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7" documentId="8_{983A939D-6C86-4225-BED7-A60EDA03A77A}" xr6:coauthVersionLast="47" xr6:coauthVersionMax="47" xr10:uidLastSave="{53DEB7FE-4754-4206-BFE1-148B4030397D}"/>
  <bookViews>
    <workbookView xWindow="-103" yWindow="-103" windowWidth="16663" windowHeight="8743" tabRatio="874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'!$A$2:$N$2</definedName>
    <definedName name="_xlnm._FilterDatabase" localSheetId="2" hidden="1">'List - Notices Submitted  (YTD)'!$A$2:$K$2</definedName>
    <definedName name="_xlnm._FilterDatabase" localSheetId="1" hidden="1">'List - Permits Issued '!$A$2:$N$2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(Auto)'!$A$3:$K$74</definedName>
    <definedName name="ExternalData_1" localSheetId="5" hidden="1">'Summary of Submitted _Autodata'!$M$16:$X$88</definedName>
    <definedName name="_xlnm.Print_Area" localSheetId="7">'List - Notices Submitted'!$A$1:$J$207</definedName>
    <definedName name="_xlnm.Print_Area" localSheetId="0">'List - Notices Submitted '!$A$1:$K$74</definedName>
    <definedName name="_xlnm.Print_Area" localSheetId="2">'List - Notices Submitted  (YTD)'!$A$1:$K$795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'!$A$1:$L$110</definedName>
    <definedName name="_xlnm.Print_Area" localSheetId="3">'List - Permits Issued  (YTD)'!$A$1:$L$538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40189" uniqueCount="5250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17E</t>
  </si>
  <si>
    <t>Kettleman North Dome</t>
  </si>
  <si>
    <t>Tidelands Oil Production Co.</t>
  </si>
  <si>
    <t>12-10WAR</t>
  </si>
  <si>
    <t>53B</t>
  </si>
  <si>
    <t>77D</t>
  </si>
  <si>
    <t>G-1204</t>
  </si>
  <si>
    <t>Indian &amp; Colonial 505</t>
  </si>
  <si>
    <t>Section 9 555</t>
  </si>
  <si>
    <t>Patriot Resources, LLC</t>
  </si>
  <si>
    <t>03E</t>
  </si>
  <si>
    <t>M324D</t>
  </si>
  <si>
    <t>38</t>
  </si>
  <si>
    <t>0401905926</t>
  </si>
  <si>
    <t>0403048039</t>
  </si>
  <si>
    <t>0402907008</t>
  </si>
  <si>
    <t>0402907098</t>
  </si>
  <si>
    <t>0402975184</t>
  </si>
  <si>
    <t>0403009514</t>
  </si>
  <si>
    <t>0402961330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Submitted Date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0403070084</t>
  </si>
  <si>
    <t>6531</t>
  </si>
  <si>
    <t>0403070078</t>
  </si>
  <si>
    <t>7034</t>
  </si>
  <si>
    <t>0403070077</t>
  </si>
  <si>
    <t>8132</t>
  </si>
  <si>
    <t>0403070076</t>
  </si>
  <si>
    <t>0403070082</t>
  </si>
  <si>
    <t>0403070083</t>
  </si>
  <si>
    <t>0403070075</t>
  </si>
  <si>
    <t>Orradre 1594R-11</t>
  </si>
  <si>
    <t>0405322579</t>
  </si>
  <si>
    <t>0403707022</t>
  </si>
  <si>
    <t>0405900019</t>
  </si>
  <si>
    <t>0405907035</t>
  </si>
  <si>
    <t>0403702703</t>
  </si>
  <si>
    <t>Date Determination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0403070086</t>
  </si>
  <si>
    <t>0403070085</t>
  </si>
  <si>
    <t>0403070093</t>
  </si>
  <si>
    <t>0403070094</t>
  </si>
  <si>
    <t>0403070095</t>
  </si>
  <si>
    <t>0403070096</t>
  </si>
  <si>
    <t>0403070097</t>
  </si>
  <si>
    <t>2744</t>
  </si>
  <si>
    <t>0403070098</t>
  </si>
  <si>
    <t>2755</t>
  </si>
  <si>
    <t>0403070099</t>
  </si>
  <si>
    <t>2853</t>
  </si>
  <si>
    <t>0403070100</t>
  </si>
  <si>
    <t>2958</t>
  </si>
  <si>
    <t>0403070101</t>
  </si>
  <si>
    <t>3044</t>
  </si>
  <si>
    <t>0403070102</t>
  </si>
  <si>
    <t>3048</t>
  </si>
  <si>
    <t>0403070103</t>
  </si>
  <si>
    <t>3151</t>
  </si>
  <si>
    <t>0403070104</t>
  </si>
  <si>
    <t>3161</t>
  </si>
  <si>
    <t>0403070105</t>
  </si>
  <si>
    <t>3560</t>
  </si>
  <si>
    <t>0403070106</t>
  </si>
  <si>
    <t>6328</t>
  </si>
  <si>
    <t>0403070107</t>
  </si>
  <si>
    <t>6930</t>
  </si>
  <si>
    <t>0403070108</t>
  </si>
  <si>
    <t>7237</t>
  </si>
  <si>
    <t>0403070109</t>
  </si>
  <si>
    <t>7341</t>
  </si>
  <si>
    <t>0403070110</t>
  </si>
  <si>
    <t>0403070090</t>
  </si>
  <si>
    <t>0403070091</t>
  </si>
  <si>
    <t>0403070089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18RR-35</t>
  </si>
  <si>
    <t>0402967878</t>
  </si>
  <si>
    <t>28RR-35</t>
  </si>
  <si>
    <t>0402967879</t>
  </si>
  <si>
    <t>616A-35</t>
  </si>
  <si>
    <t>0402973194</t>
  </si>
  <si>
    <t>DTR 63D-34</t>
  </si>
  <si>
    <t>0402952338</t>
  </si>
  <si>
    <t>DTR 63J-34</t>
  </si>
  <si>
    <t>0402952339</t>
  </si>
  <si>
    <t>DTR 64K-34</t>
  </si>
  <si>
    <t>0402952728</t>
  </si>
  <si>
    <t>DTR 77SR-34</t>
  </si>
  <si>
    <t>0402964185</t>
  </si>
  <si>
    <t>Gore B 7-8-0</t>
  </si>
  <si>
    <t>0402947316</t>
  </si>
  <si>
    <t>Gore B 72-70</t>
  </si>
  <si>
    <t>0402983417</t>
  </si>
  <si>
    <t>Kendon 222</t>
  </si>
  <si>
    <t>0403009786</t>
  </si>
  <si>
    <t>Kendon 504</t>
  </si>
  <si>
    <t>0403001448</t>
  </si>
  <si>
    <t>Kendon 513</t>
  </si>
  <si>
    <t>0403039731</t>
  </si>
  <si>
    <t>Maxwell 63</t>
  </si>
  <si>
    <t>0402925703</t>
  </si>
  <si>
    <t>Maxwell A-6</t>
  </si>
  <si>
    <t>0402961057</t>
  </si>
  <si>
    <t>Nevada 109</t>
  </si>
  <si>
    <t>0402955434</t>
  </si>
  <si>
    <t>Nevada 248</t>
  </si>
  <si>
    <t>0402987862</t>
  </si>
  <si>
    <t>Nevada 250</t>
  </si>
  <si>
    <t>0403001293</t>
  </si>
  <si>
    <t>Nevada 255</t>
  </si>
  <si>
    <t>0403023136</t>
  </si>
  <si>
    <t>Nevada 288</t>
  </si>
  <si>
    <t>0402987859</t>
  </si>
  <si>
    <t>Nevada 290</t>
  </si>
  <si>
    <t>0402987861</t>
  </si>
  <si>
    <t>Nevada 96</t>
  </si>
  <si>
    <t>0402987809</t>
  </si>
  <si>
    <t>Pru 303</t>
  </si>
  <si>
    <t>0403010132</t>
  </si>
  <si>
    <t>Western 71-2</t>
  </si>
  <si>
    <t>0402986852</t>
  </si>
  <si>
    <t>Western 80-1</t>
  </si>
  <si>
    <t>0402985038</t>
  </si>
  <si>
    <t>117-34S</t>
  </si>
  <si>
    <t>0402927658</t>
  </si>
  <si>
    <t>12-33S</t>
  </si>
  <si>
    <t>0402927554</t>
  </si>
  <si>
    <t>17-9G</t>
  </si>
  <si>
    <t>0402929165</t>
  </si>
  <si>
    <t>21N-33S</t>
  </si>
  <si>
    <t>0403018487</t>
  </si>
  <si>
    <t>251-34S</t>
  </si>
  <si>
    <t>0402927659</t>
  </si>
  <si>
    <t>28-28S</t>
  </si>
  <si>
    <t>0402927407</t>
  </si>
  <si>
    <t>3-88-35S</t>
  </si>
  <si>
    <t>0402927785</t>
  </si>
  <si>
    <t>352X-3G</t>
  </si>
  <si>
    <t>0402984529</t>
  </si>
  <si>
    <t>36-5G</t>
  </si>
  <si>
    <t>0402950523</t>
  </si>
  <si>
    <t>36NW-26S</t>
  </si>
  <si>
    <t>0403042606</t>
  </si>
  <si>
    <t>38-27S</t>
  </si>
  <si>
    <t>0402927378</t>
  </si>
  <si>
    <t>Eagle-Sunset 6</t>
  </si>
  <si>
    <t>0401905504</t>
  </si>
  <si>
    <t>N.C.C. 7-10</t>
  </si>
  <si>
    <t>0401905484</t>
  </si>
  <si>
    <t>Security 576SLR</t>
  </si>
  <si>
    <t>0403010140</t>
  </si>
  <si>
    <t>Security 84L</t>
  </si>
  <si>
    <t>0403013370</t>
  </si>
  <si>
    <t>Security 97BH</t>
  </si>
  <si>
    <t>0403051170</t>
  </si>
  <si>
    <t>80</t>
  </si>
  <si>
    <t>0402923494</t>
  </si>
  <si>
    <t>NW Strand 1</t>
  </si>
  <si>
    <t>0402954493</t>
  </si>
  <si>
    <t>Strand</t>
  </si>
  <si>
    <t>Valley Water Management Company</t>
  </si>
  <si>
    <t>6-19</t>
  </si>
  <si>
    <t>0402956212</t>
  </si>
  <si>
    <t>0403070258</t>
  </si>
  <si>
    <t>0403070259</t>
  </si>
  <si>
    <t>0403070123</t>
  </si>
  <si>
    <t>Mary SE 31X-19</t>
  </si>
  <si>
    <t>0403070260</t>
  </si>
  <si>
    <t>DTR 775CL-33</t>
  </si>
  <si>
    <t>0403026995</t>
  </si>
  <si>
    <t>DTR 786BU-33</t>
  </si>
  <si>
    <t>0403039946</t>
  </si>
  <si>
    <t>T.O.L. 5561R</t>
  </si>
  <si>
    <t>0403062729</t>
  </si>
  <si>
    <t>102-35B</t>
  </si>
  <si>
    <t>0402902098</t>
  </si>
  <si>
    <t>24-3G</t>
  </si>
  <si>
    <t>0403029496</t>
  </si>
  <si>
    <t>336X-6D</t>
  </si>
  <si>
    <t>0403036847</t>
  </si>
  <si>
    <t>42E-34R</t>
  </si>
  <si>
    <t>0403048675</t>
  </si>
  <si>
    <t>5B-6D</t>
  </si>
  <si>
    <t>0403034642</t>
  </si>
  <si>
    <t>WI-3</t>
  </si>
  <si>
    <t>0402952611</t>
  </si>
  <si>
    <t>Unpsecified 75</t>
  </si>
  <si>
    <t>0401905230</t>
  </si>
  <si>
    <t>C. &amp; H. 12</t>
  </si>
  <si>
    <t>0411105476</t>
  </si>
  <si>
    <t>West Mountain</t>
  </si>
  <si>
    <t>Orradre C8-11</t>
  </si>
  <si>
    <t>0405321619</t>
  </si>
  <si>
    <t>Rosenberg (NCT-1) 403</t>
  </si>
  <si>
    <t>0405320648</t>
  </si>
  <si>
    <t>Rosenberg (NCT-1) 405</t>
  </si>
  <si>
    <t>Rosenberg (NCT-1) 5504</t>
  </si>
  <si>
    <t>Dome 1</t>
  </si>
  <si>
    <t>34W</t>
  </si>
  <si>
    <t>Lombardi 3-27</t>
  </si>
  <si>
    <t>Lombardi 7-27</t>
  </si>
  <si>
    <t>Sinclair 11</t>
  </si>
  <si>
    <t>McCool Ranch</t>
  </si>
  <si>
    <t>Sinclair 4-22</t>
  </si>
  <si>
    <t>Sinclair 5</t>
  </si>
  <si>
    <t>Unknown Operator</t>
  </si>
  <si>
    <t>Unknown DH1</t>
  </si>
  <si>
    <t>Montalvo, West</t>
  </si>
  <si>
    <t>Bridlegate Holding Company, LLC</t>
  </si>
  <si>
    <t>Dow-Termo Ward 39</t>
  </si>
  <si>
    <t>Brentwood</t>
  </si>
  <si>
    <t>Ward 3-10</t>
  </si>
  <si>
    <t>Ward 31-10</t>
  </si>
  <si>
    <t>Ward 34-10</t>
  </si>
  <si>
    <t>Ward 36-10</t>
  </si>
  <si>
    <t>Ward 38-10</t>
  </si>
  <si>
    <t>McGrath 5 1011A</t>
  </si>
  <si>
    <t>McGrath 5 1013</t>
  </si>
  <si>
    <t>McGrath 5 1015B</t>
  </si>
  <si>
    <t>Patterson Ranch 1 917</t>
  </si>
  <si>
    <t>State PRC 2</t>
  </si>
  <si>
    <t>State PRC 3</t>
  </si>
  <si>
    <t>State PRC 5</t>
  </si>
  <si>
    <t>State PRC C-2</t>
  </si>
  <si>
    <t>State PRC E-1</t>
  </si>
  <si>
    <t>State PRC E-3</t>
  </si>
  <si>
    <t>Brea 50</t>
  </si>
  <si>
    <t>Naranjal 20</t>
  </si>
  <si>
    <t>2AL-023</t>
  </si>
  <si>
    <t>C-605 I</t>
  </si>
  <si>
    <t>0405320650</t>
  </si>
  <si>
    <t>0405322615</t>
  </si>
  <si>
    <t>0408302145</t>
  </si>
  <si>
    <t>0405321836</t>
  </si>
  <si>
    <t>0405321884</t>
  </si>
  <si>
    <t>0405301084</t>
  </si>
  <si>
    <t>0405301157</t>
  </si>
  <si>
    <t>0405301087</t>
  </si>
  <si>
    <t>0411122419</t>
  </si>
  <si>
    <t>0401320100</t>
  </si>
  <si>
    <t>0401300066</t>
  </si>
  <si>
    <t>0401300069</t>
  </si>
  <si>
    <t>0401300071</t>
  </si>
  <si>
    <t>0401300086</t>
  </si>
  <si>
    <t>0401300085</t>
  </si>
  <si>
    <t>0411100815</t>
  </si>
  <si>
    <t>0411100817</t>
  </si>
  <si>
    <t>0411100818</t>
  </si>
  <si>
    <t>0411100813</t>
  </si>
  <si>
    <t>0411100822</t>
  </si>
  <si>
    <t>0411122170</t>
  </si>
  <si>
    <t>0411122184</t>
  </si>
  <si>
    <t>0411100839</t>
  </si>
  <si>
    <t>0411100846</t>
  </si>
  <si>
    <t>0411100847</t>
  </si>
  <si>
    <t>0405907232</t>
  </si>
  <si>
    <t>0405905586</t>
  </si>
  <si>
    <t>0403704394</t>
  </si>
  <si>
    <t>0423720591</t>
  </si>
  <si>
    <t>Brunswick-Logan 42-B</t>
  </si>
  <si>
    <t>0402919043</t>
  </si>
  <si>
    <t>Gore A 72-60</t>
  </si>
  <si>
    <t>0402983475</t>
  </si>
  <si>
    <t>Gore A 8-6N</t>
  </si>
  <si>
    <t>0402975379</t>
  </si>
  <si>
    <t>Gore B 8-7P</t>
  </si>
  <si>
    <t>0402976607</t>
  </si>
  <si>
    <t>Gore B 80-7</t>
  </si>
  <si>
    <t>0402986355</t>
  </si>
  <si>
    <t>Gore B 83-7</t>
  </si>
  <si>
    <t>0403008789</t>
  </si>
  <si>
    <t>Gore C 20-1P</t>
  </si>
  <si>
    <t>0402977525</t>
  </si>
  <si>
    <t>Gore C 3-1A</t>
  </si>
  <si>
    <t>0402941276</t>
  </si>
  <si>
    <t>Gore C 31-3</t>
  </si>
  <si>
    <t>0402983523</t>
  </si>
  <si>
    <t>Gore C 50-4T</t>
  </si>
  <si>
    <t>0402984332</t>
  </si>
  <si>
    <t>Gore C 8-50N</t>
  </si>
  <si>
    <t>0402973735</t>
  </si>
  <si>
    <t>Gore C 9-5N</t>
  </si>
  <si>
    <t>0402982408</t>
  </si>
  <si>
    <t>Lockwood 24-E</t>
  </si>
  <si>
    <t>0402962499</t>
  </si>
  <si>
    <t>Lockwood 24-J</t>
  </si>
  <si>
    <t>0402965420</t>
  </si>
  <si>
    <t>Nevada 67</t>
  </si>
  <si>
    <t>0402955440</t>
  </si>
  <si>
    <t>Section 8 22-J</t>
  </si>
  <si>
    <t>0403018866</t>
  </si>
  <si>
    <t>Section 8 3-7</t>
  </si>
  <si>
    <t>0402943065</t>
  </si>
  <si>
    <t>Section 8 4-3</t>
  </si>
  <si>
    <t>0403048749</t>
  </si>
  <si>
    <t>Section 8 4-4</t>
  </si>
  <si>
    <t>0402979851</t>
  </si>
  <si>
    <t>Section 8 5-5A</t>
  </si>
  <si>
    <t>0403048750</t>
  </si>
  <si>
    <t>N.C.C. 1-11</t>
  </si>
  <si>
    <t>0401905471</t>
  </si>
  <si>
    <t>N.C.C. 10-10</t>
  </si>
  <si>
    <t>0401920837</t>
  </si>
  <si>
    <t>19-128</t>
  </si>
  <si>
    <t>0402956962</t>
  </si>
  <si>
    <t>33-880H</t>
  </si>
  <si>
    <t>0403052865</t>
  </si>
  <si>
    <t>9-7ST</t>
  </si>
  <si>
    <t>0403039590</t>
  </si>
  <si>
    <t>American Naphtha 3021A</t>
  </si>
  <si>
    <t>0403006274</t>
  </si>
  <si>
    <t>Bishop Fee 1</t>
  </si>
  <si>
    <t>0402926259</t>
  </si>
  <si>
    <t>Ojai 32</t>
  </si>
  <si>
    <t>0402985985</t>
  </si>
  <si>
    <t>San Joaquin 788R</t>
  </si>
  <si>
    <t>0403026912</t>
  </si>
  <si>
    <t>Stauffer 32</t>
  </si>
  <si>
    <t>0402969384</t>
  </si>
  <si>
    <t>Stauffer 34</t>
  </si>
  <si>
    <t>0402969385</t>
  </si>
  <si>
    <t>USL G-382</t>
  </si>
  <si>
    <t>0402963615</t>
  </si>
  <si>
    <t>Mitchel 35-460</t>
  </si>
  <si>
    <t>0403048842</t>
  </si>
  <si>
    <t>Main Camp D-4</t>
  </si>
  <si>
    <t>0403044834</t>
  </si>
  <si>
    <t>Main Camp D-5</t>
  </si>
  <si>
    <t>0403044835</t>
  </si>
  <si>
    <t>Main Camp D-6</t>
  </si>
  <si>
    <t>0403044836</t>
  </si>
  <si>
    <t>Main Camp H-6</t>
  </si>
  <si>
    <t>0403045718</t>
  </si>
  <si>
    <t>Southwestern 60-55</t>
  </si>
  <si>
    <t>0403067121</t>
  </si>
  <si>
    <t>84NE-35S</t>
  </si>
  <si>
    <t>0403026084</t>
  </si>
  <si>
    <t>1Y 1324TO</t>
  </si>
  <si>
    <t>0403048762</t>
  </si>
  <si>
    <t>Cordes 79</t>
  </si>
  <si>
    <t>0402970948</t>
  </si>
  <si>
    <t>Kern County Land Co. Lease 39 300-9</t>
  </si>
  <si>
    <t>0403021735</t>
  </si>
  <si>
    <t>San Joaquin T.O. 29</t>
  </si>
  <si>
    <t>0403002008</t>
  </si>
  <si>
    <t>SP 42 2126</t>
  </si>
  <si>
    <t>0403062954</t>
  </si>
  <si>
    <t>SP 42 2127</t>
  </si>
  <si>
    <t>0403062960</t>
  </si>
  <si>
    <t>SP 42 2128</t>
  </si>
  <si>
    <t>0403062962</t>
  </si>
  <si>
    <t>SP 68 2121</t>
  </si>
  <si>
    <t>0403062950</t>
  </si>
  <si>
    <t>Govt 109</t>
  </si>
  <si>
    <t>0403069128</t>
  </si>
  <si>
    <t>Jacob 10</t>
  </si>
  <si>
    <t>0403026815</t>
  </si>
  <si>
    <t>West Levee Unit One 2</t>
  </si>
  <si>
    <t>0411320464</t>
  </si>
  <si>
    <t>Millar Gas</t>
  </si>
  <si>
    <t>Porter 72B</t>
  </si>
  <si>
    <t>0403724146</t>
  </si>
  <si>
    <t>Hambey 803-17</t>
  </si>
  <si>
    <t>0405321360</t>
  </si>
  <si>
    <t>Stearns 89</t>
  </si>
  <si>
    <t>0405900044</t>
  </si>
  <si>
    <t>Lena Pauline Savage</t>
  </si>
  <si>
    <t>0403718753</t>
  </si>
  <si>
    <t>Whittier</t>
  </si>
  <si>
    <t>Mills Petro. Co.</t>
  </si>
  <si>
    <t>0403707382</t>
  </si>
  <si>
    <t>WTU 2376</t>
  </si>
  <si>
    <t>0403730542</t>
  </si>
  <si>
    <t>OWS 003</t>
  </si>
  <si>
    <t>0403730262</t>
  </si>
  <si>
    <t>OWS 024</t>
  </si>
  <si>
    <t>0403730234</t>
  </si>
  <si>
    <t>Notice of Intention (NOI)  Submitted For Week #24 Ending Saturday, June 13th, 2026</t>
  </si>
  <si>
    <t>7056237</t>
  </si>
  <si>
    <t>7056245</t>
  </si>
  <si>
    <t>7056246</t>
  </si>
  <si>
    <t>7056261</t>
  </si>
  <si>
    <t>7056248</t>
  </si>
  <si>
    <t>7056247</t>
  </si>
  <si>
    <t>7056262</t>
  </si>
  <si>
    <t>7056235</t>
  </si>
  <si>
    <t>7056234</t>
  </si>
  <si>
    <t>7056275</t>
  </si>
  <si>
    <t>7056277</t>
  </si>
  <si>
    <t>7056276</t>
  </si>
  <si>
    <t>7056272</t>
  </si>
  <si>
    <t>7056271</t>
  </si>
  <si>
    <t>7056283</t>
  </si>
  <si>
    <t>7056281</t>
  </si>
  <si>
    <t>7056230</t>
  </si>
  <si>
    <t>7056280</t>
  </si>
  <si>
    <t>7056282</t>
  </si>
  <si>
    <t>7056278</t>
  </si>
  <si>
    <t>7056229</t>
  </si>
  <si>
    <t>7056279</t>
  </si>
  <si>
    <t>7056273</t>
  </si>
  <si>
    <t>7056274</t>
  </si>
  <si>
    <t>7056295</t>
  </si>
  <si>
    <t>7056223</t>
  </si>
  <si>
    <t>7056294</t>
  </si>
  <si>
    <t>7056308</t>
  </si>
  <si>
    <t>7056221</t>
  </si>
  <si>
    <t>7056218</t>
  </si>
  <si>
    <t>7056219</t>
  </si>
  <si>
    <t>7056310</t>
  </si>
  <si>
    <t>7056220</t>
  </si>
  <si>
    <t>7056293</t>
  </si>
  <si>
    <t>7056222</t>
  </si>
  <si>
    <t>7056318</t>
  </si>
  <si>
    <t>7056317</t>
  </si>
  <si>
    <t>7056216</t>
  </si>
  <si>
    <t>7056226</t>
  </si>
  <si>
    <t>7056319</t>
  </si>
  <si>
    <t>7056263</t>
  </si>
  <si>
    <t>7056228</t>
  </si>
  <si>
    <t>7056227</t>
  </si>
  <si>
    <t>7056215</t>
  </si>
  <si>
    <t>7056236</t>
  </si>
  <si>
    <t>7056249</t>
  </si>
  <si>
    <t>7056250</t>
  </si>
  <si>
    <t>7055536-01</t>
  </si>
  <si>
    <t>7056265</t>
  </si>
  <si>
    <t>7056233</t>
  </si>
  <si>
    <t>7056232</t>
  </si>
  <si>
    <t>7056314</t>
  </si>
  <si>
    <t>7056304</t>
  </si>
  <si>
    <t>7056297</t>
  </si>
  <si>
    <t>7056298</t>
  </si>
  <si>
    <t>7056231</t>
  </si>
  <si>
    <t>7056217</t>
  </si>
  <si>
    <t>7056224</t>
  </si>
  <si>
    <t>7056284</t>
  </si>
  <si>
    <t>Permits Issued For Week #24 Ending Saturday, June 13th, 2026</t>
  </si>
  <si>
    <t>NULL</t>
  </si>
  <si>
    <t>Premier Resource Management</t>
  </si>
  <si>
    <t>Opaque 1515-30</t>
  </si>
  <si>
    <t>Any Field - Inland District</t>
  </si>
  <si>
    <t>16JL-35</t>
  </si>
  <si>
    <t>0402982400</t>
  </si>
  <si>
    <t>16JM-35</t>
  </si>
  <si>
    <t>0402982401</t>
  </si>
  <si>
    <t>16KR-35</t>
  </si>
  <si>
    <t>0402978218</t>
  </si>
  <si>
    <t>16SL-35</t>
  </si>
  <si>
    <t>0402988593</t>
  </si>
  <si>
    <t>28JL-35</t>
  </si>
  <si>
    <t>0402983244</t>
  </si>
  <si>
    <t>3540-35</t>
  </si>
  <si>
    <t>0403058096</t>
  </si>
  <si>
    <t>Belridge 3136A-11</t>
  </si>
  <si>
    <t>0403043077</t>
  </si>
  <si>
    <t>Belridge 3168B-11</t>
  </si>
  <si>
    <t>0403026589</t>
  </si>
  <si>
    <t>Belridge I 3068-2</t>
  </si>
  <si>
    <t>0402964665</t>
  </si>
  <si>
    <t>Belridge I 3192C</t>
  </si>
  <si>
    <t>0403061811</t>
  </si>
  <si>
    <t>Belridge I 9183-2</t>
  </si>
  <si>
    <t>0403000337</t>
  </si>
  <si>
    <t>Belridge K &amp; K 3467B-11</t>
  </si>
  <si>
    <t>0403053896</t>
  </si>
  <si>
    <t>DTR 174L-34</t>
  </si>
  <si>
    <t>0402947943</t>
  </si>
  <si>
    <t>DTR 27ER-34</t>
  </si>
  <si>
    <t>0402986202</t>
  </si>
  <si>
    <t>DTR 27LR-34</t>
  </si>
  <si>
    <t>0402986205</t>
  </si>
  <si>
    <t>DTR 34R-34</t>
  </si>
  <si>
    <t>0402952229</t>
  </si>
  <si>
    <t>DTR 414-34</t>
  </si>
  <si>
    <t>0402972449</t>
  </si>
  <si>
    <t>DTR 42SM-34</t>
  </si>
  <si>
    <t>0402985187</t>
  </si>
  <si>
    <t>DTR 53CR-34</t>
  </si>
  <si>
    <t>0402981158</t>
  </si>
  <si>
    <t>DTR 54H-34</t>
  </si>
  <si>
    <t>0402933749</t>
  </si>
  <si>
    <t>DTR 63G-34</t>
  </si>
  <si>
    <t>0402979330</t>
  </si>
  <si>
    <t>DTR 63RM-34</t>
  </si>
  <si>
    <t>0402986434</t>
  </si>
  <si>
    <t>DTR 64DU-34</t>
  </si>
  <si>
    <t>0402987810</t>
  </si>
  <si>
    <t>DTR 65GU-34</t>
  </si>
  <si>
    <t>0402989500</t>
  </si>
  <si>
    <t>DTR 65HL-34</t>
  </si>
  <si>
    <t>0402985301</t>
  </si>
  <si>
    <t>DTR 65HL1-34</t>
  </si>
  <si>
    <t>0402986678</t>
  </si>
  <si>
    <t>DTR 65KM-34</t>
  </si>
  <si>
    <t>0402989130</t>
  </si>
  <si>
    <t>DTR 683A-29</t>
  </si>
  <si>
    <t>0402931774</t>
  </si>
  <si>
    <t>DTR 74KM-34</t>
  </si>
  <si>
    <t>0402981384</t>
  </si>
  <si>
    <t>DTR 74MM-34</t>
  </si>
  <si>
    <t>0402985052</t>
  </si>
  <si>
    <t>DTR 74SL-34</t>
  </si>
  <si>
    <t>0402985053</t>
  </si>
  <si>
    <t>DTR 76HM-34</t>
  </si>
  <si>
    <t>0402982397</t>
  </si>
  <si>
    <t>DTR 86CU-34</t>
  </si>
  <si>
    <t>0402989137</t>
  </si>
  <si>
    <t>DTR 86HL-34</t>
  </si>
  <si>
    <t>0402982944</t>
  </si>
  <si>
    <t>DTR 87RL-34</t>
  </si>
  <si>
    <t>0402989254</t>
  </si>
  <si>
    <t>DTR 93LU-29</t>
  </si>
  <si>
    <t>0402981496</t>
  </si>
  <si>
    <t>Kendon F-11</t>
  </si>
  <si>
    <t>0403008240</t>
  </si>
  <si>
    <t>Marina 3482A-11</t>
  </si>
  <si>
    <t>0403044660</t>
  </si>
  <si>
    <t>Maxwell 129</t>
  </si>
  <si>
    <t>0402954066</t>
  </si>
  <si>
    <t>Maxwell 158</t>
  </si>
  <si>
    <t>0402956632</t>
  </si>
  <si>
    <t>Maxwell 176</t>
  </si>
  <si>
    <t>0402960577</t>
  </si>
  <si>
    <t>Maxwell 183</t>
  </si>
  <si>
    <t>0402960632</t>
  </si>
  <si>
    <t>Maxwell 186</t>
  </si>
  <si>
    <t>0402960635</t>
  </si>
  <si>
    <t>Maxwell 211</t>
  </si>
  <si>
    <t>0402962877</t>
  </si>
  <si>
    <t>Maxwell 70</t>
  </si>
  <si>
    <t>0402925710</t>
  </si>
  <si>
    <t>Maxwell 84</t>
  </si>
  <si>
    <t>0402947504</t>
  </si>
  <si>
    <t>Maxwell A-12</t>
  </si>
  <si>
    <t>0402961060</t>
  </si>
  <si>
    <t>Maxwell E-15</t>
  </si>
  <si>
    <t>0402943916</t>
  </si>
  <si>
    <t>SEBU T 3018-12</t>
  </si>
  <si>
    <t>0403061493</t>
  </si>
  <si>
    <t>SEBU T 3124-12</t>
  </si>
  <si>
    <t>0403040618</t>
  </si>
  <si>
    <t>SEBU T 3243A-1</t>
  </si>
  <si>
    <t>0403037873</t>
  </si>
  <si>
    <t>SEBU T 3370-1</t>
  </si>
  <si>
    <t>0403007722</t>
  </si>
  <si>
    <t>SEBU T 3544B-1</t>
  </si>
  <si>
    <t>0403063305</t>
  </si>
  <si>
    <t>SEBU T 5175-12</t>
  </si>
  <si>
    <t>0403060153</t>
  </si>
  <si>
    <t>SEBU T 5416-1</t>
  </si>
  <si>
    <t>0403037832</t>
  </si>
  <si>
    <t>SEBU T 5419A-1</t>
  </si>
  <si>
    <t>0403037663</t>
  </si>
  <si>
    <t>SEBU T 5421A-1</t>
  </si>
  <si>
    <t>0403037664</t>
  </si>
  <si>
    <t>SEBU T 5465A-1</t>
  </si>
  <si>
    <t>0403037665</t>
  </si>
  <si>
    <t>SEBU T 5467-1</t>
  </si>
  <si>
    <t>0403037666</t>
  </si>
  <si>
    <t>SEBU T 9218-1</t>
  </si>
  <si>
    <t>0403025625</t>
  </si>
  <si>
    <t>SEBU T 9616-1</t>
  </si>
  <si>
    <t>0403047491</t>
  </si>
  <si>
    <t>Western 83-2</t>
  </si>
  <si>
    <t>0402986858</t>
  </si>
  <si>
    <t>Western 91-4</t>
  </si>
  <si>
    <t>0402986825</t>
  </si>
  <si>
    <t>Allied Western Petroleum</t>
  </si>
  <si>
    <t>Alferitz 1-P</t>
  </si>
  <si>
    <t>0402962836</t>
  </si>
  <si>
    <t>Alferitz 10</t>
  </si>
  <si>
    <t>0402939679</t>
  </si>
  <si>
    <t>Alferitz 14</t>
  </si>
  <si>
    <t>0402939683</t>
  </si>
  <si>
    <t>Alferitz 14-X</t>
  </si>
  <si>
    <t>0402956759</t>
  </si>
  <si>
    <t>Alferitz 18</t>
  </si>
  <si>
    <t>0402939687</t>
  </si>
  <si>
    <t>Alferitz 23</t>
  </si>
  <si>
    <t>0402939690</t>
  </si>
  <si>
    <t>Alferitz 45</t>
  </si>
  <si>
    <t>0402953848</t>
  </si>
  <si>
    <t>Alferitz 5</t>
  </si>
  <si>
    <t>0402939674</t>
  </si>
  <si>
    <t>Alferitz 56</t>
  </si>
  <si>
    <t>0402939691</t>
  </si>
  <si>
    <t>Dagany Gap Unit 1</t>
  </si>
  <si>
    <t>0402939646</t>
  </si>
  <si>
    <t>Dagany Gap Unit 10</t>
  </si>
  <si>
    <t>0402939624</t>
  </si>
  <si>
    <t>Dagany Gap Unit 11</t>
  </si>
  <si>
    <t>0402939625</t>
  </si>
  <si>
    <t>Dagany Gap Unit 12</t>
  </si>
  <si>
    <t>0402939626</t>
  </si>
  <si>
    <t>Dagany Gap Unit 13</t>
  </si>
  <si>
    <t>0402939627</t>
  </si>
  <si>
    <t>Dagany Gap Unit 14</t>
  </si>
  <si>
    <t>0402939628</t>
  </si>
  <si>
    <t>Dagany Gap Unit 15</t>
  </si>
  <si>
    <t>0402939629</t>
  </si>
  <si>
    <t>Dagany Gap Unit 16</t>
  </si>
  <si>
    <t>0402939630</t>
  </si>
  <si>
    <t>Dagany Gap Unit 17</t>
  </si>
  <si>
    <t>0402939651</t>
  </si>
  <si>
    <t>Dagany Gap Unit 18</t>
  </si>
  <si>
    <t>0402939631</t>
  </si>
  <si>
    <t>Dagany Gap Unit 2</t>
  </si>
  <si>
    <t>0402939647</t>
  </si>
  <si>
    <t>Dagany Gap Unit 21</t>
  </si>
  <si>
    <t>0402939633</t>
  </si>
  <si>
    <t>Dagany Gap Unit 22</t>
  </si>
  <si>
    <t>0402939634</t>
  </si>
  <si>
    <t>Dagany Gap Unit 25</t>
  </si>
  <si>
    <t>0402939637</t>
  </si>
  <si>
    <t>Dagany Gap Unit 26</t>
  </si>
  <si>
    <t>0402939638</t>
  </si>
  <si>
    <t>Dagany Gap Unit 27</t>
  </si>
  <si>
    <t>0402939639</t>
  </si>
  <si>
    <t>Dagany Gap Unit 28</t>
  </si>
  <si>
    <t>0402939640</t>
  </si>
  <si>
    <t>Dagany Gap Unit 3</t>
  </si>
  <si>
    <t>0402939620</t>
  </si>
  <si>
    <t>Dagany Gap Unit 31</t>
  </si>
  <si>
    <t>0402966060</t>
  </si>
  <si>
    <t>Dagany Gap Unit 4</t>
  </si>
  <si>
    <t>0402939648</t>
  </si>
  <si>
    <t>Dagany Gap Unit 5</t>
  </si>
  <si>
    <t>0402939649</t>
  </si>
  <si>
    <t>Dagany Gap Unit 6</t>
  </si>
  <si>
    <t>0402939621</t>
  </si>
  <si>
    <t>Dagany Gap Unit 7</t>
  </si>
  <si>
    <t>0402939650</t>
  </si>
  <si>
    <t>Dagany Gap Unit 8</t>
  </si>
  <si>
    <t>0402939622</t>
  </si>
  <si>
    <t>Tamara Fee 1</t>
  </si>
  <si>
    <t>0402939653</t>
  </si>
  <si>
    <t>Tamara Fee 2</t>
  </si>
  <si>
    <t>0402974049</t>
  </si>
  <si>
    <t>Bellaire Oil Company</t>
  </si>
  <si>
    <t>0402910610</t>
  </si>
  <si>
    <t>342-15R</t>
  </si>
  <si>
    <t>0403035620</t>
  </si>
  <si>
    <t>46-5G</t>
  </si>
  <si>
    <t>0402929091</t>
  </si>
  <si>
    <t>Eagle-Sunset 19</t>
  </si>
  <si>
    <t>0401900041</t>
  </si>
  <si>
    <t>Matthew Fee 5</t>
  </si>
  <si>
    <t>0402912823</t>
  </si>
  <si>
    <t>Security 127</t>
  </si>
  <si>
    <t>0402959728</t>
  </si>
  <si>
    <t>Vedder 2120R</t>
  </si>
  <si>
    <t>0402975905</t>
  </si>
  <si>
    <t>Vedder 22G</t>
  </si>
  <si>
    <t>0403016800</t>
  </si>
  <si>
    <t>Vedder-Rall 547L</t>
  </si>
  <si>
    <t>0402985044</t>
  </si>
  <si>
    <t>0403003714</t>
  </si>
  <si>
    <t>0403011894</t>
  </si>
  <si>
    <t>1Y 2205A</t>
  </si>
  <si>
    <t>0403062190</t>
  </si>
  <si>
    <t>2-8W</t>
  </si>
  <si>
    <t>0401921311</t>
  </si>
  <si>
    <t>22H</t>
  </si>
  <si>
    <t>0402966392</t>
  </si>
  <si>
    <t>0402907380</t>
  </si>
  <si>
    <t>36T 219</t>
  </si>
  <si>
    <t>0403004317</t>
  </si>
  <si>
    <t>4-10WC</t>
  </si>
  <si>
    <t>0403029809</t>
  </si>
  <si>
    <t>4-7P</t>
  </si>
  <si>
    <t>0403027977</t>
  </si>
  <si>
    <t>8-9WQR</t>
  </si>
  <si>
    <t>0403024769</t>
  </si>
  <si>
    <t>83J</t>
  </si>
  <si>
    <t>0402971744</t>
  </si>
  <si>
    <t>Amber 182</t>
  </si>
  <si>
    <t>0403013274</t>
  </si>
  <si>
    <t>Chanslor 543</t>
  </si>
  <si>
    <t>0403056349</t>
  </si>
  <si>
    <t>China TO-1</t>
  </si>
  <si>
    <t>0403014355</t>
  </si>
  <si>
    <t>Monarch 31-MW</t>
  </si>
  <si>
    <t>0403003621</t>
  </si>
  <si>
    <t>Monarch T11</t>
  </si>
  <si>
    <t>0403000649</t>
  </si>
  <si>
    <t>Palmer Union 27</t>
  </si>
  <si>
    <t>0402959070</t>
  </si>
  <si>
    <t>Premier 25H-2G</t>
  </si>
  <si>
    <t>0401925018</t>
  </si>
  <si>
    <t>Premier H-2</t>
  </si>
  <si>
    <t>0401925872</t>
  </si>
  <si>
    <t>S9-1C</t>
  </si>
  <si>
    <t>0401923879</t>
  </si>
  <si>
    <t>Tejon 79</t>
  </si>
  <si>
    <t>0403008910</t>
  </si>
  <si>
    <t>25A 20-02</t>
  </si>
  <si>
    <t>0403054481</t>
  </si>
  <si>
    <t>25A 21-05</t>
  </si>
  <si>
    <t>0403056203</t>
  </si>
  <si>
    <t>Section 2 BE-S2</t>
  </si>
  <si>
    <t>0403043530</t>
  </si>
  <si>
    <t>Section 2 DEW-Z9</t>
  </si>
  <si>
    <t>0403019456</t>
  </si>
  <si>
    <t>Section 34 B2-W2</t>
  </si>
  <si>
    <t>0403033451</t>
  </si>
  <si>
    <t>Dennis C. Franks</t>
  </si>
  <si>
    <t>D. C. Unit 1</t>
  </si>
  <si>
    <t>0410720149</t>
  </si>
  <si>
    <t>Deer Creek</t>
  </si>
  <si>
    <t>D. C. Unit 4</t>
  </si>
  <si>
    <t>0410720228</t>
  </si>
  <si>
    <t>D. C. Unit 5</t>
  </si>
  <si>
    <t>0410720229</t>
  </si>
  <si>
    <t>Phippen 15</t>
  </si>
  <si>
    <t>0402948670</t>
  </si>
  <si>
    <t>Antelope Hills</t>
  </si>
  <si>
    <t>58X</t>
  </si>
  <si>
    <t>0403100005</t>
  </si>
  <si>
    <t>Pyramid Hills</t>
  </si>
  <si>
    <t>Martin 1-20</t>
  </si>
  <si>
    <t>0403120302</t>
  </si>
  <si>
    <t>Reserve-Martin 46-20</t>
  </si>
  <si>
    <t>0403100066</t>
  </si>
  <si>
    <t>5G</t>
  </si>
  <si>
    <t>0401905309</t>
  </si>
  <si>
    <t>Hayley J 6</t>
  </si>
  <si>
    <t>0403012998</t>
  </si>
  <si>
    <t>Son-Crail 15</t>
  </si>
  <si>
    <t>0403019466</t>
  </si>
  <si>
    <t>Son-Crail 15R</t>
  </si>
  <si>
    <t>0403040806</t>
  </si>
  <si>
    <t>Son-Crail 19</t>
  </si>
  <si>
    <t>0403001964</t>
  </si>
  <si>
    <t>Graham 42-9</t>
  </si>
  <si>
    <t>0402906169</t>
  </si>
  <si>
    <t>Kern River Holdings II, LLC</t>
  </si>
  <si>
    <t>Ferne 903</t>
  </si>
  <si>
    <t>0403057894</t>
  </si>
  <si>
    <t>Jerry-Lee 8</t>
  </si>
  <si>
    <t>0402924832</t>
  </si>
  <si>
    <t>Nukern 301</t>
  </si>
  <si>
    <t>0403048764</t>
  </si>
  <si>
    <t>Orloff 1013</t>
  </si>
  <si>
    <t>0403066526</t>
  </si>
  <si>
    <t>Orloff 817i</t>
  </si>
  <si>
    <t>0403066525</t>
  </si>
  <si>
    <t>Orloff 913 I</t>
  </si>
  <si>
    <t>0403059421</t>
  </si>
  <si>
    <t>Orloff 915i</t>
  </si>
  <si>
    <t>0403066515</t>
  </si>
  <si>
    <t>Racetrack 10-5</t>
  </si>
  <si>
    <t>0402950960</t>
  </si>
  <si>
    <t>Racetrack 3-1</t>
  </si>
  <si>
    <t>0402950963</t>
  </si>
  <si>
    <t>Racetrack 5-5A</t>
  </si>
  <si>
    <t>0402946925</t>
  </si>
  <si>
    <t>Racetrack 6-51</t>
  </si>
  <si>
    <t>0402977730</t>
  </si>
  <si>
    <t>0401905254</t>
  </si>
  <si>
    <t>Reserve Petroleum California, Inc.</t>
  </si>
  <si>
    <t>T.V.T. 2-9</t>
  </si>
  <si>
    <t>0403015607</t>
  </si>
  <si>
    <t>Mountain View</t>
  </si>
  <si>
    <t>Tupman 43-9</t>
  </si>
  <si>
    <t>0402914290</t>
  </si>
  <si>
    <t>74-29</t>
  </si>
  <si>
    <t>0402920617</t>
  </si>
  <si>
    <t>Ten Section</t>
  </si>
  <si>
    <t>83-29</t>
  </si>
  <si>
    <t>0402900903</t>
  </si>
  <si>
    <t>19Z 19Z-DE2</t>
  </si>
  <si>
    <t>0403067487</t>
  </si>
  <si>
    <t>Band Fee 37</t>
  </si>
  <si>
    <t>0402969654</t>
  </si>
  <si>
    <t>Dome 220</t>
  </si>
  <si>
    <t>0403069526</t>
  </si>
  <si>
    <t>Dome 221</t>
  </si>
  <si>
    <t>0403069527</t>
  </si>
  <si>
    <t>Dome 222</t>
  </si>
  <si>
    <t>0403069528</t>
  </si>
  <si>
    <t>Dome I-258</t>
  </si>
  <si>
    <t>0403069556</t>
  </si>
  <si>
    <t>Freemac 15</t>
  </si>
  <si>
    <t>0402982531</t>
  </si>
  <si>
    <t>Hondo Peerless 59</t>
  </si>
  <si>
    <t>0402935205</t>
  </si>
  <si>
    <t>Keene 52</t>
  </si>
  <si>
    <t>0403020452</t>
  </si>
  <si>
    <t>M&amp;M 152</t>
  </si>
  <si>
    <t>0403012844</t>
  </si>
  <si>
    <t>M&amp;M 85R</t>
  </si>
  <si>
    <t>0403025723</t>
  </si>
  <si>
    <t>McKittrick 90</t>
  </si>
  <si>
    <t>0403006978</t>
  </si>
  <si>
    <t>McKittrick Front 131</t>
  </si>
  <si>
    <t>0403062794</t>
  </si>
  <si>
    <t>McKittrick Front 132</t>
  </si>
  <si>
    <t>0403062795</t>
  </si>
  <si>
    <t>McKittrick I-9</t>
  </si>
  <si>
    <t>0403029513</t>
  </si>
  <si>
    <t>Star Fee C25-1</t>
  </si>
  <si>
    <t>0403064881</t>
  </si>
  <si>
    <t>Star Fee C28-1</t>
  </si>
  <si>
    <t>0403063660</t>
  </si>
  <si>
    <t>Star Fee TO 1</t>
  </si>
  <si>
    <t>0403003112</t>
  </si>
  <si>
    <t>Summit Energy, LLC</t>
  </si>
  <si>
    <t>Clare 2</t>
  </si>
  <si>
    <t>0402908354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Nomeco-Yates 15-33</t>
  </si>
  <si>
    <t>0402965225</t>
  </si>
  <si>
    <t>Rosedale</t>
  </si>
  <si>
    <t>Nomeco-Yates 15-34</t>
  </si>
  <si>
    <t>0402968870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Tenneco Fee 22-15</t>
  </si>
  <si>
    <t>0402960370</t>
  </si>
  <si>
    <t>Tenneco Fee 32X-15</t>
  </si>
  <si>
    <t>0402961422</t>
  </si>
  <si>
    <t>VWD 12</t>
  </si>
  <si>
    <t>0402907764</t>
  </si>
  <si>
    <t>VWD 17</t>
  </si>
  <si>
    <t>0402962396</t>
  </si>
  <si>
    <t>VWD 2</t>
  </si>
  <si>
    <t>0402936092</t>
  </si>
  <si>
    <t>VWD 9</t>
  </si>
  <si>
    <t>0402936098</t>
  </si>
  <si>
    <t>WI-1</t>
  </si>
  <si>
    <t>0402950030</t>
  </si>
  <si>
    <t>10TE-33</t>
  </si>
  <si>
    <t>110TE-28</t>
  </si>
  <si>
    <t>116TE-28</t>
  </si>
  <si>
    <t>12MAB-33</t>
  </si>
  <si>
    <t>12TE-34</t>
  </si>
  <si>
    <t>13KR2-34</t>
  </si>
  <si>
    <t>17R1-28</t>
  </si>
  <si>
    <t>34FR-34</t>
  </si>
  <si>
    <t>35TE-28</t>
  </si>
  <si>
    <t>36TE-28</t>
  </si>
  <si>
    <t>52TE-28</t>
  </si>
  <si>
    <t>53TE-28</t>
  </si>
  <si>
    <t>56TE-28</t>
  </si>
  <si>
    <t>58TE-28</t>
  </si>
  <si>
    <t>64QR1-29</t>
  </si>
  <si>
    <t>65TE-29</t>
  </si>
  <si>
    <t>70TE-29</t>
  </si>
  <si>
    <t>71SR-33</t>
  </si>
  <si>
    <t>82TE-33</t>
  </si>
  <si>
    <t>83TE-33</t>
  </si>
  <si>
    <t>84TE-33</t>
  </si>
  <si>
    <t>85TE-33</t>
  </si>
  <si>
    <t>86TE-33</t>
  </si>
  <si>
    <t>88TE-33</t>
  </si>
  <si>
    <t>89TE-33</t>
  </si>
  <si>
    <t>95TE-28</t>
  </si>
  <si>
    <t>Fitzgerald F6114-26S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25 4-1</t>
  </si>
  <si>
    <t>Vedder-Rall 56BH</t>
  </si>
  <si>
    <t>Vedder-Rall 99BH</t>
  </si>
  <si>
    <t>Wetmore 2-1</t>
  </si>
  <si>
    <t>2955W</t>
  </si>
  <si>
    <t>3249TO</t>
  </si>
  <si>
    <t>3251W</t>
  </si>
  <si>
    <t>3454W</t>
  </si>
  <si>
    <t>3558W</t>
  </si>
  <si>
    <t>3762W</t>
  </si>
  <si>
    <t>25A 14-02</t>
  </si>
  <si>
    <t>25A 14-03</t>
  </si>
  <si>
    <t>25A 14-06</t>
  </si>
  <si>
    <t>25A 20-02R</t>
  </si>
  <si>
    <t>25A 21-05R</t>
  </si>
  <si>
    <t>Section 34 21-16</t>
  </si>
  <si>
    <t>Section 34 21-16i</t>
  </si>
  <si>
    <t>Section 34 21-17</t>
  </si>
  <si>
    <t>Section 34 21-17i</t>
  </si>
  <si>
    <t>Section 34 21-18</t>
  </si>
  <si>
    <t>Section 34 22-16i</t>
  </si>
  <si>
    <t>Section 34 22-17</t>
  </si>
  <si>
    <t>Section 34 22-17i</t>
  </si>
  <si>
    <t>Section 34 23-16</t>
  </si>
  <si>
    <t>Section 34 23-16i</t>
  </si>
  <si>
    <t>Section 34 23-17</t>
  </si>
  <si>
    <t>Section 34 23-17i</t>
  </si>
  <si>
    <t>Section 34 24-16</t>
  </si>
  <si>
    <t>Section 34 24-16i</t>
  </si>
  <si>
    <t>Section 34 24-17</t>
  </si>
  <si>
    <t>Section 34 24-17i</t>
  </si>
  <si>
    <t>Section 34 25-16</t>
  </si>
  <si>
    <t>Section 34 25-17</t>
  </si>
  <si>
    <t>Section 34 25-18</t>
  </si>
  <si>
    <t>Linda 51X-5</t>
  </si>
  <si>
    <t>Susan 54X-4</t>
  </si>
  <si>
    <t>Anderson-Fitzgerald 102</t>
  </si>
  <si>
    <t>0402937020</t>
  </si>
  <si>
    <t>Anderson-Fitzgerald 201</t>
  </si>
  <si>
    <t>0402937028</t>
  </si>
  <si>
    <t>Anderson-Fitzgerald V-11</t>
  </si>
  <si>
    <t>0402935928</t>
  </si>
  <si>
    <t>15A 4-1</t>
  </si>
  <si>
    <t>0402905479</t>
  </si>
  <si>
    <t>McKittrick Front 4A</t>
  </si>
  <si>
    <t>0402937033</t>
  </si>
  <si>
    <t>12L-18</t>
  </si>
  <si>
    <t>0402960814</t>
  </si>
  <si>
    <t>2-4R</t>
  </si>
  <si>
    <t>0402982622</t>
  </si>
  <si>
    <t>38DR-18</t>
  </si>
  <si>
    <t>0402981740</t>
  </si>
  <si>
    <t>56GR1-18</t>
  </si>
  <si>
    <t>0402963104</t>
  </si>
  <si>
    <t>67L-18</t>
  </si>
  <si>
    <t>0402959826</t>
  </si>
  <si>
    <t>7-7</t>
  </si>
  <si>
    <t>0402969984</t>
  </si>
  <si>
    <t>Belridge 3260C-11</t>
  </si>
  <si>
    <t>0403068197</t>
  </si>
  <si>
    <t>Belridge K &amp; K 3266-11</t>
  </si>
  <si>
    <t>0403030547</t>
  </si>
  <si>
    <t>DTR 467-28</t>
  </si>
  <si>
    <t>0402972577</t>
  </si>
  <si>
    <t>DTR 548J2-34</t>
  </si>
  <si>
    <t>0403056223</t>
  </si>
  <si>
    <t>DTR 753NU2-33</t>
  </si>
  <si>
    <t>0403054300</t>
  </si>
  <si>
    <t>DTR 765ERU-33</t>
  </si>
  <si>
    <t>0403039620</t>
  </si>
  <si>
    <t>DTR 775GL-33</t>
  </si>
  <si>
    <t>0403026999</t>
  </si>
  <si>
    <t>King 11-5R-19</t>
  </si>
  <si>
    <t>0402982352</t>
  </si>
  <si>
    <t>King 13-5-30</t>
  </si>
  <si>
    <t>0402975476</t>
  </si>
  <si>
    <t>King 309L-30</t>
  </si>
  <si>
    <t>0402973400</t>
  </si>
  <si>
    <t>Lost Hills One 822E-4</t>
  </si>
  <si>
    <t>0403058518</t>
  </si>
  <si>
    <t>Lost Hills One 8374C</t>
  </si>
  <si>
    <t>0403046804</t>
  </si>
  <si>
    <t>Lost Hills Three LH4153R</t>
  </si>
  <si>
    <t>0403060871</t>
  </si>
  <si>
    <t>Marina 3132A-10</t>
  </si>
  <si>
    <t>0403063375</t>
  </si>
  <si>
    <t>Marina 3359A-11</t>
  </si>
  <si>
    <t>0403039701</t>
  </si>
  <si>
    <t>Marina 3438C-11</t>
  </si>
  <si>
    <t>0403059195</t>
  </si>
  <si>
    <t>St. Clair 3202A-2</t>
  </si>
  <si>
    <t>0403029765</t>
  </si>
  <si>
    <t>Young Estate S 3220-11</t>
  </si>
  <si>
    <t>0403030548</t>
  </si>
  <si>
    <t>Young Estate S WD23-11</t>
  </si>
  <si>
    <t>0403069376</t>
  </si>
  <si>
    <t>Hill 34KW</t>
  </si>
  <si>
    <t>0403051230</t>
  </si>
  <si>
    <t>11E-10G</t>
  </si>
  <si>
    <t>0403011756</t>
  </si>
  <si>
    <t>17CX-3G</t>
  </si>
  <si>
    <t>0402983298</t>
  </si>
  <si>
    <t>21N-16G</t>
  </si>
  <si>
    <t>0403020066</t>
  </si>
  <si>
    <t>25-4G</t>
  </si>
  <si>
    <t>0402929038</t>
  </si>
  <si>
    <t>3-3A-36B</t>
  </si>
  <si>
    <t>0402969746</t>
  </si>
  <si>
    <t>3-7AWI-36B</t>
  </si>
  <si>
    <t>0403047119</t>
  </si>
  <si>
    <t>36NW-2G</t>
  </si>
  <si>
    <t>0403066830</t>
  </si>
  <si>
    <t>36WDX-21R</t>
  </si>
  <si>
    <t>0403053847</t>
  </si>
  <si>
    <t>38-2G</t>
  </si>
  <si>
    <t>0402927970</t>
  </si>
  <si>
    <t>38WD-21R</t>
  </si>
  <si>
    <t>0403045662</t>
  </si>
  <si>
    <t>43W-11G</t>
  </si>
  <si>
    <t>0403067571</t>
  </si>
  <si>
    <t>5-4A-36B</t>
  </si>
  <si>
    <t>0403036881</t>
  </si>
  <si>
    <t>5-4R-36B</t>
  </si>
  <si>
    <t>0403034152</t>
  </si>
  <si>
    <t>64N-33S</t>
  </si>
  <si>
    <t>0403021553</t>
  </si>
  <si>
    <t>666X-5D</t>
  </si>
  <si>
    <t>0403047301</t>
  </si>
  <si>
    <t>75-34R</t>
  </si>
  <si>
    <t>0403026668</t>
  </si>
  <si>
    <t>Glide 21 91BH</t>
  </si>
  <si>
    <t>0403048501</t>
  </si>
  <si>
    <t>Section 11 DPK K7</t>
  </si>
  <si>
    <t>0403065278</t>
  </si>
  <si>
    <t>12-9C</t>
  </si>
  <si>
    <t>0403065122</t>
  </si>
  <si>
    <t>1Y 1526TO</t>
  </si>
  <si>
    <t>0403066233</t>
  </si>
  <si>
    <t>1Y 2216U</t>
  </si>
  <si>
    <t>0403069565</t>
  </si>
  <si>
    <t>6375W</t>
  </si>
  <si>
    <t>0403068906</t>
  </si>
  <si>
    <t>American Naphtha 3044R</t>
  </si>
  <si>
    <t>0403064344</t>
  </si>
  <si>
    <t>American Naphtha 3274</t>
  </si>
  <si>
    <t>0402971108</t>
  </si>
  <si>
    <t>American Naphtha 376</t>
  </si>
  <si>
    <t>0403044707</t>
  </si>
  <si>
    <t>Del Rey Fee 43</t>
  </si>
  <si>
    <t>0403015263</t>
  </si>
  <si>
    <t>Green &amp; Whittier A 322</t>
  </si>
  <si>
    <t>0403034586</t>
  </si>
  <si>
    <t>Green &amp; Whittier A 347</t>
  </si>
  <si>
    <t>0403035050</t>
  </si>
  <si>
    <t>J280R</t>
  </si>
  <si>
    <t>0403028356</t>
  </si>
  <si>
    <t>Junction 124</t>
  </si>
  <si>
    <t>0403028756</t>
  </si>
  <si>
    <t>Kern 380</t>
  </si>
  <si>
    <t>0402975761</t>
  </si>
  <si>
    <t>Kern 499</t>
  </si>
  <si>
    <t>0403055585</t>
  </si>
  <si>
    <t>Monte Cristo No. 1 15-11A</t>
  </si>
  <si>
    <t>0402951148</t>
  </si>
  <si>
    <t>Monte Cristo No. 1 360</t>
  </si>
  <si>
    <t>0403044117</t>
  </si>
  <si>
    <t>Monte Cristo No. 1 362</t>
  </si>
  <si>
    <t>0403044119</t>
  </si>
  <si>
    <t>San Joaquin 540</t>
  </si>
  <si>
    <t>0402944239</t>
  </si>
  <si>
    <t>San Joaquin 701</t>
  </si>
  <si>
    <t>0402975935</t>
  </si>
  <si>
    <t>San Joaquin 716</t>
  </si>
  <si>
    <t>0402975950</t>
  </si>
  <si>
    <t>San Joaquin 724</t>
  </si>
  <si>
    <t>0402976947</t>
  </si>
  <si>
    <t>San Joaquin 729</t>
  </si>
  <si>
    <t>0402976952</t>
  </si>
  <si>
    <t>San Joaquin 828</t>
  </si>
  <si>
    <t>0402981755</t>
  </si>
  <si>
    <t>Sycamore CH-1</t>
  </si>
  <si>
    <t>0402959889</t>
  </si>
  <si>
    <t>Leutholtz A 225</t>
  </si>
  <si>
    <t>0403002067</t>
  </si>
  <si>
    <t>Pacific 15</t>
  </si>
  <si>
    <t>0402919374</t>
  </si>
  <si>
    <t>Santiago Creek Unit D-12</t>
  </si>
  <si>
    <t>0403061292</t>
  </si>
  <si>
    <t>South Cerritos 34</t>
  </si>
  <si>
    <t>0403045132</t>
  </si>
  <si>
    <t>Star Fee D26-1</t>
  </si>
  <si>
    <t>0403063659</t>
  </si>
  <si>
    <t>T.O. 3</t>
  </si>
  <si>
    <t>0403028656</t>
  </si>
  <si>
    <t>Tumbador 24</t>
  </si>
  <si>
    <t>0402974803</t>
  </si>
  <si>
    <t>Belridge III 8031D-3</t>
  </si>
  <si>
    <t>0403052746</t>
  </si>
  <si>
    <t>DTR 525LR3-34</t>
  </si>
  <si>
    <t>0403045220</t>
  </si>
  <si>
    <t>1Y 1725TR</t>
  </si>
  <si>
    <t>0403067245</t>
  </si>
  <si>
    <t>Claremont 5-E</t>
  </si>
  <si>
    <t>0401924853</t>
  </si>
  <si>
    <t>McKittrick Fee 3820</t>
  </si>
  <si>
    <t>0403050429</t>
  </si>
  <si>
    <t>0401905252</t>
  </si>
  <si>
    <t>52</t>
  </si>
  <si>
    <t>0401905184</t>
  </si>
  <si>
    <t>63</t>
  </si>
  <si>
    <t>0401905186</t>
  </si>
  <si>
    <t>64</t>
  </si>
  <si>
    <t>0401905187</t>
  </si>
  <si>
    <t>75</t>
  </si>
  <si>
    <t>0401905192</t>
  </si>
  <si>
    <t>86</t>
  </si>
  <si>
    <t>0401905195</t>
  </si>
  <si>
    <t>Unpsecified 21</t>
  </si>
  <si>
    <t>0401905200</t>
  </si>
  <si>
    <t>Unpsecified 32</t>
  </si>
  <si>
    <t>0401905204</t>
  </si>
  <si>
    <t>Unpsecified 76</t>
  </si>
  <si>
    <t>0401905231</t>
  </si>
  <si>
    <t>Unpsecified 87</t>
  </si>
  <si>
    <t>0401905236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McKittrick Front B23-1</t>
  </si>
  <si>
    <t>0403064241</t>
  </si>
  <si>
    <t>Star Fee 2121</t>
  </si>
  <si>
    <t>0403053621</t>
  </si>
  <si>
    <t>Star Fee 4140</t>
  </si>
  <si>
    <t>0403051774</t>
  </si>
  <si>
    <t>Star Fee B27-1</t>
  </si>
  <si>
    <t>0403063663</t>
  </si>
  <si>
    <t>Star Fee D31-1</t>
  </si>
  <si>
    <t>0403063897</t>
  </si>
  <si>
    <t>Star Fee E18-1</t>
  </si>
  <si>
    <t>0403064201</t>
  </si>
  <si>
    <t>Star Fee E26-1</t>
  </si>
  <si>
    <t>0403065253</t>
  </si>
  <si>
    <t>Star Fee E30-1</t>
  </si>
  <si>
    <t>0403063649</t>
  </si>
  <si>
    <t>Star Fee F19-1</t>
  </si>
  <si>
    <t>0403064239</t>
  </si>
  <si>
    <t>Taylor 810</t>
  </si>
  <si>
    <t>0411105429</t>
  </si>
  <si>
    <t>California Oil Independents</t>
  </si>
  <si>
    <t>Brinan A 2</t>
  </si>
  <si>
    <t>0405321182</t>
  </si>
  <si>
    <t>Brinan A 5</t>
  </si>
  <si>
    <t>0405321120</t>
  </si>
  <si>
    <t>Doud 1</t>
  </si>
  <si>
    <t>0405301058</t>
  </si>
  <si>
    <t>Monroe Swell</t>
  </si>
  <si>
    <t>Doud 10</t>
  </si>
  <si>
    <t>0405320419</t>
  </si>
  <si>
    <t>Doud 11</t>
  </si>
  <si>
    <t>0405320420</t>
  </si>
  <si>
    <t>Doud 12</t>
  </si>
  <si>
    <t>0405320421</t>
  </si>
  <si>
    <t>Doud 13</t>
  </si>
  <si>
    <t>0405320422</t>
  </si>
  <si>
    <t>Doud 14</t>
  </si>
  <si>
    <t>0405320424</t>
  </si>
  <si>
    <t>Doud 15</t>
  </si>
  <si>
    <t>0405320664</t>
  </si>
  <si>
    <t>Doud 2</t>
  </si>
  <si>
    <t>0405320295</t>
  </si>
  <si>
    <t>Doud 3</t>
  </si>
  <si>
    <t>0405301057</t>
  </si>
  <si>
    <t>Doud 4</t>
  </si>
  <si>
    <t>0405320352</t>
  </si>
  <si>
    <t>Doud 5</t>
  </si>
  <si>
    <t>0405320353</t>
  </si>
  <si>
    <t>Doud 6</t>
  </si>
  <si>
    <t>0405320362</t>
  </si>
  <si>
    <t>Doud 7</t>
  </si>
  <si>
    <t>0405320363</t>
  </si>
  <si>
    <t>Doud 8</t>
  </si>
  <si>
    <t>0405320365</t>
  </si>
  <si>
    <t>Doud 9</t>
  </si>
  <si>
    <t>0405320383</t>
  </si>
  <si>
    <t>Calcagno 2-34</t>
  </si>
  <si>
    <t>0407720592</t>
  </si>
  <si>
    <t>Cattey 2-22</t>
  </si>
  <si>
    <t>0409521278</t>
  </si>
  <si>
    <t>Lindsey Slough Gas</t>
  </si>
  <si>
    <t>Cygnus 2</t>
  </si>
  <si>
    <t>0409521102</t>
  </si>
  <si>
    <t>Fahn Bros 1-32</t>
  </si>
  <si>
    <t>0411321229</t>
  </si>
  <si>
    <t>Medora Lake Gas</t>
  </si>
  <si>
    <t>Galli 1</t>
  </si>
  <si>
    <t>0407720278</t>
  </si>
  <si>
    <t>Jordan 7</t>
  </si>
  <si>
    <t>0406720486</t>
  </si>
  <si>
    <t>Larner 2-12</t>
  </si>
  <si>
    <t>0410120633</t>
  </si>
  <si>
    <t>13N</t>
  </si>
  <si>
    <t>Everglade Gas</t>
  </si>
  <si>
    <t>Mello 3-10</t>
  </si>
  <si>
    <t>0406720412</t>
  </si>
  <si>
    <t>River Island Gas</t>
  </si>
  <si>
    <t>Perry Anderson 15</t>
  </si>
  <si>
    <t>0409520043</t>
  </si>
  <si>
    <t>Perry Anderson 30</t>
  </si>
  <si>
    <t>0409520331</t>
  </si>
  <si>
    <t>Peters 4</t>
  </si>
  <si>
    <t>0409520700</t>
  </si>
  <si>
    <t>Phillips Yamada Bros. 1</t>
  </si>
  <si>
    <t>0407720254</t>
  </si>
  <si>
    <t>Rayn-Comber Gas Unit 1</t>
  </si>
  <si>
    <t>0409520852</t>
  </si>
  <si>
    <t>Bunker Gas</t>
  </si>
  <si>
    <t>Rio Vista State 11</t>
  </si>
  <si>
    <t>0406720007</t>
  </si>
  <si>
    <t>RVGU 111</t>
  </si>
  <si>
    <t>0406700111</t>
  </si>
  <si>
    <t>RVGU 148</t>
  </si>
  <si>
    <t>0406700090</t>
  </si>
  <si>
    <t>RVGU 156</t>
  </si>
  <si>
    <t>0409500280</t>
  </si>
  <si>
    <t>RVGU 199</t>
  </si>
  <si>
    <t>0406720319</t>
  </si>
  <si>
    <t>RVGU 200</t>
  </si>
  <si>
    <t>0406720313</t>
  </si>
  <si>
    <t>RVGU 205</t>
  </si>
  <si>
    <t>0406720310</t>
  </si>
  <si>
    <t>RVGU 206</t>
  </si>
  <si>
    <t>0406720316</t>
  </si>
  <si>
    <t>RVGU 208</t>
  </si>
  <si>
    <t>0406720314</t>
  </si>
  <si>
    <t>RVGU 215</t>
  </si>
  <si>
    <t>0406720353</t>
  </si>
  <si>
    <t>RVGU 217</t>
  </si>
  <si>
    <t>0406720354</t>
  </si>
  <si>
    <t>RVGU 225</t>
  </si>
  <si>
    <t>0406720376</t>
  </si>
  <si>
    <t>RVGU 235</t>
  </si>
  <si>
    <t>0406720426</t>
  </si>
  <si>
    <t>RVGU 247</t>
  </si>
  <si>
    <t>0406720391</t>
  </si>
  <si>
    <t>RVGU 25</t>
  </si>
  <si>
    <t>0406700104</t>
  </si>
  <si>
    <t>RVGU 277</t>
  </si>
  <si>
    <t>0406720467</t>
  </si>
  <si>
    <t>RVGU 288</t>
  </si>
  <si>
    <t>0406720492</t>
  </si>
  <si>
    <t>RVGU 44</t>
  </si>
  <si>
    <t>0406700059</t>
  </si>
  <si>
    <t>RVGU 53</t>
  </si>
  <si>
    <t>0409500241</t>
  </si>
  <si>
    <t>RVGU 83</t>
  </si>
  <si>
    <t>0409500312</t>
  </si>
  <si>
    <t>Sonol Securities 10</t>
  </si>
  <si>
    <t>0407720713</t>
  </si>
  <si>
    <t>Union Properties 1</t>
  </si>
  <si>
    <t>0407720197</t>
  </si>
  <si>
    <t>Welch 20</t>
  </si>
  <si>
    <t>0406720518</t>
  </si>
  <si>
    <t>Welch 23</t>
  </si>
  <si>
    <t>0406720522</t>
  </si>
  <si>
    <t>Welch 25</t>
  </si>
  <si>
    <t>0406720525</t>
  </si>
  <si>
    <t>West Levee Unit One 3</t>
  </si>
  <si>
    <t>0411320704</t>
  </si>
  <si>
    <t>Wilcox 23</t>
  </si>
  <si>
    <t>0406720524</t>
  </si>
  <si>
    <t>C. &amp; H. 18</t>
  </si>
  <si>
    <t>0411122181</t>
  </si>
  <si>
    <t>Converse 6</t>
  </si>
  <si>
    <t>0411122239</t>
  </si>
  <si>
    <t>S.P.S. 40</t>
  </si>
  <si>
    <t>0411102563</t>
  </si>
  <si>
    <t>Saticoy</t>
  </si>
  <si>
    <t>Torrey 68</t>
  </si>
  <si>
    <t>0411100155</t>
  </si>
  <si>
    <t>Torrey 73</t>
  </si>
  <si>
    <t>0411104204</t>
  </si>
  <si>
    <t>Torrey W-2</t>
  </si>
  <si>
    <t>0411104239</t>
  </si>
  <si>
    <t>Chemassist, L.L.C.</t>
  </si>
  <si>
    <t>Central 6</t>
  </si>
  <si>
    <t>0411102596</t>
  </si>
  <si>
    <t>Rosenberg (NCT-1) 100A</t>
  </si>
  <si>
    <t>0405320468</t>
  </si>
  <si>
    <t>Rosenberg (NCT-1) 218A</t>
  </si>
  <si>
    <t>0405321208</t>
  </si>
  <si>
    <t>Rosenberg (NCT-1) 225</t>
  </si>
  <si>
    <t>0405300962</t>
  </si>
  <si>
    <t>Rosenberg (NCT-1) 255</t>
  </si>
  <si>
    <t>0405300990</t>
  </si>
  <si>
    <t>Rosenberg (NCT-1) 284</t>
  </si>
  <si>
    <t>0405320154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439</t>
  </si>
  <si>
    <t>0405320718</t>
  </si>
  <si>
    <t>Rosenberg (NCT-1) 461</t>
  </si>
  <si>
    <t>0405320744</t>
  </si>
  <si>
    <t>Rosenberg (NCT-1) 526</t>
  </si>
  <si>
    <t>0405322093</t>
  </si>
  <si>
    <t>Rosenberg (NCT-1) TO-7</t>
  </si>
  <si>
    <t>0405321586</t>
  </si>
  <si>
    <t>Rosenberg (NCT-1) TO37</t>
  </si>
  <si>
    <t>0405322352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Fred Cagle</t>
  </si>
  <si>
    <t>Brinan A 1</t>
  </si>
  <si>
    <t>0405320935</t>
  </si>
  <si>
    <t>Brinan A 3</t>
  </si>
  <si>
    <t>0405321118</t>
  </si>
  <si>
    <t>Brinan A 4</t>
  </si>
  <si>
    <t>0405321119</t>
  </si>
  <si>
    <t>HDT Inc.</t>
  </si>
  <si>
    <t>Four Deer 3H</t>
  </si>
  <si>
    <t>0408322900</t>
  </si>
  <si>
    <t>08N</t>
  </si>
  <si>
    <t>Four Deer (ABD)</t>
  </si>
  <si>
    <t>Hyla 16G-5</t>
  </si>
  <si>
    <t>0407921205</t>
  </si>
  <si>
    <t>Hyla 16G-5A</t>
  </si>
  <si>
    <t>0407921249</t>
  </si>
  <si>
    <t>Hyla 17H-3</t>
  </si>
  <si>
    <t>0407921194</t>
  </si>
  <si>
    <t>Hyla 18</t>
  </si>
  <si>
    <t>0407920389</t>
  </si>
  <si>
    <t>Hyla 20</t>
  </si>
  <si>
    <t>0407920391</t>
  </si>
  <si>
    <t>Rock 88</t>
  </si>
  <si>
    <t>0407920285</t>
  </si>
  <si>
    <t>Signal E.T.S. 10-2K</t>
  </si>
  <si>
    <t>0407921093</t>
  </si>
  <si>
    <t>Signal E.T.S. 11 SPL</t>
  </si>
  <si>
    <t>0407920843</t>
  </si>
  <si>
    <t>Signal E.T.S. 11-2K</t>
  </si>
  <si>
    <t>0407921095</t>
  </si>
  <si>
    <t>WEZU 23</t>
  </si>
  <si>
    <t>0403707612</t>
  </si>
  <si>
    <t>261 Resource Management, LLC</t>
  </si>
  <si>
    <t>I.O.C. 18</t>
  </si>
  <si>
    <t>0411321176</t>
  </si>
  <si>
    <t>Todhunters Lake Gas</t>
  </si>
  <si>
    <t>Lloyd 230</t>
  </si>
  <si>
    <t>0411120849</t>
  </si>
  <si>
    <t>McGonigle 52</t>
  </si>
  <si>
    <t>0411121997</t>
  </si>
  <si>
    <t>Orradre 1502-11</t>
  </si>
  <si>
    <t>0405321887</t>
  </si>
  <si>
    <t>Taylor 707</t>
  </si>
  <si>
    <t>0411121491</t>
  </si>
  <si>
    <t>Rosenberg (NCT-1) 438</t>
  </si>
  <si>
    <t>0405320717</t>
  </si>
  <si>
    <t>Weyl-Zuckerman 1</t>
  </si>
  <si>
    <t>0407700091</t>
  </si>
  <si>
    <t>Whiskey Slough 14-E</t>
  </si>
  <si>
    <t>0407720257</t>
  </si>
  <si>
    <t>Whiskey Slough 8-E</t>
  </si>
  <si>
    <t>0407720188</t>
  </si>
  <si>
    <t>Signal E.T.S. 141</t>
  </si>
  <si>
    <t>0407920434</t>
  </si>
  <si>
    <t>Signal E.T.S. 161</t>
  </si>
  <si>
    <t>0407920436</t>
  </si>
  <si>
    <t>Signal E.T.S. WWD 1</t>
  </si>
  <si>
    <t>0407920606</t>
  </si>
  <si>
    <t>Gardett 2-20</t>
  </si>
  <si>
    <t>0403724070</t>
  </si>
  <si>
    <t>Oat Mountain</t>
  </si>
  <si>
    <t>Hambey 148-7</t>
  </si>
  <si>
    <t>0405300189</t>
  </si>
  <si>
    <t>Brea 53</t>
  </si>
  <si>
    <t>0405907235</t>
  </si>
  <si>
    <t>Brea 83</t>
  </si>
  <si>
    <t>0405907265</t>
  </si>
  <si>
    <t>Brea 84</t>
  </si>
  <si>
    <t>0405907266</t>
  </si>
  <si>
    <t>State Prc 392 J-46D</t>
  </si>
  <si>
    <t>0405902828</t>
  </si>
  <si>
    <t>State Prc 392 J-64D</t>
  </si>
  <si>
    <t>0405902842</t>
  </si>
  <si>
    <t>State Prc 392 J-71C</t>
  </si>
  <si>
    <t>0405900208</t>
  </si>
  <si>
    <t>State Prc 392 S-160</t>
  </si>
  <si>
    <t>0405903135</t>
  </si>
  <si>
    <t>ANGUS B-10</t>
  </si>
  <si>
    <t>0405921487</t>
  </si>
  <si>
    <t>ANGUS B-12</t>
  </si>
  <si>
    <t>0405921489</t>
  </si>
  <si>
    <t>ANGUS B-13</t>
  </si>
  <si>
    <t>0405921490</t>
  </si>
  <si>
    <t>Imperial Occidental</t>
  </si>
  <si>
    <t>Gray Fox 1</t>
  </si>
  <si>
    <t>0403711340</t>
  </si>
  <si>
    <t>Simplex 4</t>
  </si>
  <si>
    <t>0403709188</t>
  </si>
  <si>
    <t>BC 453</t>
  </si>
  <si>
    <t>0403707765</t>
  </si>
  <si>
    <t>BC 632</t>
  </si>
  <si>
    <t>0403723431</t>
  </si>
  <si>
    <t>Block 23</t>
  </si>
  <si>
    <t>0403707469</t>
  </si>
  <si>
    <t>LAI 1 308</t>
  </si>
  <si>
    <t>0403707858</t>
  </si>
  <si>
    <t>LAI-BC-LW 406</t>
  </si>
  <si>
    <t>0403725326</t>
  </si>
  <si>
    <t>WRZU 382</t>
  </si>
  <si>
    <t>0403708364</t>
  </si>
  <si>
    <t>Howard &amp; Smith 9</t>
  </si>
  <si>
    <t>0403712719</t>
  </si>
  <si>
    <t>Bixby A 14</t>
  </si>
  <si>
    <t>0403706987</t>
  </si>
  <si>
    <t>Bixby A 77</t>
  </si>
  <si>
    <t>0403707148</t>
  </si>
  <si>
    <t>2AT36B</t>
  </si>
  <si>
    <t>0403723577</t>
  </si>
  <si>
    <t>2AT37B</t>
  </si>
  <si>
    <t>0403723578</t>
  </si>
  <si>
    <t>3T32C</t>
  </si>
  <si>
    <t>0403722185</t>
  </si>
  <si>
    <t>585-W</t>
  </si>
  <si>
    <t>0403703231</t>
  </si>
  <si>
    <t>M961E</t>
  </si>
  <si>
    <t>0403703748</t>
  </si>
  <si>
    <t>M970E</t>
  </si>
  <si>
    <t>0403703752</t>
  </si>
  <si>
    <t>PO3-19X</t>
  </si>
  <si>
    <t>0403004767</t>
  </si>
  <si>
    <t>WTU 1902</t>
  </si>
  <si>
    <t>0403725170</t>
  </si>
  <si>
    <t>WTU 1907</t>
  </si>
  <si>
    <t>0403725179</t>
  </si>
  <si>
    <t>WTU 2284</t>
  </si>
  <si>
    <t>0403727415</t>
  </si>
  <si>
    <t>WTU 2557</t>
  </si>
  <si>
    <t>0403726772</t>
  </si>
  <si>
    <t>WTU 780</t>
  </si>
  <si>
    <t>0403701810</t>
  </si>
  <si>
    <t>OWS 013</t>
  </si>
  <si>
    <t>0403730452</t>
  </si>
  <si>
    <t>OWS 014</t>
  </si>
  <si>
    <t>0403730451</t>
  </si>
  <si>
    <t>100 Acre 118</t>
  </si>
  <si>
    <t>0405900037</t>
  </si>
  <si>
    <t>100 Acre 24</t>
  </si>
  <si>
    <t>0405907040</t>
  </si>
  <si>
    <t>100 Acre 40</t>
  </si>
  <si>
    <t>0405907044</t>
  </si>
  <si>
    <t>100 Acre 48</t>
  </si>
  <si>
    <t>0405907048</t>
  </si>
  <si>
    <t>100 Acre 63</t>
  </si>
  <si>
    <t>0405907056</t>
  </si>
  <si>
    <t>100 Acre 69</t>
  </si>
  <si>
    <t>0405907662</t>
  </si>
  <si>
    <t>100 Acre 74</t>
  </si>
  <si>
    <t>0405907061</t>
  </si>
  <si>
    <t>100 Acre 79</t>
  </si>
  <si>
    <t>0405900027</t>
  </si>
  <si>
    <t>Olinda Two 8</t>
  </si>
  <si>
    <t>0405906734</t>
  </si>
  <si>
    <t>62-1</t>
  </si>
  <si>
    <t>0403710909</t>
  </si>
  <si>
    <t>B-102 I</t>
  </si>
  <si>
    <t>0423720395</t>
  </si>
  <si>
    <t>B-773</t>
  </si>
  <si>
    <t>0423722859</t>
  </si>
  <si>
    <t>C-139</t>
  </si>
  <si>
    <t>0423720913</t>
  </si>
  <si>
    <t>D-612</t>
  </si>
  <si>
    <t>0423720497</t>
  </si>
  <si>
    <t>J-339 I</t>
  </si>
  <si>
    <t>0403720010</t>
  </si>
  <si>
    <t>168-W</t>
  </si>
  <si>
    <t>0403703027</t>
  </si>
  <si>
    <t>FX-23</t>
  </si>
  <si>
    <t>0403702759</t>
  </si>
  <si>
    <t>OSM 035</t>
  </si>
  <si>
    <t>0403730390</t>
  </si>
  <si>
    <t>X 68</t>
  </si>
  <si>
    <t>0403702721</t>
  </si>
  <si>
    <t>7055972</t>
  </si>
  <si>
    <t>7056119</t>
  </si>
  <si>
    <t>7055969</t>
  </si>
  <si>
    <t>7055819</t>
  </si>
  <si>
    <t>7055822</t>
  </si>
  <si>
    <t>7055849</t>
  </si>
  <si>
    <t>7055830</t>
  </si>
  <si>
    <t>7055872</t>
  </si>
  <si>
    <t>7055876</t>
  </si>
  <si>
    <t>7055874</t>
  </si>
  <si>
    <t>7056155</t>
  </si>
  <si>
    <t>7056054</t>
  </si>
  <si>
    <t>7056055</t>
  </si>
  <si>
    <t>7056156</t>
  </si>
  <si>
    <t>7055829</t>
  </si>
  <si>
    <t>7056053</t>
  </si>
  <si>
    <t>7055970</t>
  </si>
  <si>
    <t>7056200</t>
  </si>
  <si>
    <t>7055989</t>
  </si>
  <si>
    <t>7056120</t>
  </si>
  <si>
    <t>7056052</t>
  </si>
  <si>
    <t>7056196</t>
  </si>
  <si>
    <t>7056051</t>
  </si>
  <si>
    <t>7055997</t>
  </si>
  <si>
    <t>7056199</t>
  </si>
  <si>
    <t>7055982</t>
  </si>
  <si>
    <t>7055985</t>
  </si>
  <si>
    <t>7056125</t>
  </si>
  <si>
    <t>7056198</t>
  </si>
  <si>
    <t>7056197</t>
  </si>
  <si>
    <t>7055988</t>
  </si>
  <si>
    <t>7055873</t>
  </si>
  <si>
    <t>7055879</t>
  </si>
  <si>
    <t>7055877</t>
  </si>
  <si>
    <t>7055821</t>
  </si>
  <si>
    <t>7055881</t>
  </si>
  <si>
    <t>7055832</t>
  </si>
  <si>
    <t>7055882</t>
  </si>
  <si>
    <t>7055880</t>
  </si>
  <si>
    <t>7055833</t>
  </si>
  <si>
    <t>7055850</t>
  </si>
  <si>
    <t>7055875</t>
  </si>
  <si>
    <t>7056202</t>
  </si>
  <si>
    <t>7055887</t>
  </si>
  <si>
    <t>7055895</t>
  </si>
  <si>
    <t>7056174</t>
  </si>
  <si>
    <t>7055898</t>
  </si>
  <si>
    <t>7055878</t>
  </si>
  <si>
    <t>7055897</t>
  </si>
  <si>
    <t>7055886</t>
  </si>
  <si>
    <t>7055920</t>
  </si>
  <si>
    <t>7055644</t>
  </si>
  <si>
    <t>7055888</t>
  </si>
  <si>
    <t>7055682</t>
  </si>
  <si>
    <t>7056180</t>
  </si>
  <si>
    <t>7055803</t>
  </si>
  <si>
    <t>7056188</t>
  </si>
  <si>
    <t>7055674</t>
  </si>
  <si>
    <t>7055923</t>
  </si>
  <si>
    <t>7055681</t>
  </si>
  <si>
    <t>7055924</t>
  </si>
  <si>
    <t>7055645</t>
  </si>
  <si>
    <t>7056178</t>
  </si>
  <si>
    <t>7055933</t>
  </si>
  <si>
    <t>7056183</t>
  </si>
  <si>
    <t>7056182</t>
  </si>
  <si>
    <t>7056175</t>
  </si>
  <si>
    <t>7056181</t>
  </si>
  <si>
    <t>7055673</t>
  </si>
  <si>
    <t>7056179</t>
  </si>
  <si>
    <t>7055934</t>
  </si>
  <si>
    <t>7055725</t>
  </si>
  <si>
    <t>7055678</t>
  </si>
  <si>
    <t>7055726</t>
  </si>
  <si>
    <t>7055683</t>
  </si>
  <si>
    <t>7055922</t>
  </si>
  <si>
    <t>7055926</t>
  </si>
  <si>
    <t>7056167</t>
  </si>
  <si>
    <t>7056168</t>
  </si>
  <si>
    <t>7056112</t>
  </si>
  <si>
    <t>7056177</t>
  </si>
  <si>
    <t>7056176</t>
  </si>
  <si>
    <t>7056187</t>
  </si>
  <si>
    <t>7056095</t>
  </si>
  <si>
    <t>1036</t>
  </si>
  <si>
    <t>7056117</t>
  </si>
  <si>
    <t>1188</t>
  </si>
  <si>
    <t>7055918</t>
  </si>
  <si>
    <t>7056210</t>
  </si>
  <si>
    <t>7055962</t>
  </si>
  <si>
    <t>7056088</t>
  </si>
  <si>
    <t>7051447-01</t>
  </si>
  <si>
    <t>7055890</t>
  </si>
  <si>
    <t>7055935</t>
  </si>
  <si>
    <t>7056061</t>
  </si>
  <si>
    <t>7056089</t>
  </si>
  <si>
    <t>7055919</t>
  </si>
  <si>
    <t>7055952</t>
  </si>
  <si>
    <t>7055810</t>
  </si>
  <si>
    <t>7055569</t>
  </si>
  <si>
    <t>7056068</t>
  </si>
  <si>
    <t>7055560</t>
  </si>
  <si>
    <t>7056094</t>
  </si>
  <si>
    <t>7056030</t>
  </si>
  <si>
    <t>7055951</t>
  </si>
  <si>
    <t>7055916</t>
  </si>
  <si>
    <t>7055939</t>
  </si>
  <si>
    <t>7055940</t>
  </si>
  <si>
    <t>7055941</t>
  </si>
  <si>
    <t>7056090</t>
  </si>
  <si>
    <t>7056024</t>
  </si>
  <si>
    <t>7055915</t>
  </si>
  <si>
    <t>7055914</t>
  </si>
  <si>
    <t>7055639</t>
  </si>
  <si>
    <t>7055671</t>
  </si>
  <si>
    <t>7055669</t>
  </si>
  <si>
    <t>7055670</t>
  </si>
  <si>
    <t>7055967</t>
  </si>
  <si>
    <t>7055966</t>
  </si>
  <si>
    <t>7055965</t>
  </si>
  <si>
    <t>7056208</t>
  </si>
  <si>
    <t>7056206</t>
  </si>
  <si>
    <t>7056207</t>
  </si>
  <si>
    <t>7055641</t>
  </si>
  <si>
    <t>7055642</t>
  </si>
  <si>
    <t>7055554</t>
  </si>
  <si>
    <t>7055640</t>
  </si>
  <si>
    <t>7056166</t>
  </si>
  <si>
    <t>7055773</t>
  </si>
  <si>
    <t>7055866</t>
  </si>
  <si>
    <t>7055513</t>
  </si>
  <si>
    <t>7055514</t>
  </si>
  <si>
    <t>7055790</t>
  </si>
  <si>
    <t>7055721</t>
  </si>
  <si>
    <t>7055720</t>
  </si>
  <si>
    <t>7055800</t>
  </si>
  <si>
    <t>7055801</t>
  </si>
  <si>
    <t>7055853</t>
  </si>
  <si>
    <t>7055852</t>
  </si>
  <si>
    <t>7055716</t>
  </si>
  <si>
    <t>7055893</t>
  </si>
  <si>
    <t>7055930</t>
  </si>
  <si>
    <t>7056158</t>
  </si>
  <si>
    <t>7055791</t>
  </si>
  <si>
    <t>7055572</t>
  </si>
  <si>
    <t>7055717</t>
  </si>
  <si>
    <t>7055718</t>
  </si>
  <si>
    <t>7055565</t>
  </si>
  <si>
    <t>7055568</t>
  </si>
  <si>
    <t>7055566</t>
  </si>
  <si>
    <t>7055567</t>
  </si>
  <si>
    <t>7055719</t>
  </si>
  <si>
    <t>7055813</t>
  </si>
  <si>
    <t>7055814</t>
  </si>
  <si>
    <t>7055807</t>
  </si>
  <si>
    <t>77</t>
  </si>
  <si>
    <t>7056086</t>
  </si>
  <si>
    <t>7056087</t>
  </si>
  <si>
    <t>7055533</t>
  </si>
  <si>
    <t>7055534</t>
  </si>
  <si>
    <t>7055535</t>
  </si>
  <si>
    <t>7055808</t>
  </si>
  <si>
    <t>7055618</t>
  </si>
  <si>
    <t>7055864</t>
  </si>
  <si>
    <t>7055809</t>
  </si>
  <si>
    <t>7055621</t>
  </si>
  <si>
    <t>7055771</t>
  </si>
  <si>
    <t>7055620</t>
  </si>
  <si>
    <t>7055664</t>
  </si>
  <si>
    <t>7055622</t>
  </si>
  <si>
    <t>7055661</t>
  </si>
  <si>
    <t>7056026</t>
  </si>
  <si>
    <t>7056027</t>
  </si>
  <si>
    <t>7056028</t>
  </si>
  <si>
    <t>7056025</t>
  </si>
  <si>
    <t>7055537</t>
  </si>
  <si>
    <t>7055770</t>
  </si>
  <si>
    <t>7055700</t>
  </si>
  <si>
    <t>7055843</t>
  </si>
  <si>
    <t>7056091</t>
  </si>
  <si>
    <t>7055619</t>
  </si>
  <si>
    <t>7055660</t>
  </si>
  <si>
    <t>7056002</t>
  </si>
  <si>
    <t>7055960</t>
  </si>
  <si>
    <t>7055961</t>
  </si>
  <si>
    <t>7055636</t>
  </si>
  <si>
    <t>7055938</t>
  </si>
  <si>
    <t>7055638</t>
  </si>
  <si>
    <t>7055637</t>
  </si>
  <si>
    <t>7056205</t>
  </si>
  <si>
    <t>7055799</t>
  </si>
  <si>
    <t>7056001</t>
  </si>
  <si>
    <t>7056096</t>
  </si>
  <si>
    <t>7056043</t>
  </si>
  <si>
    <t>7056042</t>
  </si>
  <si>
    <t>7056044</t>
  </si>
  <si>
    <t>7056045</t>
  </si>
  <si>
    <t>7056209</t>
  </si>
  <si>
    <t>7056165</t>
  </si>
  <si>
    <t>7056039</t>
  </si>
  <si>
    <t>7056040</t>
  </si>
  <si>
    <t>7056038</t>
  </si>
  <si>
    <t>7056047</t>
  </si>
  <si>
    <t>7056048</t>
  </si>
  <si>
    <t>7056049</t>
  </si>
  <si>
    <t>7056050</t>
  </si>
  <si>
    <t>7056041</t>
  </si>
  <si>
    <t>7056163</t>
  </si>
  <si>
    <t>7056164</t>
  </si>
  <si>
    <t>7056184</t>
  </si>
  <si>
    <t>7055787</t>
  </si>
  <si>
    <t>0403070216</t>
  </si>
  <si>
    <t>7055691</t>
  </si>
  <si>
    <t>0403070188</t>
  </si>
  <si>
    <t>7055786</t>
  </si>
  <si>
    <t>0403070215</t>
  </si>
  <si>
    <t>7055836</t>
  </si>
  <si>
    <t>0403070221</t>
  </si>
  <si>
    <t>7055689</t>
  </si>
  <si>
    <t>0403070186</t>
  </si>
  <si>
    <t>7055756</t>
  </si>
  <si>
    <t>0403070211</t>
  </si>
  <si>
    <t>7056077</t>
  </si>
  <si>
    <t>0403070257</t>
  </si>
  <si>
    <t>7055557</t>
  </si>
  <si>
    <t>0403070125</t>
  </si>
  <si>
    <t>7055559</t>
  </si>
  <si>
    <t>0403070127</t>
  </si>
  <si>
    <t>7055754</t>
  </si>
  <si>
    <t>0403070209</t>
  </si>
  <si>
    <t>7055788</t>
  </si>
  <si>
    <t>0403070217</t>
  </si>
  <si>
    <t>7056075</t>
  </si>
  <si>
    <t>0403070256</t>
  </si>
  <si>
    <t>7055599</t>
  </si>
  <si>
    <t>0403070137</t>
  </si>
  <si>
    <t>7055750</t>
  </si>
  <si>
    <t>0403070206</t>
  </si>
  <si>
    <t>7055842</t>
  </si>
  <si>
    <t>0403070224</t>
  </si>
  <si>
    <t>7055712</t>
  </si>
  <si>
    <t>0403070198</t>
  </si>
  <si>
    <t>7055751</t>
  </si>
  <si>
    <t>0403070207</t>
  </si>
  <si>
    <t>7055610</t>
  </si>
  <si>
    <t>0403070147</t>
  </si>
  <si>
    <t>7055834</t>
  </si>
  <si>
    <t>0403070219</t>
  </si>
  <si>
    <t>7055558</t>
  </si>
  <si>
    <t>0403070126</t>
  </si>
  <si>
    <t>7056074</t>
  </si>
  <si>
    <t>0403070255</t>
  </si>
  <si>
    <t>7056073</t>
  </si>
  <si>
    <t>0403070254</t>
  </si>
  <si>
    <t>7055835</t>
  </si>
  <si>
    <t>0403070220</t>
  </si>
  <si>
    <t>7055695</t>
  </si>
  <si>
    <t>0403070192</t>
  </si>
  <si>
    <t>7055692</t>
  </si>
  <si>
    <t>0403070189</t>
  </si>
  <si>
    <t>7055838</t>
  </si>
  <si>
    <t>0403070223</t>
  </si>
  <si>
    <t>7055755</t>
  </si>
  <si>
    <t>0403070210</t>
  </si>
  <si>
    <t>7055753</t>
  </si>
  <si>
    <t>0403070208</t>
  </si>
  <si>
    <t>7055694</t>
  </si>
  <si>
    <t>0403070191</t>
  </si>
  <si>
    <t>7055837</t>
  </si>
  <si>
    <t>0403070222</t>
  </si>
  <si>
    <t>7055711</t>
  </si>
  <si>
    <t>0403070197</t>
  </si>
  <si>
    <t>7055595</t>
  </si>
  <si>
    <t>0403070136</t>
  </si>
  <si>
    <t>7055616</t>
  </si>
  <si>
    <t>0403070153</t>
  </si>
  <si>
    <t>7055523</t>
  </si>
  <si>
    <t>0403070115</t>
  </si>
  <si>
    <t>7055769</t>
  </si>
  <si>
    <t>0403070214</t>
  </si>
  <si>
    <t>7055526</t>
  </si>
  <si>
    <t>0403070116</t>
  </si>
  <si>
    <t>7055614</t>
  </si>
  <si>
    <t>0403070151</t>
  </si>
  <si>
    <t>7055634</t>
  </si>
  <si>
    <t>0403070162</t>
  </si>
  <si>
    <t>7055612</t>
  </si>
  <si>
    <t>0403070149</t>
  </si>
  <si>
    <t>7055690</t>
  </si>
  <si>
    <t>0403070187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7055536</t>
  </si>
  <si>
    <t>7055608</t>
  </si>
  <si>
    <t>0403070145</t>
  </si>
  <si>
    <t>7055555</t>
  </si>
  <si>
    <t>0403070124</t>
  </si>
  <si>
    <t>7055635</t>
  </si>
  <si>
    <t>0403070163</t>
  </si>
  <si>
    <t>7055693</t>
  </si>
  <si>
    <t>0403070190</t>
  </si>
  <si>
    <t>7056059</t>
  </si>
  <si>
    <t>0403070251</t>
  </si>
  <si>
    <t>7056058</t>
  </si>
  <si>
    <t>0403070250</t>
  </si>
  <si>
    <t>7056064</t>
  </si>
  <si>
    <t>0403070253</t>
  </si>
  <si>
    <t>7056060</t>
  </si>
  <si>
    <t>0403070252</t>
  </si>
  <si>
    <t>7056056</t>
  </si>
  <si>
    <t>0403070248</t>
  </si>
  <si>
    <t>7056057</t>
  </si>
  <si>
    <t>0403070249</t>
  </si>
  <si>
    <t>7056037</t>
  </si>
  <si>
    <t>0403070247</t>
  </si>
  <si>
    <t>7056036</t>
  </si>
  <si>
    <t>0403070246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7055715</t>
  </si>
  <si>
    <t>11-1</t>
  </si>
  <si>
    <t>0403070199</t>
  </si>
  <si>
    <t>7055562</t>
  </si>
  <si>
    <t>0403070129</t>
  </si>
  <si>
    <t>0403070128</t>
  </si>
  <si>
    <t>0403070131</t>
  </si>
  <si>
    <t>0403070130</t>
  </si>
  <si>
    <t>0403070227</t>
  </si>
  <si>
    <t>0403070226</t>
  </si>
  <si>
    <t>0403070245</t>
  </si>
  <si>
    <t>0403070225</t>
  </si>
  <si>
    <t>0403070161</t>
  </si>
  <si>
    <t>0403070160</t>
  </si>
  <si>
    <t>0403070159</t>
  </si>
  <si>
    <t>0403070158</t>
  </si>
  <si>
    <t>0403070157</t>
  </si>
  <si>
    <t>0403070239</t>
  </si>
  <si>
    <t>0403070195</t>
  </si>
  <si>
    <t>3042</t>
  </si>
  <si>
    <t>0403070205</t>
  </si>
  <si>
    <t>0403070171</t>
  </si>
  <si>
    <t>3045</t>
  </si>
  <si>
    <t>0403070201</t>
  </si>
  <si>
    <t>0403070167</t>
  </si>
  <si>
    <t>3149</t>
  </si>
  <si>
    <t>0403070164</t>
  </si>
  <si>
    <t>3153</t>
  </si>
  <si>
    <t>0403070165</t>
  </si>
  <si>
    <t>0403070235</t>
  </si>
  <si>
    <t>0403070231</t>
  </si>
  <si>
    <t>0403070156</t>
  </si>
  <si>
    <t>3357</t>
  </si>
  <si>
    <t>0403070200</t>
  </si>
  <si>
    <t>0403070194</t>
  </si>
  <si>
    <t>0403070232</t>
  </si>
  <si>
    <t>3461</t>
  </si>
  <si>
    <t>0403070202</t>
  </si>
  <si>
    <t>3556</t>
  </si>
  <si>
    <t>0403070241</t>
  </si>
  <si>
    <t>0403070233</t>
  </si>
  <si>
    <t>0403070172</t>
  </si>
  <si>
    <t>0403070234</t>
  </si>
  <si>
    <t>0403070166</t>
  </si>
  <si>
    <t>3959</t>
  </si>
  <si>
    <t>0403070204</t>
  </si>
  <si>
    <t>3962</t>
  </si>
  <si>
    <t>0403070240</t>
  </si>
  <si>
    <t>0403070173</t>
  </si>
  <si>
    <t>6635</t>
  </si>
  <si>
    <t>0403070196</t>
  </si>
  <si>
    <t>6726</t>
  </si>
  <si>
    <t>0403070203</t>
  </si>
  <si>
    <t>6839</t>
  </si>
  <si>
    <t>0403070243</t>
  </si>
  <si>
    <t>0403070155</t>
  </si>
  <si>
    <t>6942</t>
  </si>
  <si>
    <t>0403070132</t>
  </si>
  <si>
    <t>0403070185</t>
  </si>
  <si>
    <t>7125</t>
  </si>
  <si>
    <t>0403070180</t>
  </si>
  <si>
    <t>7228</t>
  </si>
  <si>
    <t>0403070242</t>
  </si>
  <si>
    <t>0403070134</t>
  </si>
  <si>
    <t>7432</t>
  </si>
  <si>
    <t>0403070238</t>
  </si>
  <si>
    <t>0403070133</t>
  </si>
  <si>
    <t>7627</t>
  </si>
  <si>
    <t>0403070135</t>
  </si>
  <si>
    <t>7636</t>
  </si>
  <si>
    <t>0403070182</t>
  </si>
  <si>
    <t>0403070184</t>
  </si>
  <si>
    <t>7739</t>
  </si>
  <si>
    <t>0403070237</t>
  </si>
  <si>
    <t>7831</t>
  </si>
  <si>
    <t>0403070181</t>
  </si>
  <si>
    <t>0403070183</t>
  </si>
  <si>
    <t>8038</t>
  </si>
  <si>
    <t>0403070236</t>
  </si>
  <si>
    <t>0403070168</t>
  </si>
  <si>
    <t>0403070170</t>
  </si>
  <si>
    <t>0403070169</t>
  </si>
  <si>
    <t>0403070150</t>
  </si>
  <si>
    <t>0403070152</t>
  </si>
  <si>
    <t>0403070141</t>
  </si>
  <si>
    <t>0403070140</t>
  </si>
  <si>
    <t>0403070144</t>
  </si>
  <si>
    <t>0403070148</t>
  </si>
  <si>
    <t>0403070213</t>
  </si>
  <si>
    <t>0403070218</t>
  </si>
  <si>
    <t>0403070154</t>
  </si>
  <si>
    <t>0403070139</t>
  </si>
  <si>
    <t>0403070212</t>
  </si>
  <si>
    <t>0403070146</t>
  </si>
  <si>
    <t>0403070138</t>
  </si>
  <si>
    <t>0403070143</t>
  </si>
  <si>
    <t>0403070142</t>
  </si>
  <si>
    <t>0403070230</t>
  </si>
  <si>
    <t>0403070229</t>
  </si>
  <si>
    <t>0403070193</t>
  </si>
  <si>
    <t>0403070228</t>
  </si>
  <si>
    <t>0403070244</t>
  </si>
  <si>
    <t>Dudley K15A</t>
  </si>
  <si>
    <t>0405322326</t>
  </si>
  <si>
    <t>Orradre 1813</t>
  </si>
  <si>
    <t>0405322537</t>
  </si>
  <si>
    <t>Orradre 4812</t>
  </si>
  <si>
    <t>0405322504</t>
  </si>
  <si>
    <t>Orradre A4R-11</t>
  </si>
  <si>
    <t>0405321489</t>
  </si>
  <si>
    <t>Orradre B11A-11</t>
  </si>
  <si>
    <t>0405322282</t>
  </si>
  <si>
    <t>Orradre CC9-11</t>
  </si>
  <si>
    <t>0405321838</t>
  </si>
  <si>
    <t>Orradre Q8U-10</t>
  </si>
  <si>
    <t>0405321164</t>
  </si>
  <si>
    <t>Orradre TO-19</t>
  </si>
  <si>
    <t>0405321919</t>
  </si>
  <si>
    <t>Rosenberg (NCT-1) 113A</t>
  </si>
  <si>
    <t>0405320776</t>
  </si>
  <si>
    <t>Rosenberg (NCT-1) 118A</t>
  </si>
  <si>
    <t>0405321968</t>
  </si>
  <si>
    <t>Rosenberg (NCT-1) 119A</t>
  </si>
  <si>
    <t>0405320471</t>
  </si>
  <si>
    <t>Rosenberg (NCT-1) 195A</t>
  </si>
  <si>
    <t>0405321112</t>
  </si>
  <si>
    <t>Rosenberg (NCT-1) 211</t>
  </si>
  <si>
    <t>0405300952</t>
  </si>
  <si>
    <t>Rosenberg (NCT-1) 213A</t>
  </si>
  <si>
    <t>0405322090</t>
  </si>
  <si>
    <t>Rosenberg (NCT-1) 283</t>
  </si>
  <si>
    <t>0405320153</t>
  </si>
  <si>
    <t>Rosenberg (NCT-1) 285</t>
  </si>
  <si>
    <t>0405320174</t>
  </si>
  <si>
    <t>Rosenberg (NCT-1) 304A</t>
  </si>
  <si>
    <t>0405321962</t>
  </si>
  <si>
    <t>Rosenberg (NCT-1) 305</t>
  </si>
  <si>
    <t>0405320203</t>
  </si>
  <si>
    <t>Rosenberg (NCT-1) 404</t>
  </si>
  <si>
    <t>0405320649</t>
  </si>
  <si>
    <t>Rosenberg (NCT-1) 40B</t>
  </si>
  <si>
    <t>0405322216</t>
  </si>
  <si>
    <t>Rosenberg (NCT-1) 419</t>
  </si>
  <si>
    <t>0405320687</t>
  </si>
  <si>
    <t>Rosenberg (NCT-1) 458A</t>
  </si>
  <si>
    <t>0405321173</t>
  </si>
  <si>
    <t>Rosenberg (NCT-1) 5303</t>
  </si>
  <si>
    <t>0405322596</t>
  </si>
  <si>
    <t>Rosenberg (NCT-1) 5702</t>
  </si>
  <si>
    <t>0405322539</t>
  </si>
  <si>
    <t>Rosenberg (NCT-1) 5802</t>
  </si>
  <si>
    <t>0405322624</t>
  </si>
  <si>
    <t>Rosenberg (NCT-1) 64B</t>
  </si>
  <si>
    <t>0405322085</t>
  </si>
  <si>
    <t>Rosenberg (NCT-1) H13A</t>
  </si>
  <si>
    <t>0405322330</t>
  </si>
  <si>
    <t>Rosenberg (NCT-1) TO36</t>
  </si>
  <si>
    <t>0405322351</t>
  </si>
  <si>
    <t>Rosenberg (NCT-1) TO38</t>
  </si>
  <si>
    <t>0405322353</t>
  </si>
  <si>
    <t>Rosenberg (NCT-1) TO39</t>
  </si>
  <si>
    <t>0405322354</t>
  </si>
  <si>
    <t>Rosenberg (NCT-1) TO42</t>
  </si>
  <si>
    <t>0405322388</t>
  </si>
  <si>
    <t>Rosenberg (NCT-1) TO44</t>
  </si>
  <si>
    <t>0405322390</t>
  </si>
  <si>
    <t>Crockett Drilling Synd., Inc.</t>
  </si>
  <si>
    <t>3</t>
  </si>
  <si>
    <t>0410300129</t>
  </si>
  <si>
    <t>24N</t>
  </si>
  <si>
    <t>North Valley Gaswell Services</t>
  </si>
  <si>
    <t>Williams 1-5</t>
  </si>
  <si>
    <t>0410320128</t>
  </si>
  <si>
    <t>23N</t>
  </si>
  <si>
    <t>Kirkwood Gas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  <si>
    <t>0408323004</t>
  </si>
  <si>
    <t>0408323002</t>
  </si>
  <si>
    <t>0408323003</t>
  </si>
  <si>
    <t>0408323000</t>
  </si>
  <si>
    <t>0408323001</t>
  </si>
  <si>
    <t>0408322999</t>
  </si>
  <si>
    <t>0405321216</t>
  </si>
  <si>
    <t>Porter 72A</t>
  </si>
  <si>
    <t>0403724145</t>
  </si>
  <si>
    <t>Hambey 801-17</t>
  </si>
  <si>
    <t>0405321348</t>
  </si>
  <si>
    <t>Orradre 1608-2</t>
  </si>
  <si>
    <t>0405321479</t>
  </si>
  <si>
    <t>M117D</t>
  </si>
  <si>
    <t>0403703318</t>
  </si>
  <si>
    <t>Year to Date Permits Issued Ending Saturday, June 13th, 2026</t>
  </si>
  <si>
    <t>Year to Date Notice of Intention (NOI) Submitted Ending Saturday, June 13th, 2026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25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</fonts>
  <fills count="6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39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14" fontId="0" fillId="0" borderId="0" xfId="0" applyNumberFormat="1"/>
    <xf numFmtId="14" fontId="6" fillId="0" borderId="0" xfId="0" applyNumberFormat="1" applyFont="1"/>
    <xf numFmtId="49" fontId="6" fillId="0" borderId="22" xfId="0" applyNumberFormat="1" applyFont="1" applyBorder="1" applyAlignment="1">
      <alignment horizontal="left" vertical="center"/>
    </xf>
    <xf numFmtId="49" fontId="6" fillId="0" borderId="22" xfId="0" applyNumberFormat="1" applyFont="1" applyBorder="1" applyAlignment="1">
      <alignment horizontal="left" vertical="center" wrapText="1"/>
    </xf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14" fontId="6" fillId="0" borderId="0" xfId="0" applyNumberFormat="1" applyFont="1" applyBorder="1"/>
    <xf numFmtId="47" fontId="6" fillId="0" borderId="0" xfId="0" applyNumberFormat="1" applyFont="1"/>
    <xf numFmtId="14" fontId="0" fillId="0" borderId="0" xfId="0" applyNumberFormat="1" applyBorder="1"/>
    <xf numFmtId="14" fontId="6" fillId="0" borderId="23" xfId="0" applyNumberFormat="1" applyFont="1" applyBorder="1" applyAlignment="1">
      <alignment horizontal="left" vertical="center" wrapText="1"/>
    </xf>
    <xf numFmtId="14" fontId="6" fillId="0" borderId="22" xfId="0" applyNumberFormat="1" applyFont="1" applyBorder="1" applyAlignment="1">
      <alignment horizontal="left" vertical="center" wrapText="1"/>
    </xf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49" fontId="22" fillId="5" borderId="25" xfId="1" applyNumberFormat="1" applyFont="1" applyFill="1" applyBorder="1" applyAlignment="1">
      <alignment horizontal="left" vertical="center" wrapText="1" readingOrder="1"/>
    </xf>
    <xf numFmtId="0" fontId="22" fillId="5" borderId="25" xfId="1" applyFont="1" applyFill="1" applyBorder="1" applyAlignment="1">
      <alignment horizontal="left" vertical="center" wrapText="1" readingOrder="1"/>
    </xf>
    <xf numFmtId="49" fontId="22" fillId="5" borderId="11" xfId="1" applyNumberFormat="1" applyFont="1" applyFill="1" applyBorder="1" applyAlignment="1">
      <alignment horizontal="left" vertical="center" wrapText="1" readingOrder="1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14" fontId="22" fillId="5" borderId="26" xfId="1" applyNumberFormat="1" applyFont="1" applyFill="1" applyBorder="1" applyAlignment="1">
      <alignment horizontal="center" vertical="center" wrapText="1" readingOrder="1"/>
    </xf>
    <xf numFmtId="14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23" xfId="0" applyNumberFormat="1" applyFont="1" applyBorder="1" applyAlignment="1">
      <alignment horizontal="left" vertical="center"/>
    </xf>
    <xf numFmtId="14" fontId="6" fillId="0" borderId="23" xfId="0" applyNumberFormat="1" applyFont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20" Type="http://schemas.openxmlformats.org/officeDocument/2006/relationships/customXml" Target="../customXml/item7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Relationship Id="rId22" Type="http://schemas.openxmlformats.org/officeDocument/2006/relationships/customXml" Target="../customXml/item9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74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88" totalsRowShown="0" headerRowDxfId="39" dataDxfId="38">
  <autoFilter ref="M16:X88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2"/>
    <pageSetUpPr fitToPage="1"/>
  </sheetPr>
  <dimension ref="A1:N380"/>
  <sheetViews>
    <sheetView zoomScale="120" zoomScaleNormal="120" zoomScaleSheetLayoutView="100" workbookViewId="0">
      <selection activeCell="C10" sqref="C10"/>
    </sheetView>
  </sheetViews>
  <sheetFormatPr defaultColWidth="16.3046875" defaultRowHeight="11.6" x14ac:dyDescent="0.3"/>
  <cols>
    <col min="1" max="1" width="10.69140625" style="14" bestFit="1" customWidth="1"/>
    <col min="2" max="2" width="15.69140625" style="14" customWidth="1"/>
    <col min="3" max="3" width="35.53515625" style="14" bestFit="1" customWidth="1"/>
    <col min="4" max="4" width="24.3046875" style="51" bestFit="1" customWidth="1"/>
    <col min="5" max="5" width="12.69140625" style="51" bestFit="1" customWidth="1"/>
    <col min="6" max="6" width="9.3828125" style="14" bestFit="1" customWidth="1"/>
    <col min="7" max="7" width="8.3046875" style="14" bestFit="1" customWidth="1"/>
    <col min="8" max="9" width="8.69140625" style="14" bestFit="1" customWidth="1"/>
    <col min="10" max="10" width="17.15234375" style="14" bestFit="1" customWidth="1"/>
    <col min="11" max="11" width="19.69140625" style="51" bestFit="1" customWidth="1"/>
    <col min="12" max="12" width="16.3828125" style="95" bestFit="1" customWidth="1"/>
    <col min="13" max="16384" width="16.3046875" style="13"/>
  </cols>
  <sheetData>
    <row r="1" spans="1:12" ht="17.600000000000001" x14ac:dyDescent="0.3">
      <c r="A1" s="99"/>
      <c r="B1" s="100" t="s">
        <v>3604</v>
      </c>
      <c r="C1" s="101"/>
      <c r="D1" s="101"/>
      <c r="E1" s="102"/>
      <c r="F1" s="103"/>
      <c r="G1" s="103"/>
      <c r="H1" s="103"/>
      <c r="I1" s="103"/>
      <c r="J1" s="103"/>
      <c r="K1" s="102"/>
      <c r="L1" s="115"/>
    </row>
    <row r="2" spans="1:12" s="133" customFormat="1" ht="25.2" customHeight="1" x14ac:dyDescent="0.4">
      <c r="A2" s="130" t="s">
        <v>10</v>
      </c>
      <c r="B2" s="131" t="s">
        <v>69</v>
      </c>
      <c r="C2" s="131" t="s">
        <v>70</v>
      </c>
      <c r="D2" s="131" t="s">
        <v>71</v>
      </c>
      <c r="E2" s="131" t="s">
        <v>72</v>
      </c>
      <c r="F2" s="131" t="s">
        <v>73</v>
      </c>
      <c r="G2" s="131" t="s">
        <v>74</v>
      </c>
      <c r="H2" s="131" t="s">
        <v>75</v>
      </c>
      <c r="I2" s="131" t="s">
        <v>76</v>
      </c>
      <c r="J2" s="131" t="s">
        <v>77</v>
      </c>
      <c r="K2" s="132" t="s">
        <v>974</v>
      </c>
      <c r="L2" s="136" t="s">
        <v>2065</v>
      </c>
    </row>
    <row r="3" spans="1:12" x14ac:dyDescent="0.3">
      <c r="A3" s="137" t="s">
        <v>961</v>
      </c>
      <c r="B3" s="137" t="s">
        <v>49</v>
      </c>
      <c r="C3" s="137" t="s">
        <v>108</v>
      </c>
      <c r="D3" s="137" t="s">
        <v>3486</v>
      </c>
      <c r="E3" s="137" t="s">
        <v>23</v>
      </c>
      <c r="F3" s="113" t="s">
        <v>3487</v>
      </c>
      <c r="G3" s="137">
        <v>23</v>
      </c>
      <c r="H3" s="137" t="s">
        <v>81</v>
      </c>
      <c r="I3" s="137" t="s">
        <v>84</v>
      </c>
      <c r="J3" s="137" t="s">
        <v>111</v>
      </c>
      <c r="K3" s="137" t="s">
        <v>969</v>
      </c>
      <c r="L3" s="138">
        <v>46182.932695138887</v>
      </c>
    </row>
    <row r="4" spans="1:12" x14ac:dyDescent="0.3">
      <c r="A4" s="137" t="s">
        <v>961</v>
      </c>
      <c r="B4" s="137" t="s">
        <v>49</v>
      </c>
      <c r="C4" s="137" t="s">
        <v>108</v>
      </c>
      <c r="D4" s="137" t="s">
        <v>3488</v>
      </c>
      <c r="E4" s="137" t="s">
        <v>23</v>
      </c>
      <c r="F4" s="113" t="s">
        <v>3489</v>
      </c>
      <c r="G4" s="137">
        <v>21</v>
      </c>
      <c r="H4" s="137" t="s">
        <v>81</v>
      </c>
      <c r="I4" s="137" t="s">
        <v>84</v>
      </c>
      <c r="J4" s="137" t="s">
        <v>111</v>
      </c>
      <c r="K4" s="137" t="s">
        <v>969</v>
      </c>
      <c r="L4" s="138">
        <v>46184.867132326392</v>
      </c>
    </row>
    <row r="5" spans="1:12" x14ac:dyDescent="0.3">
      <c r="A5" s="137" t="s">
        <v>961</v>
      </c>
      <c r="B5" s="137" t="s">
        <v>49</v>
      </c>
      <c r="C5" s="137" t="s">
        <v>108</v>
      </c>
      <c r="D5" s="137" t="s">
        <v>3490</v>
      </c>
      <c r="E5" s="137" t="s">
        <v>23</v>
      </c>
      <c r="F5" s="113" t="s">
        <v>3491</v>
      </c>
      <c r="G5" s="137">
        <v>21</v>
      </c>
      <c r="H5" s="137" t="s">
        <v>81</v>
      </c>
      <c r="I5" s="137" t="s">
        <v>84</v>
      </c>
      <c r="J5" s="137" t="s">
        <v>111</v>
      </c>
      <c r="K5" s="137" t="s">
        <v>969</v>
      </c>
      <c r="L5" s="138">
        <v>46184.880866516207</v>
      </c>
    </row>
    <row r="6" spans="1:12" x14ac:dyDescent="0.3">
      <c r="A6" s="137" t="s">
        <v>961</v>
      </c>
      <c r="B6" s="137" t="s">
        <v>49</v>
      </c>
      <c r="C6" s="137" t="s">
        <v>108</v>
      </c>
      <c r="D6" s="137" t="s">
        <v>3492</v>
      </c>
      <c r="E6" s="137" t="s">
        <v>23</v>
      </c>
      <c r="F6" s="113" t="s">
        <v>3493</v>
      </c>
      <c r="G6" s="137">
        <v>21</v>
      </c>
      <c r="H6" s="137" t="s">
        <v>81</v>
      </c>
      <c r="I6" s="137" t="s">
        <v>84</v>
      </c>
      <c r="J6" s="137" t="s">
        <v>111</v>
      </c>
      <c r="K6" s="137" t="s">
        <v>969</v>
      </c>
      <c r="L6" s="138">
        <v>46184.950314004629</v>
      </c>
    </row>
    <row r="7" spans="1:12" x14ac:dyDescent="0.3">
      <c r="A7" s="137" t="s">
        <v>961</v>
      </c>
      <c r="B7" s="137" t="s">
        <v>49</v>
      </c>
      <c r="C7" s="137" t="s">
        <v>108</v>
      </c>
      <c r="D7" s="137" t="s">
        <v>3494</v>
      </c>
      <c r="E7" s="137" t="s">
        <v>23</v>
      </c>
      <c r="F7" s="113" t="s">
        <v>3495</v>
      </c>
      <c r="G7" s="137">
        <v>21</v>
      </c>
      <c r="H7" s="137" t="s">
        <v>81</v>
      </c>
      <c r="I7" s="137" t="s">
        <v>84</v>
      </c>
      <c r="J7" s="137" t="s">
        <v>111</v>
      </c>
      <c r="K7" s="137" t="s">
        <v>969</v>
      </c>
      <c r="L7" s="138">
        <v>46184.895239895835</v>
      </c>
    </row>
    <row r="8" spans="1:12" x14ac:dyDescent="0.3">
      <c r="A8" s="137" t="s">
        <v>961</v>
      </c>
      <c r="B8" s="137" t="s">
        <v>49</v>
      </c>
      <c r="C8" s="137" t="s">
        <v>108</v>
      </c>
      <c r="D8" s="137" t="s">
        <v>3496</v>
      </c>
      <c r="E8" s="137" t="s">
        <v>29</v>
      </c>
      <c r="F8" s="113" t="s">
        <v>3497</v>
      </c>
      <c r="G8" s="137">
        <v>21</v>
      </c>
      <c r="H8" s="137" t="s">
        <v>81</v>
      </c>
      <c r="I8" s="137" t="s">
        <v>84</v>
      </c>
      <c r="J8" s="137" t="s">
        <v>111</v>
      </c>
      <c r="K8" s="137" t="s">
        <v>969</v>
      </c>
      <c r="L8" s="138">
        <v>46184.927457407408</v>
      </c>
    </row>
    <row r="9" spans="1:12" x14ac:dyDescent="0.3">
      <c r="A9" s="137" t="s">
        <v>961</v>
      </c>
      <c r="B9" s="137" t="s">
        <v>49</v>
      </c>
      <c r="C9" s="137" t="s">
        <v>108</v>
      </c>
      <c r="D9" s="137" t="s">
        <v>3496</v>
      </c>
      <c r="E9" s="137" t="s">
        <v>29</v>
      </c>
      <c r="F9" s="113" t="s">
        <v>3497</v>
      </c>
      <c r="G9" s="137">
        <v>21</v>
      </c>
      <c r="H9" s="137" t="s">
        <v>81</v>
      </c>
      <c r="I9" s="137" t="s">
        <v>84</v>
      </c>
      <c r="J9" s="137" t="s">
        <v>111</v>
      </c>
      <c r="K9" s="137" t="s">
        <v>969</v>
      </c>
      <c r="L9" s="138">
        <v>46184.943879513892</v>
      </c>
    </row>
    <row r="10" spans="1:12" x14ac:dyDescent="0.3">
      <c r="A10" s="137" t="s">
        <v>961</v>
      </c>
      <c r="B10" s="137" t="s">
        <v>49</v>
      </c>
      <c r="C10" s="137" t="s">
        <v>108</v>
      </c>
      <c r="D10" s="137" t="s">
        <v>3498</v>
      </c>
      <c r="E10" s="137" t="s">
        <v>31</v>
      </c>
      <c r="F10" s="113" t="s">
        <v>3499</v>
      </c>
      <c r="G10" s="137">
        <v>21</v>
      </c>
      <c r="H10" s="137" t="s">
        <v>81</v>
      </c>
      <c r="I10" s="137" t="s">
        <v>84</v>
      </c>
      <c r="J10" s="137" t="s">
        <v>111</v>
      </c>
      <c r="K10" s="137" t="s">
        <v>969</v>
      </c>
      <c r="L10" s="138">
        <v>46184.97929984954</v>
      </c>
    </row>
    <row r="11" spans="1:12" x14ac:dyDescent="0.3">
      <c r="A11" s="137" t="s">
        <v>961</v>
      </c>
      <c r="B11" s="137" t="s">
        <v>49</v>
      </c>
      <c r="C11" s="137" t="s">
        <v>108</v>
      </c>
      <c r="D11" s="137" t="s">
        <v>3500</v>
      </c>
      <c r="E11" s="137" t="s">
        <v>23</v>
      </c>
      <c r="F11" s="113" t="s">
        <v>3501</v>
      </c>
      <c r="G11" s="137">
        <v>21</v>
      </c>
      <c r="H11" s="137" t="s">
        <v>81</v>
      </c>
      <c r="I11" s="137" t="s">
        <v>84</v>
      </c>
      <c r="J11" s="137" t="s">
        <v>111</v>
      </c>
      <c r="K11" s="137" t="s">
        <v>969</v>
      </c>
      <c r="L11" s="138">
        <v>46184.993337812499</v>
      </c>
    </row>
    <row r="12" spans="1:12" x14ac:dyDescent="0.3">
      <c r="A12" s="137" t="s">
        <v>961</v>
      </c>
      <c r="B12" s="137" t="s">
        <v>49</v>
      </c>
      <c r="C12" s="137" t="s">
        <v>108</v>
      </c>
      <c r="D12" s="137" t="s">
        <v>3502</v>
      </c>
      <c r="E12" s="137" t="s">
        <v>23</v>
      </c>
      <c r="F12" s="113" t="s">
        <v>3503</v>
      </c>
      <c r="G12" s="137">
        <v>21</v>
      </c>
      <c r="H12" s="137" t="s">
        <v>81</v>
      </c>
      <c r="I12" s="137" t="s">
        <v>84</v>
      </c>
      <c r="J12" s="137" t="s">
        <v>111</v>
      </c>
      <c r="K12" s="137" t="s">
        <v>969</v>
      </c>
      <c r="L12" s="138">
        <v>46184.986039930554</v>
      </c>
    </row>
    <row r="13" spans="1:12" x14ac:dyDescent="0.3">
      <c r="A13" s="137" t="s">
        <v>961</v>
      </c>
      <c r="B13" s="137" t="s">
        <v>49</v>
      </c>
      <c r="C13" s="137" t="s">
        <v>108</v>
      </c>
      <c r="D13" s="137" t="s">
        <v>3504</v>
      </c>
      <c r="E13" s="137" t="s">
        <v>36</v>
      </c>
      <c r="F13" s="113" t="s">
        <v>3505</v>
      </c>
      <c r="G13" s="137">
        <v>21</v>
      </c>
      <c r="H13" s="137" t="s">
        <v>81</v>
      </c>
      <c r="I13" s="137" t="s">
        <v>84</v>
      </c>
      <c r="J13" s="137" t="s">
        <v>111</v>
      </c>
      <c r="K13" s="137" t="s">
        <v>969</v>
      </c>
      <c r="L13" s="138">
        <v>46185.010959224535</v>
      </c>
    </row>
    <row r="14" spans="1:12" x14ac:dyDescent="0.3">
      <c r="A14" s="137" t="s">
        <v>961</v>
      </c>
      <c r="B14" s="137" t="s">
        <v>49</v>
      </c>
      <c r="C14" s="137" t="s">
        <v>108</v>
      </c>
      <c r="D14" s="137" t="s">
        <v>3506</v>
      </c>
      <c r="E14" s="137" t="s">
        <v>23</v>
      </c>
      <c r="F14" s="113" t="s">
        <v>3507</v>
      </c>
      <c r="G14" s="137">
        <v>21</v>
      </c>
      <c r="H14" s="137" t="s">
        <v>81</v>
      </c>
      <c r="I14" s="137" t="s">
        <v>84</v>
      </c>
      <c r="J14" s="137" t="s">
        <v>111</v>
      </c>
      <c r="K14" s="137" t="s">
        <v>969</v>
      </c>
      <c r="L14" s="138">
        <v>46185.016278900461</v>
      </c>
    </row>
    <row r="15" spans="1:12" x14ac:dyDescent="0.3">
      <c r="A15" s="137" t="s">
        <v>961</v>
      </c>
      <c r="B15" s="137" t="s">
        <v>49</v>
      </c>
      <c r="C15" s="137" t="s">
        <v>108</v>
      </c>
      <c r="D15" s="137" t="s">
        <v>3508</v>
      </c>
      <c r="E15" s="137" t="s">
        <v>23</v>
      </c>
      <c r="F15" s="113" t="s">
        <v>3509</v>
      </c>
      <c r="G15" s="137">
        <v>21</v>
      </c>
      <c r="H15" s="137" t="s">
        <v>81</v>
      </c>
      <c r="I15" s="137" t="s">
        <v>84</v>
      </c>
      <c r="J15" s="137" t="s">
        <v>111</v>
      </c>
      <c r="K15" s="137" t="s">
        <v>969</v>
      </c>
      <c r="L15" s="138">
        <v>46185.022899918979</v>
      </c>
    </row>
    <row r="16" spans="1:12" x14ac:dyDescent="0.3">
      <c r="A16" s="137" t="s">
        <v>961</v>
      </c>
      <c r="B16" s="137" t="s">
        <v>49</v>
      </c>
      <c r="C16" s="137" t="s">
        <v>108</v>
      </c>
      <c r="D16" s="137" t="s">
        <v>3510</v>
      </c>
      <c r="E16" s="137" t="s">
        <v>29</v>
      </c>
      <c r="F16" s="113" t="s">
        <v>3511</v>
      </c>
      <c r="G16" s="137">
        <v>16</v>
      </c>
      <c r="H16" s="137" t="s">
        <v>87</v>
      </c>
      <c r="I16" s="137" t="s">
        <v>88</v>
      </c>
      <c r="J16" s="137" t="s">
        <v>111</v>
      </c>
      <c r="K16" s="137" t="s">
        <v>969</v>
      </c>
      <c r="L16" s="138">
        <v>46181.574931793984</v>
      </c>
    </row>
    <row r="17" spans="1:13" x14ac:dyDescent="0.3">
      <c r="A17" s="137" t="s">
        <v>961</v>
      </c>
      <c r="B17" s="137" t="s">
        <v>49</v>
      </c>
      <c r="C17" s="137" t="s">
        <v>108</v>
      </c>
      <c r="D17" s="137" t="s">
        <v>3512</v>
      </c>
      <c r="E17" s="137" t="s">
        <v>31</v>
      </c>
      <c r="F17" s="113" t="s">
        <v>3513</v>
      </c>
      <c r="G17" s="137">
        <v>16</v>
      </c>
      <c r="H17" s="137" t="s">
        <v>87</v>
      </c>
      <c r="I17" s="137" t="s">
        <v>88</v>
      </c>
      <c r="J17" s="137" t="s">
        <v>111</v>
      </c>
      <c r="K17" s="137" t="s">
        <v>969</v>
      </c>
      <c r="L17" s="138">
        <v>46181.570878738428</v>
      </c>
      <c r="M17" s="116"/>
    </row>
    <row r="18" spans="1:13" x14ac:dyDescent="0.3">
      <c r="A18" s="137" t="s">
        <v>961</v>
      </c>
      <c r="B18" s="137" t="s">
        <v>49</v>
      </c>
      <c r="C18" s="137" t="s">
        <v>108</v>
      </c>
      <c r="D18" s="137" t="s">
        <v>3514</v>
      </c>
      <c r="E18" s="137" t="s">
        <v>23</v>
      </c>
      <c r="F18" s="113" t="s">
        <v>3515</v>
      </c>
      <c r="G18" s="137">
        <v>25</v>
      </c>
      <c r="H18" s="137" t="s">
        <v>87</v>
      </c>
      <c r="I18" s="137" t="s">
        <v>88</v>
      </c>
      <c r="J18" s="137" t="s">
        <v>111</v>
      </c>
      <c r="K18" s="137" t="s">
        <v>969</v>
      </c>
      <c r="L18" s="138">
        <v>46181.503288576387</v>
      </c>
    </row>
    <row r="19" spans="1:13" x14ac:dyDescent="0.3">
      <c r="A19" s="137" t="s">
        <v>961</v>
      </c>
      <c r="B19" s="137" t="s">
        <v>49</v>
      </c>
      <c r="C19" s="137" t="s">
        <v>108</v>
      </c>
      <c r="D19" s="137" t="s">
        <v>3516</v>
      </c>
      <c r="E19" s="137" t="s">
        <v>23</v>
      </c>
      <c r="F19" s="113" t="s">
        <v>3517</v>
      </c>
      <c r="G19" s="137">
        <v>8</v>
      </c>
      <c r="H19" s="137" t="s">
        <v>87</v>
      </c>
      <c r="I19" s="137" t="s">
        <v>88</v>
      </c>
      <c r="J19" s="137" t="s">
        <v>111</v>
      </c>
      <c r="K19" s="137" t="s">
        <v>969</v>
      </c>
      <c r="L19" s="138">
        <v>46181.523413738425</v>
      </c>
    </row>
    <row r="20" spans="1:13" x14ac:dyDescent="0.3">
      <c r="A20" s="137" t="s">
        <v>961</v>
      </c>
      <c r="B20" s="137" t="s">
        <v>49</v>
      </c>
      <c r="C20" s="137" t="s">
        <v>108</v>
      </c>
      <c r="D20" s="137" t="s">
        <v>3518</v>
      </c>
      <c r="E20" s="137" t="s">
        <v>23</v>
      </c>
      <c r="F20" s="113" t="s">
        <v>3519</v>
      </c>
      <c r="G20" s="137">
        <v>8</v>
      </c>
      <c r="H20" s="137" t="s">
        <v>87</v>
      </c>
      <c r="I20" s="137" t="s">
        <v>88</v>
      </c>
      <c r="J20" s="137" t="s">
        <v>111</v>
      </c>
      <c r="K20" s="137" t="s">
        <v>969</v>
      </c>
      <c r="L20" s="138">
        <v>46181.504229432867</v>
      </c>
    </row>
    <row r="21" spans="1:13" x14ac:dyDescent="0.3">
      <c r="A21" s="137" t="s">
        <v>961</v>
      </c>
      <c r="B21" s="137" t="s">
        <v>49</v>
      </c>
      <c r="C21" s="137" t="s">
        <v>108</v>
      </c>
      <c r="D21" s="137" t="s">
        <v>3520</v>
      </c>
      <c r="E21" s="137" t="s">
        <v>23</v>
      </c>
      <c r="F21" s="113" t="s">
        <v>3521</v>
      </c>
      <c r="G21" s="137">
        <v>8</v>
      </c>
      <c r="H21" s="137" t="s">
        <v>87</v>
      </c>
      <c r="I21" s="137" t="s">
        <v>88</v>
      </c>
      <c r="J21" s="137" t="s">
        <v>111</v>
      </c>
      <c r="K21" s="137" t="s">
        <v>969</v>
      </c>
      <c r="L21" s="138">
        <v>46181.536060497689</v>
      </c>
    </row>
    <row r="22" spans="1:13" x14ac:dyDescent="0.3">
      <c r="A22" s="137" t="s">
        <v>961</v>
      </c>
      <c r="B22" s="137" t="s">
        <v>49</v>
      </c>
      <c r="C22" s="137" t="s">
        <v>108</v>
      </c>
      <c r="D22" s="137" t="s">
        <v>3522</v>
      </c>
      <c r="E22" s="137" t="s">
        <v>23</v>
      </c>
      <c r="F22" s="113" t="s">
        <v>3523</v>
      </c>
      <c r="G22" s="137">
        <v>8</v>
      </c>
      <c r="H22" s="137" t="s">
        <v>87</v>
      </c>
      <c r="I22" s="137" t="s">
        <v>88</v>
      </c>
      <c r="J22" s="137" t="s">
        <v>111</v>
      </c>
      <c r="K22" s="137" t="s">
        <v>969</v>
      </c>
      <c r="L22" s="138">
        <v>46181.522241435188</v>
      </c>
      <c r="M22" s="116"/>
    </row>
    <row r="23" spans="1:13" x14ac:dyDescent="0.3">
      <c r="A23" s="137" t="s">
        <v>961</v>
      </c>
      <c r="B23" s="137" t="s">
        <v>49</v>
      </c>
      <c r="C23" s="137" t="s">
        <v>108</v>
      </c>
      <c r="D23" s="137" t="s">
        <v>3524</v>
      </c>
      <c r="E23" s="137" t="s">
        <v>23</v>
      </c>
      <c r="F23" s="113" t="s">
        <v>3525</v>
      </c>
      <c r="G23" s="137">
        <v>8</v>
      </c>
      <c r="H23" s="137" t="s">
        <v>87</v>
      </c>
      <c r="I23" s="137" t="s">
        <v>88</v>
      </c>
      <c r="J23" s="137" t="s">
        <v>111</v>
      </c>
      <c r="K23" s="137" t="s">
        <v>969</v>
      </c>
      <c r="L23" s="138">
        <v>46181.534425659724</v>
      </c>
    </row>
    <row r="24" spans="1:13" x14ac:dyDescent="0.3">
      <c r="A24" s="137" t="s">
        <v>961</v>
      </c>
      <c r="B24" s="137" t="s">
        <v>49</v>
      </c>
      <c r="C24" s="137" t="s">
        <v>114</v>
      </c>
      <c r="D24" s="137" t="s">
        <v>3526</v>
      </c>
      <c r="E24" s="137" t="s">
        <v>30</v>
      </c>
      <c r="F24" s="113" t="s">
        <v>3527</v>
      </c>
      <c r="G24" s="137">
        <v>11</v>
      </c>
      <c r="H24" s="137" t="s">
        <v>1564</v>
      </c>
      <c r="I24" s="137" t="s">
        <v>1345</v>
      </c>
      <c r="J24" s="137" t="s">
        <v>1565</v>
      </c>
      <c r="K24" s="137" t="s">
        <v>969</v>
      </c>
      <c r="L24" s="138">
        <v>46183.825533449075</v>
      </c>
    </row>
    <row r="25" spans="1:13" x14ac:dyDescent="0.3">
      <c r="A25" s="137" t="s">
        <v>961</v>
      </c>
      <c r="B25" s="137" t="s">
        <v>49</v>
      </c>
      <c r="C25" s="137" t="s">
        <v>114</v>
      </c>
      <c r="D25" s="137" t="s">
        <v>3528</v>
      </c>
      <c r="E25" s="137" t="s">
        <v>23</v>
      </c>
      <c r="F25" s="113" t="s">
        <v>3529</v>
      </c>
      <c r="G25" s="137">
        <v>10</v>
      </c>
      <c r="H25" s="137" t="s">
        <v>1564</v>
      </c>
      <c r="I25" s="137" t="s">
        <v>1345</v>
      </c>
      <c r="J25" s="137" t="s">
        <v>1565</v>
      </c>
      <c r="K25" s="137" t="s">
        <v>969</v>
      </c>
      <c r="L25" s="138">
        <v>46184.693222800925</v>
      </c>
    </row>
    <row r="26" spans="1:13" x14ac:dyDescent="0.3">
      <c r="A26" s="137" t="s">
        <v>961</v>
      </c>
      <c r="B26" s="137" t="s">
        <v>49</v>
      </c>
      <c r="C26" s="137" t="s">
        <v>115</v>
      </c>
      <c r="D26" s="137" t="s">
        <v>3530</v>
      </c>
      <c r="E26" s="137" t="s">
        <v>23</v>
      </c>
      <c r="F26" s="113" t="s">
        <v>3531</v>
      </c>
      <c r="G26" s="137">
        <v>19</v>
      </c>
      <c r="H26" s="137" t="s">
        <v>137</v>
      </c>
      <c r="I26" s="137" t="s">
        <v>154</v>
      </c>
      <c r="J26" s="137" t="s">
        <v>161</v>
      </c>
      <c r="K26" s="137" t="s">
        <v>969</v>
      </c>
      <c r="L26" s="138">
        <v>46184.986214351855</v>
      </c>
    </row>
    <row r="27" spans="1:13" x14ac:dyDescent="0.3">
      <c r="A27" s="137" t="s">
        <v>961</v>
      </c>
      <c r="B27" s="137" t="s">
        <v>49</v>
      </c>
      <c r="C27" s="137" t="s">
        <v>115</v>
      </c>
      <c r="D27" s="137" t="s">
        <v>3532</v>
      </c>
      <c r="E27" s="137" t="s">
        <v>31</v>
      </c>
      <c r="F27" s="113" t="s">
        <v>3533</v>
      </c>
      <c r="G27" s="137">
        <v>33</v>
      </c>
      <c r="H27" s="137" t="s">
        <v>137</v>
      </c>
      <c r="I27" s="137" t="s">
        <v>154</v>
      </c>
      <c r="J27" s="137" t="s">
        <v>161</v>
      </c>
      <c r="K27" s="137" t="s">
        <v>969</v>
      </c>
      <c r="L27" s="138">
        <v>46184.990773229169</v>
      </c>
    </row>
    <row r="28" spans="1:13" x14ac:dyDescent="0.3">
      <c r="A28" s="137" t="s">
        <v>961</v>
      </c>
      <c r="B28" s="137" t="s">
        <v>49</v>
      </c>
      <c r="C28" s="137" t="s">
        <v>115</v>
      </c>
      <c r="D28" s="137" t="s">
        <v>3534</v>
      </c>
      <c r="E28" s="137" t="s">
        <v>36</v>
      </c>
      <c r="F28" s="113" t="s">
        <v>3535</v>
      </c>
      <c r="G28" s="137">
        <v>7</v>
      </c>
      <c r="H28" s="137" t="s">
        <v>85</v>
      </c>
      <c r="I28" s="137" t="s">
        <v>84</v>
      </c>
      <c r="J28" s="137" t="s">
        <v>116</v>
      </c>
      <c r="K28" s="137" t="s">
        <v>969</v>
      </c>
      <c r="L28" s="138">
        <v>46185.022078738424</v>
      </c>
    </row>
    <row r="29" spans="1:13" x14ac:dyDescent="0.3">
      <c r="A29" s="137" t="s">
        <v>961</v>
      </c>
      <c r="B29" s="137" t="s">
        <v>49</v>
      </c>
      <c r="C29" s="137" t="s">
        <v>115</v>
      </c>
      <c r="D29" s="137" t="s">
        <v>3536</v>
      </c>
      <c r="E29" s="137" t="s">
        <v>31</v>
      </c>
      <c r="F29" s="113" t="s">
        <v>3537</v>
      </c>
      <c r="G29" s="137">
        <v>31</v>
      </c>
      <c r="H29" s="137" t="s">
        <v>137</v>
      </c>
      <c r="I29" s="137" t="s">
        <v>154</v>
      </c>
      <c r="J29" s="137" t="s">
        <v>161</v>
      </c>
      <c r="K29" s="137" t="s">
        <v>969</v>
      </c>
      <c r="L29" s="138">
        <v>46184.994694525463</v>
      </c>
      <c r="M29" s="116"/>
    </row>
    <row r="30" spans="1:13" x14ac:dyDescent="0.3">
      <c r="A30" s="137" t="s">
        <v>961</v>
      </c>
      <c r="B30" s="137" t="s">
        <v>49</v>
      </c>
      <c r="C30" s="137" t="s">
        <v>115</v>
      </c>
      <c r="D30" s="137" t="s">
        <v>3538</v>
      </c>
      <c r="E30" s="137" t="s">
        <v>36</v>
      </c>
      <c r="F30" s="113" t="s">
        <v>3539</v>
      </c>
      <c r="G30" s="137">
        <v>28</v>
      </c>
      <c r="H30" s="137" t="s">
        <v>137</v>
      </c>
      <c r="I30" s="137" t="s">
        <v>154</v>
      </c>
      <c r="J30" s="137" t="s">
        <v>161</v>
      </c>
      <c r="K30" s="137" t="s">
        <v>969</v>
      </c>
      <c r="L30" s="138">
        <v>46184.997582407406</v>
      </c>
    </row>
    <row r="31" spans="1:13" x14ac:dyDescent="0.3">
      <c r="A31" s="137" t="s">
        <v>961</v>
      </c>
      <c r="B31" s="137" t="s">
        <v>49</v>
      </c>
      <c r="C31" s="137" t="s">
        <v>115</v>
      </c>
      <c r="D31" s="137" t="s">
        <v>3540</v>
      </c>
      <c r="E31" s="137" t="s">
        <v>23</v>
      </c>
      <c r="F31" s="113" t="s">
        <v>3541</v>
      </c>
      <c r="G31" s="137">
        <v>21</v>
      </c>
      <c r="H31" s="137" t="s">
        <v>137</v>
      </c>
      <c r="I31" s="137" t="s">
        <v>154</v>
      </c>
      <c r="J31" s="137" t="s">
        <v>161</v>
      </c>
      <c r="K31" s="137" t="s">
        <v>969</v>
      </c>
      <c r="L31" s="138">
        <v>46185.003600034725</v>
      </c>
    </row>
    <row r="32" spans="1:13" x14ac:dyDescent="0.3">
      <c r="A32" s="137" t="s">
        <v>961</v>
      </c>
      <c r="B32" s="137" t="s">
        <v>49</v>
      </c>
      <c r="C32" s="137" t="s">
        <v>115</v>
      </c>
      <c r="D32" s="137" t="s">
        <v>3542</v>
      </c>
      <c r="E32" s="137" t="s">
        <v>23</v>
      </c>
      <c r="F32" s="113" t="s">
        <v>3543</v>
      </c>
      <c r="G32" s="137">
        <v>5</v>
      </c>
      <c r="H32" s="137" t="s">
        <v>83</v>
      </c>
      <c r="I32" s="137" t="s">
        <v>154</v>
      </c>
      <c r="J32" s="137" t="s">
        <v>161</v>
      </c>
      <c r="K32" s="137" t="s">
        <v>969</v>
      </c>
      <c r="L32" s="138">
        <v>46185.006241550924</v>
      </c>
    </row>
    <row r="33" spans="1:14" x14ac:dyDescent="0.3">
      <c r="A33" s="137" t="s">
        <v>961</v>
      </c>
      <c r="B33" s="137" t="s">
        <v>49</v>
      </c>
      <c r="C33" s="137" t="s">
        <v>115</v>
      </c>
      <c r="D33" s="137" t="s">
        <v>3544</v>
      </c>
      <c r="E33" s="137" t="s">
        <v>23</v>
      </c>
      <c r="F33" s="113" t="s">
        <v>3545</v>
      </c>
      <c r="G33" s="137">
        <v>28</v>
      </c>
      <c r="H33" s="137" t="s">
        <v>137</v>
      </c>
      <c r="I33" s="137" t="s">
        <v>154</v>
      </c>
      <c r="J33" s="137" t="s">
        <v>161</v>
      </c>
      <c r="K33" s="137" t="s">
        <v>969</v>
      </c>
      <c r="L33" s="138">
        <v>46185.010428819442</v>
      </c>
      <c r="M33" s="116"/>
    </row>
    <row r="34" spans="1:14" x14ac:dyDescent="0.3">
      <c r="A34" s="137" t="s">
        <v>961</v>
      </c>
      <c r="B34" s="137" t="s">
        <v>49</v>
      </c>
      <c r="C34" s="137" t="s">
        <v>115</v>
      </c>
      <c r="D34" s="137" t="s">
        <v>3546</v>
      </c>
      <c r="E34" s="137" t="s">
        <v>23</v>
      </c>
      <c r="F34" s="113" t="s">
        <v>3547</v>
      </c>
      <c r="G34" s="137">
        <v>28</v>
      </c>
      <c r="H34" s="137" t="s">
        <v>137</v>
      </c>
      <c r="I34" s="137" t="s">
        <v>154</v>
      </c>
      <c r="J34" s="137" t="s">
        <v>161</v>
      </c>
      <c r="K34" s="137" t="s">
        <v>969</v>
      </c>
      <c r="L34" s="138">
        <v>46185.015374884257</v>
      </c>
    </row>
    <row r="35" spans="1:14" x14ac:dyDescent="0.3">
      <c r="A35" s="137" t="s">
        <v>961</v>
      </c>
      <c r="B35" s="137" t="s">
        <v>49</v>
      </c>
      <c r="C35" s="137" t="s">
        <v>115</v>
      </c>
      <c r="D35" s="137" t="s">
        <v>3548</v>
      </c>
      <c r="E35" s="137" t="s">
        <v>23</v>
      </c>
      <c r="F35" s="113" t="s">
        <v>3549</v>
      </c>
      <c r="G35" s="137">
        <v>27</v>
      </c>
      <c r="H35" s="137" t="s">
        <v>81</v>
      </c>
      <c r="I35" s="137" t="s">
        <v>84</v>
      </c>
      <c r="J35" s="137" t="s">
        <v>111</v>
      </c>
      <c r="K35" s="137" t="s">
        <v>969</v>
      </c>
      <c r="L35" s="138">
        <v>46181.930886724535</v>
      </c>
    </row>
    <row r="36" spans="1:14" x14ac:dyDescent="0.3">
      <c r="A36" s="137" t="s">
        <v>961</v>
      </c>
      <c r="B36" s="137" t="s">
        <v>49</v>
      </c>
      <c r="C36" s="137" t="s">
        <v>1106</v>
      </c>
      <c r="D36" s="137" t="s">
        <v>3550</v>
      </c>
      <c r="E36" s="137" t="s">
        <v>23</v>
      </c>
      <c r="F36" s="113" t="s">
        <v>3551</v>
      </c>
      <c r="G36" s="137">
        <v>35</v>
      </c>
      <c r="H36" s="137" t="s">
        <v>137</v>
      </c>
      <c r="I36" s="137" t="s">
        <v>145</v>
      </c>
      <c r="J36" s="137" t="s">
        <v>1109</v>
      </c>
      <c r="K36" s="137" t="s">
        <v>969</v>
      </c>
      <c r="L36" s="138">
        <v>46184.859448113428</v>
      </c>
    </row>
    <row r="37" spans="1:14" x14ac:dyDescent="0.3">
      <c r="A37" s="137" t="s">
        <v>961</v>
      </c>
      <c r="B37" s="137" t="s">
        <v>45</v>
      </c>
      <c r="C37" s="137" t="s">
        <v>108</v>
      </c>
      <c r="D37" s="137" t="s">
        <v>1378</v>
      </c>
      <c r="E37" s="137" t="s">
        <v>29</v>
      </c>
      <c r="F37" s="113" t="s">
        <v>92</v>
      </c>
      <c r="G37" s="137">
        <v>26</v>
      </c>
      <c r="H37" s="137" t="s">
        <v>83</v>
      </c>
      <c r="I37" s="137" t="s">
        <v>82</v>
      </c>
      <c r="J37" s="137" t="s">
        <v>116</v>
      </c>
      <c r="K37" s="137" t="s">
        <v>969</v>
      </c>
      <c r="L37" s="138">
        <v>46182.818706678241</v>
      </c>
    </row>
    <row r="38" spans="1:14" x14ac:dyDescent="0.3">
      <c r="A38" s="137" t="s">
        <v>961</v>
      </c>
      <c r="B38" s="137" t="s">
        <v>45</v>
      </c>
      <c r="C38" s="137" t="s">
        <v>108</v>
      </c>
      <c r="D38" s="137" t="s">
        <v>1379</v>
      </c>
      <c r="E38" s="137" t="s">
        <v>29</v>
      </c>
      <c r="F38" s="113" t="s">
        <v>92</v>
      </c>
      <c r="G38" s="137">
        <v>26</v>
      </c>
      <c r="H38" s="137" t="s">
        <v>83</v>
      </c>
      <c r="I38" s="137" t="s">
        <v>82</v>
      </c>
      <c r="J38" s="137" t="s">
        <v>116</v>
      </c>
      <c r="K38" s="137" t="s">
        <v>969</v>
      </c>
      <c r="L38" s="138">
        <v>46182.824218402777</v>
      </c>
    </row>
    <row r="39" spans="1:14" x14ac:dyDescent="0.3">
      <c r="A39" s="137" t="s">
        <v>961</v>
      </c>
      <c r="B39" s="137" t="s">
        <v>45</v>
      </c>
      <c r="C39" s="137" t="s">
        <v>108</v>
      </c>
      <c r="D39" s="137" t="s">
        <v>1766</v>
      </c>
      <c r="E39" s="137" t="s">
        <v>23</v>
      </c>
      <c r="F39" s="113" t="s">
        <v>3392</v>
      </c>
      <c r="G39" s="137">
        <v>19</v>
      </c>
      <c r="H39" s="137" t="s">
        <v>135</v>
      </c>
      <c r="I39" s="137" t="s">
        <v>82</v>
      </c>
      <c r="J39" s="137" t="s">
        <v>136</v>
      </c>
      <c r="K39" s="137" t="s">
        <v>980</v>
      </c>
      <c r="L39" s="138">
        <v>46183.918515358797</v>
      </c>
    </row>
    <row r="40" spans="1:14" x14ac:dyDescent="0.3">
      <c r="A40" s="137" t="s">
        <v>961</v>
      </c>
      <c r="B40" s="137" t="s">
        <v>45</v>
      </c>
      <c r="C40" s="137" t="s">
        <v>117</v>
      </c>
      <c r="D40" s="137" t="s">
        <v>1417</v>
      </c>
      <c r="E40" s="137" t="s">
        <v>29</v>
      </c>
      <c r="F40" s="113" t="s">
        <v>2954</v>
      </c>
      <c r="G40" s="137">
        <v>36</v>
      </c>
      <c r="H40" s="137" t="s">
        <v>83</v>
      </c>
      <c r="I40" s="137" t="s">
        <v>82</v>
      </c>
      <c r="J40" s="137" t="s">
        <v>116</v>
      </c>
      <c r="K40" s="137" t="s">
        <v>980</v>
      </c>
      <c r="L40" s="138">
        <v>46185.614599456021</v>
      </c>
      <c r="M40" s="116"/>
      <c r="N40" s="116"/>
    </row>
    <row r="41" spans="1:14" x14ac:dyDescent="0.3">
      <c r="A41" s="137" t="s">
        <v>961</v>
      </c>
      <c r="B41" s="137" t="s">
        <v>48</v>
      </c>
      <c r="C41" s="137" t="s">
        <v>108</v>
      </c>
      <c r="D41" s="137" t="s">
        <v>3399</v>
      </c>
      <c r="E41" s="137" t="s">
        <v>29</v>
      </c>
      <c r="F41" s="113" t="s">
        <v>3400</v>
      </c>
      <c r="G41" s="137">
        <v>12</v>
      </c>
      <c r="H41" s="137" t="s">
        <v>135</v>
      </c>
      <c r="I41" s="137" t="s">
        <v>145</v>
      </c>
      <c r="J41" s="137" t="s">
        <v>136</v>
      </c>
      <c r="K41" s="137" t="s">
        <v>969</v>
      </c>
      <c r="L41" s="138">
        <v>46184.993959722226</v>
      </c>
    </row>
    <row r="42" spans="1:14" x14ac:dyDescent="0.3">
      <c r="A42" s="137" t="s">
        <v>961</v>
      </c>
      <c r="B42" s="137" t="s">
        <v>48</v>
      </c>
      <c r="C42" s="137" t="s">
        <v>108</v>
      </c>
      <c r="D42" s="137" t="s">
        <v>554</v>
      </c>
      <c r="E42" s="137" t="s">
        <v>29</v>
      </c>
      <c r="F42" s="113" t="s">
        <v>636</v>
      </c>
      <c r="G42" s="137">
        <v>12</v>
      </c>
      <c r="H42" s="137" t="s">
        <v>135</v>
      </c>
      <c r="I42" s="137" t="s">
        <v>145</v>
      </c>
      <c r="J42" s="137" t="s">
        <v>136</v>
      </c>
      <c r="K42" s="137" t="s">
        <v>969</v>
      </c>
      <c r="L42" s="138">
        <v>46182.909796956017</v>
      </c>
    </row>
    <row r="43" spans="1:14" x14ac:dyDescent="0.3">
      <c r="A43" s="137" t="s">
        <v>961</v>
      </c>
      <c r="B43" s="137" t="s">
        <v>48</v>
      </c>
      <c r="C43" s="137" t="s">
        <v>112</v>
      </c>
      <c r="D43" s="137" t="s">
        <v>3552</v>
      </c>
      <c r="E43" s="137" t="s">
        <v>23</v>
      </c>
      <c r="F43" s="113" t="s">
        <v>3553</v>
      </c>
      <c r="G43" s="137">
        <v>24</v>
      </c>
      <c r="H43" s="137" t="s">
        <v>81</v>
      </c>
      <c r="I43" s="137" t="s">
        <v>84</v>
      </c>
      <c r="J43" s="137" t="s">
        <v>111</v>
      </c>
      <c r="K43" s="137" t="s">
        <v>969</v>
      </c>
      <c r="L43" s="138">
        <v>46185.938754513889</v>
      </c>
    </row>
    <row r="44" spans="1:14" x14ac:dyDescent="0.3">
      <c r="A44" s="137" t="s">
        <v>961</v>
      </c>
      <c r="B44" s="137" t="s">
        <v>48</v>
      </c>
      <c r="C44" s="137" t="s">
        <v>112</v>
      </c>
      <c r="D44" s="137" t="s">
        <v>3554</v>
      </c>
      <c r="E44" s="137" t="s">
        <v>23</v>
      </c>
      <c r="F44" s="113" t="s">
        <v>3555</v>
      </c>
      <c r="G44" s="137">
        <v>24</v>
      </c>
      <c r="H44" s="137" t="s">
        <v>81</v>
      </c>
      <c r="I44" s="137" t="s">
        <v>84</v>
      </c>
      <c r="J44" s="137" t="s">
        <v>111</v>
      </c>
      <c r="K44" s="137" t="s">
        <v>969</v>
      </c>
      <c r="L44" s="138">
        <v>46185.95768190972</v>
      </c>
    </row>
    <row r="45" spans="1:14" x14ac:dyDescent="0.3">
      <c r="A45" s="137" t="s">
        <v>961</v>
      </c>
      <c r="B45" s="137" t="s">
        <v>48</v>
      </c>
      <c r="C45" s="137" t="s">
        <v>112</v>
      </c>
      <c r="D45" s="137" t="s">
        <v>3556</v>
      </c>
      <c r="E45" s="137" t="s">
        <v>23</v>
      </c>
      <c r="F45" s="113" t="s">
        <v>3557</v>
      </c>
      <c r="G45" s="137">
        <v>24</v>
      </c>
      <c r="H45" s="137" t="s">
        <v>81</v>
      </c>
      <c r="I45" s="137" t="s">
        <v>84</v>
      </c>
      <c r="J45" s="137" t="s">
        <v>111</v>
      </c>
      <c r="K45" s="137" t="s">
        <v>969</v>
      </c>
      <c r="L45" s="138">
        <v>46185.96510439815</v>
      </c>
    </row>
    <row r="46" spans="1:14" x14ac:dyDescent="0.3">
      <c r="A46" s="137" t="s">
        <v>961</v>
      </c>
      <c r="B46" s="137" t="s">
        <v>48</v>
      </c>
      <c r="C46" s="137" t="s">
        <v>112</v>
      </c>
      <c r="D46" s="137" t="s">
        <v>3558</v>
      </c>
      <c r="E46" s="137" t="s">
        <v>23</v>
      </c>
      <c r="F46" s="113" t="s">
        <v>3559</v>
      </c>
      <c r="G46" s="137">
        <v>24</v>
      </c>
      <c r="H46" s="137" t="s">
        <v>81</v>
      </c>
      <c r="I46" s="137" t="s">
        <v>84</v>
      </c>
      <c r="J46" s="137" t="s">
        <v>111</v>
      </c>
      <c r="K46" s="137" t="s">
        <v>969</v>
      </c>
      <c r="L46" s="138">
        <v>46185.932755787035</v>
      </c>
    </row>
    <row r="47" spans="1:14" x14ac:dyDescent="0.3">
      <c r="A47" s="137" t="s">
        <v>961</v>
      </c>
      <c r="B47" s="137" t="s">
        <v>48</v>
      </c>
      <c r="C47" s="137" t="s">
        <v>112</v>
      </c>
      <c r="D47" s="137" t="s">
        <v>3560</v>
      </c>
      <c r="E47" s="137" t="s">
        <v>31</v>
      </c>
      <c r="F47" s="113" t="s">
        <v>3561</v>
      </c>
      <c r="G47" s="137">
        <v>2</v>
      </c>
      <c r="H47" s="137" t="s">
        <v>81</v>
      </c>
      <c r="I47" s="137" t="s">
        <v>84</v>
      </c>
      <c r="J47" s="137" t="s">
        <v>111</v>
      </c>
      <c r="K47" s="137" t="s">
        <v>969</v>
      </c>
      <c r="L47" s="138">
        <v>46181.795875000003</v>
      </c>
    </row>
    <row r="48" spans="1:14" x14ac:dyDescent="0.3">
      <c r="A48" s="137" t="s">
        <v>961</v>
      </c>
      <c r="B48" s="137" t="s">
        <v>48</v>
      </c>
      <c r="C48" s="137" t="s">
        <v>113</v>
      </c>
      <c r="D48" s="137" t="s">
        <v>3403</v>
      </c>
      <c r="E48" s="137" t="s">
        <v>23</v>
      </c>
      <c r="F48" s="113" t="s">
        <v>3404</v>
      </c>
      <c r="G48" s="137">
        <v>3</v>
      </c>
      <c r="H48" s="137" t="s">
        <v>81</v>
      </c>
      <c r="I48" s="137" t="s">
        <v>139</v>
      </c>
      <c r="J48" s="137" t="s">
        <v>148</v>
      </c>
      <c r="K48" s="137" t="s">
        <v>969</v>
      </c>
      <c r="L48" s="138">
        <v>46182.73439528935</v>
      </c>
    </row>
    <row r="49" spans="1:14" x14ac:dyDescent="0.3">
      <c r="A49" s="137" t="s">
        <v>961</v>
      </c>
      <c r="B49" s="137" t="s">
        <v>48</v>
      </c>
      <c r="C49" s="137" t="s">
        <v>113</v>
      </c>
      <c r="D49" s="137" t="s">
        <v>3562</v>
      </c>
      <c r="E49" s="137" t="s">
        <v>23</v>
      </c>
      <c r="F49" s="113" t="s">
        <v>3563</v>
      </c>
      <c r="G49" s="137">
        <v>35</v>
      </c>
      <c r="H49" s="137" t="s">
        <v>85</v>
      </c>
      <c r="I49" s="137" t="s">
        <v>139</v>
      </c>
      <c r="J49" s="137" t="s">
        <v>148</v>
      </c>
      <c r="K49" s="137" t="s">
        <v>969</v>
      </c>
      <c r="L49" s="138">
        <v>46185.00869383102</v>
      </c>
    </row>
    <row r="50" spans="1:14" x14ac:dyDescent="0.3">
      <c r="A50" s="137" t="s">
        <v>961</v>
      </c>
      <c r="B50" s="137" t="s">
        <v>48</v>
      </c>
      <c r="C50" s="137" t="s">
        <v>115</v>
      </c>
      <c r="D50" s="137" t="s">
        <v>3564</v>
      </c>
      <c r="E50" s="137" t="s">
        <v>36</v>
      </c>
      <c r="F50" s="113" t="s">
        <v>3565</v>
      </c>
      <c r="G50" s="137">
        <v>1</v>
      </c>
      <c r="H50" s="137" t="s">
        <v>85</v>
      </c>
      <c r="I50" s="137" t="s">
        <v>82</v>
      </c>
      <c r="J50" s="137" t="s">
        <v>116</v>
      </c>
      <c r="K50" s="137" t="s">
        <v>969</v>
      </c>
      <c r="L50" s="138">
        <v>46184.761147025463</v>
      </c>
    </row>
    <row r="51" spans="1:14" x14ac:dyDescent="0.3">
      <c r="A51" s="137" t="s">
        <v>961</v>
      </c>
      <c r="B51" s="137" t="s">
        <v>48</v>
      </c>
      <c r="C51" s="137" t="s">
        <v>115</v>
      </c>
      <c r="D51" s="137" t="s">
        <v>3566</v>
      </c>
      <c r="E51" s="137" t="s">
        <v>26</v>
      </c>
      <c r="F51" s="113" t="s">
        <v>3567</v>
      </c>
      <c r="G51" s="137">
        <v>32</v>
      </c>
      <c r="H51" s="137" t="s">
        <v>137</v>
      </c>
      <c r="I51" s="137" t="s">
        <v>154</v>
      </c>
      <c r="J51" s="137" t="s">
        <v>161</v>
      </c>
      <c r="K51" s="137" t="s">
        <v>969</v>
      </c>
      <c r="L51" s="138">
        <v>46184.732391747682</v>
      </c>
    </row>
    <row r="52" spans="1:14" x14ac:dyDescent="0.3">
      <c r="A52" s="137" t="s">
        <v>961</v>
      </c>
      <c r="B52" s="137" t="s">
        <v>48</v>
      </c>
      <c r="C52" s="137" t="s">
        <v>115</v>
      </c>
      <c r="D52" s="137" t="s">
        <v>3568</v>
      </c>
      <c r="E52" s="137" t="s">
        <v>23</v>
      </c>
      <c r="F52" s="113" t="s">
        <v>3569</v>
      </c>
      <c r="G52" s="137">
        <v>9</v>
      </c>
      <c r="H52" s="137" t="s">
        <v>83</v>
      </c>
      <c r="I52" s="137" t="s">
        <v>154</v>
      </c>
      <c r="J52" s="137" t="s">
        <v>161</v>
      </c>
      <c r="K52" s="137" t="s">
        <v>969</v>
      </c>
      <c r="L52" s="138">
        <v>46184.071471296294</v>
      </c>
    </row>
    <row r="53" spans="1:14" x14ac:dyDescent="0.3">
      <c r="A53" s="137" t="s">
        <v>961</v>
      </c>
      <c r="B53" s="137" t="s">
        <v>48</v>
      </c>
      <c r="C53" s="137" t="s">
        <v>115</v>
      </c>
      <c r="D53" s="137" t="s">
        <v>3570</v>
      </c>
      <c r="E53" s="137" t="s">
        <v>36</v>
      </c>
      <c r="F53" s="113" t="s">
        <v>3571</v>
      </c>
      <c r="G53" s="137">
        <v>5</v>
      </c>
      <c r="H53" s="137" t="s">
        <v>83</v>
      </c>
      <c r="I53" s="137" t="s">
        <v>154</v>
      </c>
      <c r="J53" s="137" t="s">
        <v>161</v>
      </c>
      <c r="K53" s="137" t="s">
        <v>969</v>
      </c>
      <c r="L53" s="138">
        <v>46184.705837037036</v>
      </c>
    </row>
    <row r="54" spans="1:14" x14ac:dyDescent="0.3">
      <c r="A54" s="137" t="s">
        <v>961</v>
      </c>
      <c r="B54" s="137" t="s">
        <v>48</v>
      </c>
      <c r="C54" s="137" t="s">
        <v>115</v>
      </c>
      <c r="D54" s="137" t="s">
        <v>3572</v>
      </c>
      <c r="E54" s="137" t="s">
        <v>23</v>
      </c>
      <c r="F54" s="113" t="s">
        <v>3573</v>
      </c>
      <c r="G54" s="137">
        <v>7</v>
      </c>
      <c r="H54" s="137" t="s">
        <v>85</v>
      </c>
      <c r="I54" s="137" t="s">
        <v>84</v>
      </c>
      <c r="J54" s="137" t="s">
        <v>159</v>
      </c>
      <c r="K54" s="137" t="s">
        <v>969</v>
      </c>
      <c r="L54" s="138">
        <v>46184.818639895835</v>
      </c>
    </row>
    <row r="55" spans="1:14" x14ac:dyDescent="0.3">
      <c r="A55" s="137" t="s">
        <v>961</v>
      </c>
      <c r="B55" s="137" t="s">
        <v>48</v>
      </c>
      <c r="C55" s="137" t="s">
        <v>115</v>
      </c>
      <c r="D55" s="137" t="s">
        <v>3574</v>
      </c>
      <c r="E55" s="137" t="s">
        <v>23</v>
      </c>
      <c r="F55" s="113" t="s">
        <v>3575</v>
      </c>
      <c r="G55" s="137">
        <v>7</v>
      </c>
      <c r="H55" s="137" t="s">
        <v>85</v>
      </c>
      <c r="I55" s="137" t="s">
        <v>84</v>
      </c>
      <c r="J55" s="137" t="s">
        <v>159</v>
      </c>
      <c r="K55" s="137" t="s">
        <v>969</v>
      </c>
      <c r="L55" s="138">
        <v>46184.836421099535</v>
      </c>
      <c r="M55" s="116"/>
      <c r="N55" s="116"/>
    </row>
    <row r="56" spans="1:14" x14ac:dyDescent="0.3">
      <c r="A56" s="137" t="s">
        <v>961</v>
      </c>
      <c r="B56" s="137" t="s">
        <v>48</v>
      </c>
      <c r="C56" s="137" t="s">
        <v>115</v>
      </c>
      <c r="D56" s="137" t="s">
        <v>3576</v>
      </c>
      <c r="E56" s="137" t="s">
        <v>23</v>
      </c>
      <c r="F56" s="113" t="s">
        <v>3577</v>
      </c>
      <c r="G56" s="137">
        <v>7</v>
      </c>
      <c r="H56" s="137" t="s">
        <v>85</v>
      </c>
      <c r="I56" s="137" t="s">
        <v>84</v>
      </c>
      <c r="J56" s="137" t="s">
        <v>159</v>
      </c>
      <c r="K56" s="137" t="s">
        <v>969</v>
      </c>
      <c r="L56" s="138">
        <v>46184.854381168981</v>
      </c>
    </row>
    <row r="57" spans="1:14" x14ac:dyDescent="0.3">
      <c r="A57" s="137" t="s">
        <v>961</v>
      </c>
      <c r="B57" s="137" t="s">
        <v>48</v>
      </c>
      <c r="C57" s="137" t="s">
        <v>115</v>
      </c>
      <c r="D57" s="137" t="s">
        <v>3578</v>
      </c>
      <c r="E57" s="137" t="s">
        <v>23</v>
      </c>
      <c r="F57" s="113" t="s">
        <v>3579</v>
      </c>
      <c r="G57" s="137">
        <v>7</v>
      </c>
      <c r="H57" s="137" t="s">
        <v>85</v>
      </c>
      <c r="I57" s="137" t="s">
        <v>84</v>
      </c>
      <c r="J57" s="137" t="s">
        <v>159</v>
      </c>
      <c r="K57" s="137" t="s">
        <v>969</v>
      </c>
      <c r="L57" s="138">
        <v>46184.808133761573</v>
      </c>
    </row>
    <row r="58" spans="1:14" x14ac:dyDescent="0.3">
      <c r="A58" s="137" t="s">
        <v>961</v>
      </c>
      <c r="B58" s="137" t="s">
        <v>48</v>
      </c>
      <c r="C58" s="137" t="s">
        <v>169</v>
      </c>
      <c r="D58" s="137" t="s">
        <v>3580</v>
      </c>
      <c r="E58" s="137" t="s">
        <v>29</v>
      </c>
      <c r="F58" s="113" t="s">
        <v>3581</v>
      </c>
      <c r="G58" s="137">
        <v>17</v>
      </c>
      <c r="H58" s="137" t="s">
        <v>153</v>
      </c>
      <c r="I58" s="137" t="s">
        <v>95</v>
      </c>
      <c r="J58" s="137" t="s">
        <v>111</v>
      </c>
      <c r="K58" s="137" t="s">
        <v>969</v>
      </c>
      <c r="L58" s="138">
        <v>46183.92670517361</v>
      </c>
    </row>
    <row r="59" spans="1:14" x14ac:dyDescent="0.3">
      <c r="A59" s="137" t="s">
        <v>961</v>
      </c>
      <c r="B59" s="137" t="s">
        <v>48</v>
      </c>
      <c r="C59" s="137" t="s">
        <v>583</v>
      </c>
      <c r="D59" s="137" t="s">
        <v>3582</v>
      </c>
      <c r="E59" s="137" t="s">
        <v>23</v>
      </c>
      <c r="F59" s="113" t="s">
        <v>3583</v>
      </c>
      <c r="G59" s="137">
        <v>22</v>
      </c>
      <c r="H59" s="137" t="s">
        <v>83</v>
      </c>
      <c r="I59" s="137" t="s">
        <v>82</v>
      </c>
      <c r="J59" s="137" t="s">
        <v>116</v>
      </c>
      <c r="K59" s="137" t="s">
        <v>969</v>
      </c>
      <c r="L59" s="138">
        <v>46183.925527002313</v>
      </c>
    </row>
    <row r="60" spans="1:14" x14ac:dyDescent="0.3">
      <c r="A60" s="137" t="s">
        <v>42</v>
      </c>
      <c r="B60" s="137" t="s">
        <v>49</v>
      </c>
      <c r="C60" s="137" t="s">
        <v>114</v>
      </c>
      <c r="D60" s="137" t="s">
        <v>3584</v>
      </c>
      <c r="E60" s="137" t="s">
        <v>20</v>
      </c>
      <c r="F60" s="113" t="s">
        <v>3585</v>
      </c>
      <c r="G60" s="137">
        <v>8</v>
      </c>
      <c r="H60" s="137" t="s">
        <v>3113</v>
      </c>
      <c r="I60" s="137" t="s">
        <v>1355</v>
      </c>
      <c r="J60" s="137" t="s">
        <v>3586</v>
      </c>
      <c r="K60" s="137" t="s">
        <v>969</v>
      </c>
      <c r="L60" s="138">
        <v>46183.660256331015</v>
      </c>
      <c r="M60" s="116"/>
    </row>
    <row r="61" spans="1:14" x14ac:dyDescent="0.3">
      <c r="A61" s="137" t="s">
        <v>42</v>
      </c>
      <c r="B61" s="137" t="s">
        <v>50</v>
      </c>
      <c r="C61" s="137" t="s">
        <v>3435</v>
      </c>
      <c r="D61" s="137" t="s">
        <v>3436</v>
      </c>
      <c r="E61" s="137" t="s">
        <v>23</v>
      </c>
      <c r="F61" s="113" t="s">
        <v>3466</v>
      </c>
      <c r="G61" s="137">
        <v>10</v>
      </c>
      <c r="H61" s="137" t="s">
        <v>907</v>
      </c>
      <c r="I61" s="137" t="s">
        <v>1374</v>
      </c>
      <c r="J61" s="137" t="s">
        <v>3437</v>
      </c>
      <c r="K61" s="137" t="s">
        <v>969</v>
      </c>
      <c r="L61" s="138">
        <v>46182.169863854164</v>
      </c>
    </row>
    <row r="62" spans="1:14" x14ac:dyDescent="0.3">
      <c r="A62" s="137" t="s">
        <v>42</v>
      </c>
      <c r="B62" s="137" t="s">
        <v>50</v>
      </c>
      <c r="C62" s="137" t="s">
        <v>3435</v>
      </c>
      <c r="D62" s="137" t="s">
        <v>3438</v>
      </c>
      <c r="E62" s="137" t="s">
        <v>23</v>
      </c>
      <c r="F62" s="113" t="s">
        <v>3467</v>
      </c>
      <c r="G62" s="137">
        <v>10</v>
      </c>
      <c r="H62" s="137" t="s">
        <v>907</v>
      </c>
      <c r="I62" s="137" t="s">
        <v>1374</v>
      </c>
      <c r="J62" s="137" t="s">
        <v>3437</v>
      </c>
      <c r="K62" s="137" t="s">
        <v>969</v>
      </c>
      <c r="L62" s="138">
        <v>46182.173706909722</v>
      </c>
    </row>
    <row r="63" spans="1:14" x14ac:dyDescent="0.3">
      <c r="A63" s="137" t="s">
        <v>42</v>
      </c>
      <c r="B63" s="137" t="s">
        <v>50</v>
      </c>
      <c r="C63" s="137" t="s">
        <v>3435</v>
      </c>
      <c r="D63" s="137" t="s">
        <v>3439</v>
      </c>
      <c r="E63" s="137" t="s">
        <v>23</v>
      </c>
      <c r="F63" s="113" t="s">
        <v>3468</v>
      </c>
      <c r="G63" s="137">
        <v>10</v>
      </c>
      <c r="H63" s="137" t="s">
        <v>907</v>
      </c>
      <c r="I63" s="137" t="s">
        <v>1374</v>
      </c>
      <c r="J63" s="137" t="s">
        <v>3437</v>
      </c>
      <c r="K63" s="137" t="s">
        <v>969</v>
      </c>
      <c r="L63" s="138">
        <v>46182.172828125003</v>
      </c>
    </row>
    <row r="64" spans="1:14" x14ac:dyDescent="0.3">
      <c r="A64" s="137" t="s">
        <v>42</v>
      </c>
      <c r="B64" s="137" t="s">
        <v>50</v>
      </c>
      <c r="C64" s="137" t="s">
        <v>3435</v>
      </c>
      <c r="D64" s="137" t="s">
        <v>3440</v>
      </c>
      <c r="E64" s="137" t="s">
        <v>20</v>
      </c>
      <c r="F64" s="113" t="s">
        <v>3469</v>
      </c>
      <c r="G64" s="137">
        <v>10</v>
      </c>
      <c r="H64" s="137" t="s">
        <v>907</v>
      </c>
      <c r="I64" s="137" t="s">
        <v>1374</v>
      </c>
      <c r="J64" s="137" t="s">
        <v>3437</v>
      </c>
      <c r="K64" s="137" t="s">
        <v>969</v>
      </c>
      <c r="L64" s="138">
        <v>46182.171964270834</v>
      </c>
    </row>
    <row r="65" spans="1:14" x14ac:dyDescent="0.3">
      <c r="A65" s="137" t="s">
        <v>42</v>
      </c>
      <c r="B65" s="137" t="s">
        <v>50</v>
      </c>
      <c r="C65" s="137" t="s">
        <v>3435</v>
      </c>
      <c r="D65" s="137" t="s">
        <v>3441</v>
      </c>
      <c r="E65" s="137" t="s">
        <v>23</v>
      </c>
      <c r="F65" s="113" t="s">
        <v>3470</v>
      </c>
      <c r="G65" s="137">
        <v>10</v>
      </c>
      <c r="H65" s="137" t="s">
        <v>907</v>
      </c>
      <c r="I65" s="137" t="s">
        <v>1374</v>
      </c>
      <c r="J65" s="137" t="s">
        <v>3437</v>
      </c>
      <c r="K65" s="137" t="s">
        <v>969</v>
      </c>
      <c r="L65" s="138">
        <v>46182.170794409722</v>
      </c>
    </row>
    <row r="66" spans="1:14" x14ac:dyDescent="0.3">
      <c r="A66" s="137" t="s">
        <v>42</v>
      </c>
      <c r="B66" s="137" t="s">
        <v>50</v>
      </c>
      <c r="C66" s="137" t="s">
        <v>3435</v>
      </c>
      <c r="D66" s="137" t="s">
        <v>3442</v>
      </c>
      <c r="E66" s="137" t="s">
        <v>23</v>
      </c>
      <c r="F66" s="113" t="s">
        <v>3471</v>
      </c>
      <c r="G66" s="137">
        <v>10</v>
      </c>
      <c r="H66" s="137" t="s">
        <v>907</v>
      </c>
      <c r="I66" s="137" t="s">
        <v>1374</v>
      </c>
      <c r="J66" s="137" t="s">
        <v>3437</v>
      </c>
      <c r="K66" s="137" t="s">
        <v>969</v>
      </c>
      <c r="L66" s="138">
        <v>46182.174507835647</v>
      </c>
    </row>
    <row r="67" spans="1:14" x14ac:dyDescent="0.3">
      <c r="A67" s="137" t="s">
        <v>42</v>
      </c>
      <c r="B67" s="137" t="s">
        <v>48</v>
      </c>
      <c r="C67" s="137" t="s">
        <v>164</v>
      </c>
      <c r="D67" s="137" t="s">
        <v>3587</v>
      </c>
      <c r="E67" s="137" t="s">
        <v>32</v>
      </c>
      <c r="F67" s="113" t="s">
        <v>3588</v>
      </c>
      <c r="G67" s="137">
        <v>27</v>
      </c>
      <c r="H67" s="137" t="s">
        <v>80</v>
      </c>
      <c r="I67" s="137" t="s">
        <v>179</v>
      </c>
      <c r="J67" s="137" t="s">
        <v>186</v>
      </c>
      <c r="K67" s="137" t="s">
        <v>969</v>
      </c>
      <c r="L67" s="138">
        <v>46185.944664085648</v>
      </c>
    </row>
    <row r="68" spans="1:14" x14ac:dyDescent="0.3">
      <c r="A68" s="137" t="s">
        <v>42</v>
      </c>
      <c r="B68" s="137" t="s">
        <v>47</v>
      </c>
      <c r="C68" s="137" t="s">
        <v>108</v>
      </c>
      <c r="D68" s="137" t="s">
        <v>3589</v>
      </c>
      <c r="E68" s="137" t="s">
        <v>30</v>
      </c>
      <c r="F68" s="113" t="s">
        <v>3590</v>
      </c>
      <c r="G68" s="137">
        <v>17</v>
      </c>
      <c r="H68" s="137" t="s">
        <v>140</v>
      </c>
      <c r="I68" s="137" t="s">
        <v>606</v>
      </c>
      <c r="J68" s="137" t="s">
        <v>142</v>
      </c>
      <c r="K68" s="137" t="s">
        <v>980</v>
      </c>
      <c r="L68" s="138">
        <v>46181.992606284723</v>
      </c>
    </row>
    <row r="69" spans="1:14" x14ac:dyDescent="0.3">
      <c r="A69" s="137" t="s">
        <v>41</v>
      </c>
      <c r="B69" s="137" t="s">
        <v>49</v>
      </c>
      <c r="C69" s="137" t="s">
        <v>1962</v>
      </c>
      <c r="D69" s="137" t="s">
        <v>3591</v>
      </c>
      <c r="E69" s="137" t="s">
        <v>23</v>
      </c>
      <c r="F69" s="113" t="s">
        <v>3592</v>
      </c>
      <c r="G69" s="137">
        <v>8</v>
      </c>
      <c r="H69" s="137" t="s">
        <v>1341</v>
      </c>
      <c r="I69" s="137" t="s">
        <v>1342</v>
      </c>
      <c r="J69" s="137" t="s">
        <v>1343</v>
      </c>
      <c r="K69" s="137" t="s">
        <v>969</v>
      </c>
      <c r="L69" s="138">
        <v>46181.684493946763</v>
      </c>
      <c r="M69" s="116"/>
    </row>
    <row r="70" spans="1:14" x14ac:dyDescent="0.3">
      <c r="A70" s="137" t="s">
        <v>41</v>
      </c>
      <c r="B70" s="137" t="s">
        <v>49</v>
      </c>
      <c r="C70" s="137" t="s">
        <v>3593</v>
      </c>
      <c r="D70" s="137">
        <v>1</v>
      </c>
      <c r="E70" s="137" t="s">
        <v>23</v>
      </c>
      <c r="F70" s="113" t="s">
        <v>3594</v>
      </c>
      <c r="G70" s="137">
        <v>22</v>
      </c>
      <c r="H70" s="137" t="s">
        <v>97</v>
      </c>
      <c r="I70" s="137" t="s">
        <v>126</v>
      </c>
      <c r="J70" s="137" t="s">
        <v>3595</v>
      </c>
      <c r="K70" s="137" t="s">
        <v>969</v>
      </c>
      <c r="L70" s="138">
        <v>46184.96617673611</v>
      </c>
    </row>
    <row r="71" spans="1:14" x14ac:dyDescent="0.3">
      <c r="A71" s="137" t="s">
        <v>41</v>
      </c>
      <c r="B71" s="137" t="s">
        <v>49</v>
      </c>
      <c r="C71" s="137" t="s">
        <v>3596</v>
      </c>
      <c r="D71" s="137">
        <v>1</v>
      </c>
      <c r="E71" s="137" t="s">
        <v>23</v>
      </c>
      <c r="F71" s="113" t="s">
        <v>3597</v>
      </c>
      <c r="G71" s="137">
        <v>17</v>
      </c>
      <c r="H71" s="137" t="s">
        <v>97</v>
      </c>
      <c r="I71" s="137" t="s">
        <v>1222</v>
      </c>
      <c r="J71" s="137" t="s">
        <v>1372</v>
      </c>
      <c r="K71" s="137" t="s">
        <v>969</v>
      </c>
      <c r="L71" s="138">
        <v>46184.967094525462</v>
      </c>
    </row>
    <row r="72" spans="1:14" x14ac:dyDescent="0.3">
      <c r="A72" s="137" t="s">
        <v>41</v>
      </c>
      <c r="B72" s="137" t="s">
        <v>49</v>
      </c>
      <c r="C72" s="137" t="s">
        <v>198</v>
      </c>
      <c r="D72" s="137" t="s">
        <v>3598</v>
      </c>
      <c r="E72" s="137" t="s">
        <v>23</v>
      </c>
      <c r="F72" s="113" t="s">
        <v>3599</v>
      </c>
      <c r="G72" s="137">
        <v>33</v>
      </c>
      <c r="H72" s="137" t="s">
        <v>121</v>
      </c>
      <c r="I72" s="137" t="s">
        <v>123</v>
      </c>
      <c r="J72" s="137" t="s">
        <v>166</v>
      </c>
      <c r="K72" s="137" t="s">
        <v>969</v>
      </c>
      <c r="L72" s="138">
        <v>46184.712838657404</v>
      </c>
    </row>
    <row r="73" spans="1:14" x14ac:dyDescent="0.3">
      <c r="A73" s="137" t="s">
        <v>41</v>
      </c>
      <c r="B73" s="137" t="s">
        <v>47</v>
      </c>
      <c r="C73" s="137" t="s">
        <v>1347</v>
      </c>
      <c r="D73" s="137" t="s">
        <v>3600</v>
      </c>
      <c r="E73" s="137" t="s">
        <v>23</v>
      </c>
      <c r="F73" s="113" t="s">
        <v>3601</v>
      </c>
      <c r="G73" s="137">
        <v>4</v>
      </c>
      <c r="H73" s="137" t="s">
        <v>167</v>
      </c>
      <c r="I73" s="137" t="s">
        <v>123</v>
      </c>
      <c r="J73" s="137" t="s">
        <v>166</v>
      </c>
      <c r="K73" s="137" t="s">
        <v>969</v>
      </c>
      <c r="L73" s="138">
        <v>46184.959606018521</v>
      </c>
    </row>
    <row r="74" spans="1:14" x14ac:dyDescent="0.3">
      <c r="A74" s="137" t="s">
        <v>41</v>
      </c>
      <c r="B74" s="137" t="s">
        <v>47</v>
      </c>
      <c r="C74" s="137" t="s">
        <v>1347</v>
      </c>
      <c r="D74" s="137" t="s">
        <v>3602</v>
      </c>
      <c r="E74" s="137" t="s">
        <v>23</v>
      </c>
      <c r="F74" s="113" t="s">
        <v>3603</v>
      </c>
      <c r="G74" s="137">
        <v>3</v>
      </c>
      <c r="H74" s="137" t="s">
        <v>167</v>
      </c>
      <c r="I74" s="137" t="s">
        <v>123</v>
      </c>
      <c r="J74" s="137" t="s">
        <v>166</v>
      </c>
      <c r="K74" s="137" t="s">
        <v>969</v>
      </c>
      <c r="L74" s="138">
        <v>46184.983616782411</v>
      </c>
    </row>
    <row r="75" spans="1:14" x14ac:dyDescent="0.3">
      <c r="A75" s="137"/>
      <c r="B75" s="137"/>
      <c r="C75" s="137"/>
      <c r="D75" s="137"/>
      <c r="E75" s="137"/>
      <c r="F75" s="113"/>
      <c r="G75" s="137"/>
      <c r="H75" s="137"/>
      <c r="I75" s="137"/>
      <c r="J75" s="137"/>
      <c r="K75" s="137"/>
      <c r="L75" s="138"/>
    </row>
    <row r="76" spans="1:14" x14ac:dyDescent="0.3">
      <c r="A76" s="137"/>
      <c r="B76" s="137"/>
      <c r="C76" s="137"/>
      <c r="D76" s="137"/>
      <c r="E76" s="137"/>
      <c r="F76" s="113"/>
      <c r="G76" s="137"/>
      <c r="H76" s="137"/>
      <c r="I76" s="137"/>
      <c r="J76" s="137"/>
      <c r="K76" s="137"/>
      <c r="L76" s="138"/>
      <c r="M76" s="116"/>
      <c r="N76" s="116"/>
    </row>
    <row r="77" spans="1:14" x14ac:dyDescent="0.3">
      <c r="A77" s="137"/>
      <c r="B77" s="137"/>
      <c r="C77" s="137"/>
      <c r="D77" s="137"/>
      <c r="E77" s="137"/>
      <c r="F77" s="113"/>
      <c r="G77" s="137"/>
      <c r="H77" s="137"/>
      <c r="I77" s="137"/>
      <c r="J77" s="137"/>
      <c r="K77" s="137"/>
      <c r="L77" s="138"/>
    </row>
    <row r="78" spans="1:14" x14ac:dyDescent="0.3">
      <c r="A78" s="137"/>
      <c r="B78" s="137"/>
      <c r="C78" s="137"/>
      <c r="D78" s="137"/>
      <c r="E78" s="137"/>
      <c r="F78" s="113"/>
      <c r="G78" s="137"/>
      <c r="H78" s="137"/>
      <c r="I78" s="137"/>
      <c r="J78" s="137"/>
      <c r="K78" s="137"/>
      <c r="L78" s="138"/>
    </row>
    <row r="79" spans="1:14" x14ac:dyDescent="0.3">
      <c r="A79" s="137"/>
      <c r="B79" s="137"/>
      <c r="C79" s="137"/>
      <c r="D79" s="137"/>
      <c r="E79" s="137"/>
      <c r="F79" s="113"/>
      <c r="G79" s="137"/>
      <c r="H79" s="137"/>
      <c r="I79" s="137"/>
      <c r="J79" s="137"/>
      <c r="K79" s="137"/>
      <c r="L79" s="138"/>
    </row>
    <row r="80" spans="1:14" x14ac:dyDescent="0.3">
      <c r="A80" s="137"/>
      <c r="B80" s="137"/>
      <c r="C80" s="137"/>
      <c r="D80" s="137"/>
      <c r="E80" s="137"/>
      <c r="F80" s="113"/>
      <c r="G80" s="137"/>
      <c r="H80" s="137"/>
      <c r="I80" s="137"/>
      <c r="J80" s="137"/>
      <c r="K80" s="137"/>
      <c r="L80" s="138"/>
    </row>
    <row r="81" spans="1:14" x14ac:dyDescent="0.3">
      <c r="A81" s="137"/>
      <c r="B81" s="137"/>
      <c r="C81" s="137"/>
      <c r="D81" s="137"/>
      <c r="E81" s="137"/>
      <c r="F81" s="113"/>
      <c r="G81" s="137"/>
      <c r="H81" s="137"/>
      <c r="I81" s="137"/>
      <c r="J81" s="137"/>
      <c r="K81" s="137"/>
      <c r="L81" s="138"/>
    </row>
    <row r="82" spans="1:14" x14ac:dyDescent="0.3">
      <c r="A82" s="137"/>
      <c r="B82" s="137"/>
      <c r="C82" s="137"/>
      <c r="D82" s="137"/>
      <c r="E82" s="137"/>
      <c r="F82" s="113"/>
      <c r="G82" s="137"/>
      <c r="H82" s="137"/>
      <c r="I82" s="137"/>
      <c r="J82" s="137"/>
      <c r="K82" s="137"/>
      <c r="L82" s="138"/>
    </row>
    <row r="83" spans="1:14" x14ac:dyDescent="0.3">
      <c r="A83" s="137"/>
      <c r="B83" s="137"/>
      <c r="C83" s="137"/>
      <c r="D83" s="137"/>
      <c r="E83" s="137"/>
      <c r="F83" s="113"/>
      <c r="G83" s="137"/>
      <c r="H83" s="137"/>
      <c r="I83" s="137"/>
      <c r="J83" s="137"/>
      <c r="K83" s="137"/>
      <c r="L83" s="138"/>
    </row>
    <row r="84" spans="1:14" x14ac:dyDescent="0.3">
      <c r="A84" s="137"/>
      <c r="B84" s="137"/>
      <c r="C84" s="137"/>
      <c r="D84" s="137"/>
      <c r="E84" s="137"/>
      <c r="F84" s="113"/>
      <c r="G84" s="137"/>
      <c r="H84" s="137"/>
      <c r="I84" s="137"/>
      <c r="J84" s="137"/>
      <c r="K84" s="137"/>
      <c r="L84" s="138"/>
      <c r="M84" s="116"/>
      <c r="N84" s="116"/>
    </row>
    <row r="85" spans="1:14" x14ac:dyDescent="0.3">
      <c r="A85" s="137"/>
      <c r="B85" s="137"/>
      <c r="C85" s="137"/>
      <c r="D85" s="137"/>
      <c r="E85" s="137"/>
      <c r="F85" s="113"/>
      <c r="G85" s="137"/>
      <c r="H85" s="137"/>
      <c r="I85" s="137"/>
      <c r="J85" s="137"/>
      <c r="K85" s="137"/>
      <c r="L85" s="138"/>
    </row>
    <row r="86" spans="1:14" x14ac:dyDescent="0.3">
      <c r="A86" s="137"/>
      <c r="B86" s="137"/>
      <c r="C86" s="137"/>
      <c r="D86" s="137"/>
      <c r="E86" s="137"/>
      <c r="F86" s="113"/>
      <c r="G86" s="137"/>
      <c r="H86" s="137"/>
      <c r="I86" s="137"/>
      <c r="J86" s="137"/>
      <c r="K86" s="137"/>
      <c r="L86" s="138"/>
    </row>
    <row r="87" spans="1:14" x14ac:dyDescent="0.3">
      <c r="A87" s="137"/>
      <c r="B87" s="137"/>
      <c r="C87" s="137"/>
      <c r="D87" s="137"/>
      <c r="E87" s="137"/>
      <c r="F87" s="113"/>
      <c r="G87" s="137"/>
      <c r="H87" s="137"/>
      <c r="I87" s="137"/>
      <c r="J87" s="137"/>
      <c r="K87" s="137"/>
      <c r="L87" s="138"/>
    </row>
    <row r="88" spans="1:14" x14ac:dyDescent="0.3">
      <c r="A88" s="137"/>
      <c r="B88" s="137"/>
      <c r="C88" s="137"/>
      <c r="D88" s="137"/>
      <c r="E88" s="137"/>
      <c r="F88" s="113"/>
      <c r="G88" s="137"/>
      <c r="H88" s="137"/>
      <c r="I88" s="137"/>
      <c r="J88" s="137"/>
      <c r="K88" s="137"/>
      <c r="L88" s="138"/>
    </row>
    <row r="89" spans="1:14" x14ac:dyDescent="0.3">
      <c r="A89" s="137"/>
      <c r="B89" s="137"/>
      <c r="C89" s="137"/>
      <c r="D89" s="137"/>
      <c r="E89" s="137"/>
      <c r="F89" s="113"/>
      <c r="G89" s="137"/>
      <c r="H89" s="137"/>
      <c r="I89" s="137"/>
      <c r="J89" s="137"/>
      <c r="K89" s="137"/>
      <c r="L89" s="138"/>
    </row>
    <row r="90" spans="1:14" x14ac:dyDescent="0.3">
      <c r="A90" s="137"/>
      <c r="B90" s="137"/>
      <c r="C90" s="137"/>
      <c r="D90" s="137"/>
      <c r="E90" s="137"/>
      <c r="F90" s="113"/>
      <c r="G90" s="137"/>
      <c r="H90" s="137"/>
      <c r="I90" s="137"/>
      <c r="J90" s="137"/>
      <c r="K90" s="137"/>
      <c r="L90" s="138"/>
    </row>
    <row r="91" spans="1:14" x14ac:dyDescent="0.3">
      <c r="A91" s="137"/>
      <c r="B91" s="137"/>
      <c r="C91" s="137"/>
      <c r="D91" s="137"/>
      <c r="E91" s="137"/>
      <c r="F91" s="113"/>
      <c r="G91" s="137"/>
      <c r="H91" s="137"/>
      <c r="I91" s="137"/>
      <c r="J91" s="137"/>
      <c r="K91" s="137"/>
      <c r="L91" s="138"/>
    </row>
    <row r="92" spans="1:14" x14ac:dyDescent="0.3">
      <c r="A92" s="137"/>
      <c r="B92" s="137"/>
      <c r="C92" s="137"/>
      <c r="D92" s="137"/>
      <c r="E92" s="137"/>
      <c r="F92" s="113"/>
      <c r="G92" s="137"/>
      <c r="H92" s="137"/>
      <c r="I92" s="137"/>
      <c r="J92" s="137"/>
      <c r="K92" s="137"/>
      <c r="L92" s="138"/>
    </row>
    <row r="93" spans="1:14" x14ac:dyDescent="0.3">
      <c r="A93" s="137"/>
      <c r="B93" s="137"/>
      <c r="C93" s="137"/>
      <c r="D93" s="137"/>
      <c r="E93" s="137"/>
      <c r="F93" s="113"/>
      <c r="G93" s="137"/>
      <c r="H93" s="137"/>
      <c r="I93" s="137"/>
      <c r="J93" s="137"/>
      <c r="K93" s="137"/>
      <c r="L93" s="138"/>
    </row>
    <row r="94" spans="1:14" x14ac:dyDescent="0.3">
      <c r="A94" s="137"/>
      <c r="B94" s="137"/>
      <c r="C94" s="137"/>
      <c r="D94" s="137"/>
      <c r="E94" s="137"/>
      <c r="F94" s="113"/>
      <c r="G94" s="137"/>
      <c r="H94" s="137"/>
      <c r="I94" s="137"/>
      <c r="J94" s="137"/>
      <c r="K94" s="137"/>
      <c r="L94" s="138"/>
    </row>
    <row r="95" spans="1:14" x14ac:dyDescent="0.3">
      <c r="A95" s="137"/>
      <c r="B95" s="137"/>
      <c r="C95" s="137"/>
      <c r="D95" s="137"/>
      <c r="E95" s="137"/>
      <c r="F95" s="113"/>
      <c r="G95" s="137"/>
      <c r="H95" s="137"/>
      <c r="I95" s="137"/>
      <c r="J95" s="137"/>
      <c r="K95" s="137"/>
      <c r="L95" s="138"/>
    </row>
    <row r="96" spans="1:14" x14ac:dyDescent="0.3">
      <c r="A96" s="137"/>
      <c r="B96" s="137"/>
      <c r="C96" s="137"/>
      <c r="D96" s="137"/>
      <c r="E96" s="137"/>
      <c r="F96" s="113"/>
      <c r="G96" s="137"/>
      <c r="H96" s="137"/>
      <c r="I96" s="137"/>
      <c r="J96" s="137"/>
      <c r="K96" s="137"/>
      <c r="L96" s="138"/>
    </row>
    <row r="97" spans="1:12" x14ac:dyDescent="0.3">
      <c r="A97" s="137"/>
      <c r="B97" s="137"/>
      <c r="C97" s="137"/>
      <c r="D97" s="137"/>
      <c r="E97" s="137"/>
      <c r="F97" s="113"/>
      <c r="G97" s="137"/>
      <c r="H97" s="137"/>
      <c r="I97" s="137"/>
      <c r="J97" s="137"/>
      <c r="K97" s="137"/>
      <c r="L97" s="138"/>
    </row>
    <row r="98" spans="1:12" x14ac:dyDescent="0.3">
      <c r="A98" s="137"/>
      <c r="B98" s="137"/>
      <c r="C98" s="137"/>
      <c r="D98" s="137"/>
      <c r="E98" s="137"/>
      <c r="F98" s="113"/>
      <c r="G98" s="137"/>
      <c r="H98" s="137"/>
      <c r="I98" s="137"/>
      <c r="J98" s="137"/>
      <c r="K98" s="137"/>
      <c r="L98" s="138"/>
    </row>
    <row r="99" spans="1:12" x14ac:dyDescent="0.3">
      <c r="A99" s="137"/>
      <c r="B99" s="137"/>
      <c r="C99" s="137"/>
      <c r="D99" s="137"/>
      <c r="E99" s="137"/>
      <c r="F99" s="113"/>
      <c r="G99" s="137"/>
      <c r="H99" s="137"/>
      <c r="I99" s="137"/>
      <c r="J99" s="137"/>
      <c r="K99" s="137"/>
      <c r="L99" s="138"/>
    </row>
    <row r="100" spans="1:12" x14ac:dyDescent="0.3">
      <c r="A100" s="137"/>
      <c r="B100" s="137"/>
      <c r="C100" s="137"/>
      <c r="D100" s="137"/>
      <c r="E100" s="137"/>
      <c r="F100" s="113"/>
      <c r="G100" s="137"/>
      <c r="H100" s="137"/>
      <c r="I100" s="137"/>
      <c r="J100" s="137"/>
      <c r="K100" s="137"/>
      <c r="L100" s="138"/>
    </row>
    <row r="101" spans="1:12" x14ac:dyDescent="0.3">
      <c r="A101" s="137"/>
      <c r="B101" s="137"/>
      <c r="C101" s="137"/>
      <c r="D101" s="137"/>
      <c r="E101" s="137"/>
      <c r="F101" s="113"/>
      <c r="G101" s="137"/>
      <c r="H101" s="137"/>
      <c r="I101" s="137"/>
      <c r="J101" s="137"/>
      <c r="K101" s="137"/>
      <c r="L101" s="138"/>
    </row>
    <row r="102" spans="1:12" x14ac:dyDescent="0.3">
      <c r="A102" s="137"/>
      <c r="B102" s="137"/>
      <c r="C102" s="137"/>
      <c r="D102" s="137"/>
      <c r="E102" s="137"/>
      <c r="F102" s="113"/>
      <c r="G102" s="137"/>
      <c r="H102" s="137"/>
      <c r="I102" s="137"/>
      <c r="J102" s="137"/>
      <c r="K102" s="137"/>
      <c r="L102" s="138"/>
    </row>
    <row r="103" spans="1:12" x14ac:dyDescent="0.3">
      <c r="A103" s="137"/>
      <c r="B103" s="137"/>
      <c r="C103" s="137"/>
      <c r="D103" s="137"/>
      <c r="E103" s="137"/>
      <c r="F103" s="113"/>
      <c r="G103" s="137"/>
      <c r="H103" s="137"/>
      <c r="I103" s="137"/>
      <c r="J103" s="137"/>
      <c r="K103" s="137"/>
      <c r="L103" s="138"/>
    </row>
    <row r="104" spans="1:12" x14ac:dyDescent="0.3">
      <c r="A104" s="137"/>
      <c r="B104" s="137"/>
      <c r="C104" s="137"/>
      <c r="D104" s="137"/>
      <c r="E104" s="137"/>
      <c r="F104" s="113"/>
      <c r="G104" s="137"/>
      <c r="H104" s="137"/>
      <c r="I104" s="137"/>
      <c r="J104" s="137"/>
      <c r="K104" s="137"/>
      <c r="L104" s="138"/>
    </row>
    <row r="105" spans="1:12" x14ac:dyDescent="0.3">
      <c r="A105" s="137"/>
      <c r="B105" s="137"/>
      <c r="C105" s="137"/>
      <c r="D105" s="137"/>
      <c r="E105" s="137"/>
      <c r="F105" s="113"/>
      <c r="G105" s="137"/>
      <c r="H105" s="137"/>
      <c r="I105" s="137"/>
      <c r="J105" s="137"/>
      <c r="K105" s="137"/>
      <c r="L105" s="138"/>
    </row>
    <row r="106" spans="1:12" x14ac:dyDescent="0.3">
      <c r="A106" s="137"/>
      <c r="B106" s="137"/>
      <c r="C106" s="137"/>
      <c r="D106" s="137"/>
      <c r="E106" s="137"/>
      <c r="F106" s="113"/>
      <c r="G106" s="137"/>
      <c r="H106" s="137"/>
      <c r="I106" s="137"/>
      <c r="J106" s="137"/>
      <c r="K106" s="137"/>
      <c r="L106" s="138"/>
    </row>
    <row r="107" spans="1:12" x14ac:dyDescent="0.3">
      <c r="A107" s="137"/>
      <c r="B107" s="137"/>
      <c r="C107" s="137"/>
      <c r="D107" s="137"/>
      <c r="E107" s="137"/>
      <c r="F107" s="113"/>
      <c r="G107" s="137"/>
      <c r="H107" s="137"/>
      <c r="I107" s="137"/>
      <c r="J107" s="137"/>
      <c r="K107" s="137"/>
      <c r="L107" s="138"/>
    </row>
    <row r="108" spans="1:12" x14ac:dyDescent="0.3">
      <c r="A108" s="137"/>
      <c r="B108" s="137"/>
      <c r="C108" s="137"/>
      <c r="D108" s="137"/>
      <c r="E108" s="137"/>
      <c r="F108" s="113"/>
      <c r="G108" s="137"/>
      <c r="H108" s="137"/>
      <c r="I108" s="137"/>
      <c r="J108" s="137"/>
      <c r="K108" s="137"/>
      <c r="L108" s="138"/>
    </row>
    <row r="109" spans="1:12" x14ac:dyDescent="0.3">
      <c r="A109" s="137"/>
      <c r="B109" s="137"/>
      <c r="C109" s="137"/>
      <c r="D109" s="137"/>
      <c r="E109" s="137"/>
      <c r="F109" s="113"/>
      <c r="G109" s="137"/>
      <c r="H109" s="137"/>
      <c r="I109" s="137"/>
      <c r="J109" s="137"/>
      <c r="K109" s="137"/>
      <c r="L109" s="138"/>
    </row>
    <row r="110" spans="1:12" x14ac:dyDescent="0.3">
      <c r="A110" s="137"/>
      <c r="B110" s="137"/>
      <c r="C110" s="137"/>
      <c r="D110" s="137"/>
      <c r="E110" s="137"/>
      <c r="F110" s="113"/>
      <c r="G110" s="137"/>
      <c r="H110" s="137"/>
      <c r="I110" s="137"/>
      <c r="J110" s="137"/>
      <c r="K110" s="137"/>
      <c r="L110" s="138"/>
    </row>
    <row r="111" spans="1:12" x14ac:dyDescent="0.3">
      <c r="A111" s="137"/>
      <c r="B111" s="137"/>
      <c r="C111" s="137"/>
      <c r="D111" s="137"/>
      <c r="E111" s="137"/>
      <c r="F111" s="113"/>
      <c r="G111" s="137"/>
      <c r="H111" s="137"/>
      <c r="I111" s="137"/>
      <c r="J111" s="137"/>
      <c r="K111" s="137"/>
      <c r="L111" s="138"/>
    </row>
    <row r="112" spans="1:12" x14ac:dyDescent="0.3">
      <c r="A112" s="137"/>
      <c r="B112" s="137"/>
      <c r="C112" s="137"/>
      <c r="D112" s="137"/>
      <c r="E112" s="137"/>
      <c r="F112" s="113"/>
      <c r="G112" s="137"/>
      <c r="H112" s="137"/>
      <c r="I112" s="137"/>
      <c r="J112" s="137"/>
      <c r="K112" s="137"/>
      <c r="L112" s="138"/>
    </row>
    <row r="113" spans="1:12" x14ac:dyDescent="0.3">
      <c r="A113" s="137"/>
      <c r="B113" s="137"/>
      <c r="C113" s="137"/>
      <c r="D113" s="137"/>
      <c r="E113" s="137"/>
      <c r="F113" s="113"/>
      <c r="G113" s="137"/>
      <c r="H113" s="137"/>
      <c r="I113" s="137"/>
      <c r="J113" s="137"/>
      <c r="K113" s="137"/>
      <c r="L113" s="138"/>
    </row>
    <row r="114" spans="1:12" x14ac:dyDescent="0.3">
      <c r="A114" s="137"/>
      <c r="B114" s="137"/>
      <c r="C114" s="137"/>
      <c r="D114" s="137"/>
      <c r="E114" s="137"/>
      <c r="F114" s="113"/>
      <c r="G114" s="137"/>
      <c r="H114" s="137"/>
      <c r="I114" s="137"/>
      <c r="J114" s="137"/>
      <c r="K114" s="137"/>
      <c r="L114" s="138"/>
    </row>
    <row r="115" spans="1:12" x14ac:dyDescent="0.3">
      <c r="A115" s="137"/>
      <c r="B115" s="137"/>
      <c r="C115" s="137"/>
      <c r="D115" s="137"/>
      <c r="E115" s="137"/>
      <c r="F115" s="113"/>
      <c r="G115" s="137"/>
      <c r="H115" s="137"/>
      <c r="I115" s="137"/>
      <c r="J115" s="137"/>
      <c r="K115" s="137"/>
      <c r="L115" s="138"/>
    </row>
    <row r="116" spans="1:12" x14ac:dyDescent="0.3">
      <c r="A116" s="137"/>
      <c r="B116" s="137"/>
      <c r="C116" s="137"/>
      <c r="D116" s="137"/>
      <c r="E116" s="137"/>
      <c r="F116" s="113"/>
      <c r="G116" s="137"/>
      <c r="H116" s="137"/>
      <c r="I116" s="137"/>
      <c r="J116" s="137"/>
      <c r="K116" s="137"/>
      <c r="L116" s="138"/>
    </row>
    <row r="117" spans="1:12" x14ac:dyDescent="0.3">
      <c r="A117" s="137"/>
      <c r="B117" s="137"/>
      <c r="C117" s="137"/>
      <c r="D117" s="137"/>
      <c r="E117" s="137"/>
      <c r="F117" s="113"/>
      <c r="G117" s="137"/>
      <c r="H117" s="137"/>
      <c r="I117" s="137"/>
      <c r="J117" s="137"/>
      <c r="K117" s="137"/>
      <c r="L117" s="138"/>
    </row>
    <row r="118" spans="1:12" x14ac:dyDescent="0.3">
      <c r="A118" s="137"/>
      <c r="B118" s="137"/>
      <c r="C118" s="137"/>
      <c r="D118" s="137"/>
      <c r="E118" s="137"/>
      <c r="F118" s="113"/>
      <c r="G118" s="137"/>
      <c r="H118" s="137"/>
      <c r="I118" s="137"/>
      <c r="J118" s="137"/>
      <c r="K118" s="137"/>
      <c r="L118" s="138"/>
    </row>
    <row r="119" spans="1:12" x14ac:dyDescent="0.3">
      <c r="A119" s="137"/>
      <c r="B119" s="137"/>
      <c r="C119" s="137"/>
      <c r="D119" s="137"/>
      <c r="E119" s="137"/>
      <c r="F119" s="113"/>
      <c r="G119" s="137"/>
      <c r="H119" s="137"/>
      <c r="I119" s="137"/>
      <c r="J119" s="137"/>
      <c r="K119" s="137"/>
      <c r="L119" s="138"/>
    </row>
    <row r="120" spans="1:12" x14ac:dyDescent="0.3">
      <c r="A120" s="137"/>
      <c r="B120" s="137"/>
      <c r="C120" s="137"/>
      <c r="D120" s="137"/>
      <c r="E120" s="137"/>
      <c r="F120" s="113"/>
      <c r="G120" s="137"/>
      <c r="H120" s="137"/>
      <c r="I120" s="137"/>
      <c r="J120" s="137"/>
      <c r="K120" s="137"/>
      <c r="L120" s="138"/>
    </row>
    <row r="121" spans="1:12" x14ac:dyDescent="0.3">
      <c r="A121" s="137"/>
      <c r="B121" s="137"/>
      <c r="C121" s="137"/>
      <c r="D121" s="137"/>
      <c r="E121" s="137"/>
      <c r="F121" s="113"/>
      <c r="G121" s="137"/>
      <c r="H121" s="137"/>
      <c r="I121" s="137"/>
      <c r="J121" s="137"/>
      <c r="K121" s="137"/>
      <c r="L121" s="138"/>
    </row>
    <row r="122" spans="1:12" x14ac:dyDescent="0.3">
      <c r="A122" s="137"/>
      <c r="B122" s="137"/>
      <c r="C122" s="137"/>
      <c r="D122" s="137"/>
      <c r="E122" s="137"/>
      <c r="F122" s="113"/>
      <c r="G122" s="137"/>
      <c r="H122" s="137"/>
      <c r="I122" s="137"/>
      <c r="J122" s="137"/>
      <c r="K122" s="137"/>
      <c r="L122" s="138"/>
    </row>
    <row r="123" spans="1:12" x14ac:dyDescent="0.3">
      <c r="A123" s="137"/>
      <c r="B123" s="137"/>
      <c r="C123" s="137"/>
      <c r="D123" s="137"/>
      <c r="E123" s="137"/>
      <c r="F123" s="113"/>
      <c r="G123" s="137"/>
      <c r="H123" s="137"/>
      <c r="I123" s="137"/>
      <c r="J123" s="137"/>
      <c r="K123" s="137"/>
      <c r="L123" s="138"/>
    </row>
    <row r="124" spans="1:12" x14ac:dyDescent="0.3">
      <c r="A124" s="137"/>
      <c r="B124" s="137"/>
      <c r="C124" s="137"/>
      <c r="D124" s="137"/>
      <c r="E124" s="137"/>
      <c r="F124" s="113"/>
      <c r="G124" s="137"/>
      <c r="H124" s="137"/>
      <c r="I124" s="137"/>
      <c r="J124" s="137"/>
      <c r="K124" s="137"/>
      <c r="L124" s="138"/>
    </row>
    <row r="125" spans="1:12" x14ac:dyDescent="0.3">
      <c r="A125" s="137"/>
      <c r="B125" s="137"/>
      <c r="C125" s="137"/>
      <c r="D125" s="137"/>
      <c r="E125" s="137"/>
      <c r="F125" s="113"/>
      <c r="G125" s="137"/>
      <c r="H125" s="137"/>
      <c r="I125" s="137"/>
      <c r="J125" s="137"/>
      <c r="K125" s="137"/>
      <c r="L125" s="138"/>
    </row>
    <row r="126" spans="1:12" x14ac:dyDescent="0.3">
      <c r="A126" s="137"/>
      <c r="B126" s="137"/>
      <c r="C126" s="137"/>
      <c r="D126" s="137"/>
      <c r="E126" s="137"/>
      <c r="F126" s="113"/>
      <c r="G126" s="137"/>
      <c r="H126" s="137"/>
      <c r="I126" s="137"/>
      <c r="J126" s="137"/>
      <c r="K126" s="137"/>
      <c r="L126" s="138"/>
    </row>
    <row r="127" spans="1:12" x14ac:dyDescent="0.3">
      <c r="A127" s="137"/>
      <c r="B127" s="137"/>
      <c r="C127" s="137"/>
      <c r="D127" s="137"/>
      <c r="E127" s="137"/>
      <c r="F127" s="113"/>
      <c r="G127" s="137"/>
      <c r="H127" s="137"/>
      <c r="I127" s="137"/>
      <c r="J127" s="137"/>
      <c r="K127" s="137"/>
      <c r="L127" s="138"/>
    </row>
    <row r="128" spans="1:12" x14ac:dyDescent="0.3">
      <c r="A128" s="137"/>
      <c r="B128" s="137"/>
      <c r="C128" s="137"/>
      <c r="D128" s="137"/>
      <c r="E128" s="137"/>
      <c r="F128" s="113"/>
      <c r="G128" s="137"/>
      <c r="H128" s="137"/>
      <c r="I128" s="137"/>
      <c r="J128" s="137"/>
      <c r="K128" s="137"/>
      <c r="L128" s="138"/>
    </row>
    <row r="129" spans="1:11" x14ac:dyDescent="0.3">
      <c r="A129" s="13"/>
      <c r="B129" s="13"/>
      <c r="C129" s="13"/>
      <c r="D129" s="13"/>
      <c r="E129" s="13"/>
      <c r="F129" s="13"/>
      <c r="G129" s="13"/>
      <c r="H129" s="13"/>
      <c r="I129" s="13"/>
      <c r="J129" s="13"/>
      <c r="K129" s="13"/>
    </row>
    <row r="130" spans="1:11" x14ac:dyDescent="0.3">
      <c r="A130" s="13"/>
      <c r="B130" s="13"/>
      <c r="C130" s="13"/>
      <c r="D130" s="13"/>
      <c r="E130" s="13"/>
      <c r="F130" s="13"/>
      <c r="G130" s="13"/>
      <c r="H130" s="13"/>
      <c r="I130" s="13"/>
      <c r="J130" s="13"/>
      <c r="K130" s="13"/>
    </row>
    <row r="131" spans="1:11" x14ac:dyDescent="0.3">
      <c r="A131" s="13"/>
      <c r="B131" s="13"/>
      <c r="C131" s="13"/>
      <c r="D131" s="13"/>
      <c r="E131" s="13"/>
      <c r="F131" s="13"/>
      <c r="G131" s="13"/>
      <c r="H131" s="13"/>
      <c r="I131" s="13"/>
      <c r="J131" s="13"/>
      <c r="K131" s="13"/>
    </row>
    <row r="132" spans="1:11" x14ac:dyDescent="0.3">
      <c r="A132" s="13"/>
      <c r="B132" s="13"/>
      <c r="C132" s="13"/>
      <c r="D132" s="13"/>
      <c r="E132" s="13"/>
      <c r="F132" s="13"/>
      <c r="G132" s="13"/>
      <c r="H132" s="13"/>
      <c r="I132" s="13"/>
      <c r="J132" s="13"/>
      <c r="K132" s="13"/>
    </row>
    <row r="133" spans="1:11" x14ac:dyDescent="0.3">
      <c r="A133" s="13"/>
      <c r="B133" s="13"/>
      <c r="C133" s="13"/>
      <c r="D133" s="13"/>
      <c r="E133" s="13"/>
      <c r="F133" s="13"/>
      <c r="G133" s="13"/>
      <c r="H133" s="13"/>
      <c r="I133" s="13"/>
      <c r="J133" s="13"/>
      <c r="K133" s="13"/>
    </row>
    <row r="134" spans="1:11" x14ac:dyDescent="0.3">
      <c r="A134" s="13"/>
      <c r="B134" s="13"/>
      <c r="C134" s="13"/>
      <c r="D134" s="13"/>
      <c r="E134" s="13"/>
      <c r="F134" s="13"/>
      <c r="G134" s="13"/>
      <c r="H134" s="13"/>
      <c r="I134" s="13"/>
      <c r="J134" s="13"/>
      <c r="K134" s="13"/>
    </row>
    <row r="135" spans="1:11" x14ac:dyDescent="0.3">
      <c r="A135" s="13"/>
      <c r="B135" s="13"/>
      <c r="C135" s="13"/>
      <c r="D135" s="13"/>
      <c r="E135" s="13"/>
      <c r="F135" s="13"/>
      <c r="G135" s="13"/>
      <c r="H135" s="13"/>
      <c r="I135" s="13"/>
      <c r="J135" s="13"/>
      <c r="K135" s="13"/>
    </row>
    <row r="136" spans="1:11" x14ac:dyDescent="0.3">
      <c r="A136" s="13"/>
      <c r="B136" s="13"/>
      <c r="C136" s="13"/>
      <c r="D136" s="13"/>
      <c r="E136" s="13"/>
      <c r="F136" s="13"/>
      <c r="G136" s="13"/>
      <c r="H136" s="13"/>
      <c r="I136" s="13"/>
      <c r="J136" s="13"/>
      <c r="K136" s="13"/>
    </row>
    <row r="137" spans="1:11" x14ac:dyDescent="0.3">
      <c r="A137" s="13"/>
      <c r="B137" s="13"/>
      <c r="C137" s="13"/>
      <c r="D137" s="13"/>
      <c r="E137" s="13"/>
      <c r="F137" s="13"/>
      <c r="G137" s="13"/>
      <c r="H137" s="13"/>
      <c r="I137" s="13"/>
      <c r="J137" s="13"/>
      <c r="K137" s="13"/>
    </row>
    <row r="138" spans="1:11" x14ac:dyDescent="0.3">
      <c r="A138" s="13"/>
      <c r="B138" s="13"/>
      <c r="C138" s="13"/>
      <c r="D138" s="13"/>
      <c r="E138" s="13"/>
      <c r="F138" s="13"/>
      <c r="G138" s="13"/>
      <c r="H138" s="13"/>
      <c r="I138" s="13"/>
      <c r="J138" s="13"/>
      <c r="K138" s="13"/>
    </row>
    <row r="139" spans="1:11" x14ac:dyDescent="0.3">
      <c r="A139" s="13"/>
      <c r="B139" s="13"/>
      <c r="C139" s="13"/>
      <c r="D139" s="13"/>
      <c r="E139" s="13"/>
      <c r="F139" s="13"/>
      <c r="G139" s="13"/>
      <c r="H139" s="13"/>
      <c r="I139" s="13"/>
      <c r="J139" s="13"/>
      <c r="K139" s="13"/>
    </row>
    <row r="140" spans="1:11" x14ac:dyDescent="0.3">
      <c r="A140" s="13"/>
      <c r="B140" s="13"/>
      <c r="C140" s="13"/>
      <c r="D140" s="13"/>
      <c r="E140" s="13"/>
      <c r="F140" s="13"/>
      <c r="G140" s="13"/>
      <c r="H140" s="13"/>
      <c r="I140" s="13"/>
      <c r="J140" s="13"/>
      <c r="K140" s="13"/>
    </row>
    <row r="141" spans="1:11" x14ac:dyDescent="0.3">
      <c r="A141" s="13"/>
      <c r="B141" s="13"/>
      <c r="C141" s="13"/>
      <c r="D141" s="13"/>
      <c r="E141" s="13"/>
      <c r="F141" s="13"/>
      <c r="G141" s="13"/>
      <c r="H141" s="13"/>
      <c r="I141" s="13"/>
      <c r="J141" s="13"/>
      <c r="K141" s="13"/>
    </row>
    <row r="142" spans="1:11" x14ac:dyDescent="0.3">
      <c r="A142" s="13"/>
      <c r="B142" s="13"/>
      <c r="C142" s="13"/>
      <c r="D142" s="13"/>
      <c r="E142" s="13"/>
      <c r="F142" s="13"/>
      <c r="G142" s="13"/>
      <c r="H142" s="13"/>
      <c r="I142" s="13"/>
      <c r="J142" s="13"/>
      <c r="K142" s="13"/>
    </row>
    <row r="143" spans="1:11" x14ac:dyDescent="0.3">
      <c r="A143" s="13"/>
      <c r="B143" s="13"/>
      <c r="C143" s="13"/>
      <c r="D143" s="13"/>
      <c r="E143" s="13"/>
      <c r="F143" s="13"/>
      <c r="G143" s="13"/>
      <c r="H143" s="13"/>
      <c r="I143" s="13"/>
      <c r="J143" s="13"/>
      <c r="K143" s="13"/>
    </row>
    <row r="144" spans="1:11" x14ac:dyDescent="0.3">
      <c r="A144" s="13"/>
      <c r="B144" s="13"/>
      <c r="C144" s="13"/>
      <c r="D144" s="13"/>
      <c r="E144" s="13"/>
      <c r="F144" s="13"/>
      <c r="G144" s="13"/>
      <c r="H144" s="13"/>
      <c r="I144" s="13"/>
      <c r="J144" s="13"/>
      <c r="K144" s="13"/>
    </row>
    <row r="145" spans="12:12" s="13" customFormat="1" x14ac:dyDescent="0.3">
      <c r="L145" s="95"/>
    </row>
    <row r="146" spans="12:12" s="13" customFormat="1" x14ac:dyDescent="0.3">
      <c r="L146" s="95"/>
    </row>
    <row r="147" spans="12:12" s="13" customFormat="1" x14ac:dyDescent="0.3">
      <c r="L147" s="95"/>
    </row>
    <row r="148" spans="12:12" s="13" customFormat="1" x14ac:dyDescent="0.3">
      <c r="L148" s="95"/>
    </row>
    <row r="149" spans="12:12" s="13" customFormat="1" x14ac:dyDescent="0.3">
      <c r="L149" s="95"/>
    </row>
    <row r="150" spans="12:12" s="13" customFormat="1" x14ac:dyDescent="0.3">
      <c r="L150" s="95"/>
    </row>
    <row r="151" spans="12:12" s="13" customFormat="1" x14ac:dyDescent="0.3">
      <c r="L151" s="95"/>
    </row>
    <row r="152" spans="12:12" s="13" customFormat="1" x14ac:dyDescent="0.3">
      <c r="L152" s="95"/>
    </row>
    <row r="153" spans="12:12" s="13" customFormat="1" x14ac:dyDescent="0.3">
      <c r="L153" s="95"/>
    </row>
    <row r="154" spans="12:12" s="13" customFormat="1" x14ac:dyDescent="0.3">
      <c r="L154" s="95"/>
    </row>
    <row r="155" spans="12:12" s="13" customFormat="1" x14ac:dyDescent="0.3">
      <c r="L155" s="95"/>
    </row>
    <row r="156" spans="12:12" s="13" customFormat="1" x14ac:dyDescent="0.3">
      <c r="L156" s="95"/>
    </row>
    <row r="157" spans="12:12" s="13" customFormat="1" x14ac:dyDescent="0.3">
      <c r="L157" s="95"/>
    </row>
    <row r="158" spans="12:12" s="13" customFormat="1" x14ac:dyDescent="0.3">
      <c r="L158" s="95"/>
    </row>
    <row r="159" spans="12:12" s="13" customFormat="1" x14ac:dyDescent="0.3">
      <c r="L159" s="95"/>
    </row>
    <row r="160" spans="12:12" s="13" customFormat="1" x14ac:dyDescent="0.3">
      <c r="L160" s="95"/>
    </row>
    <row r="161" spans="12:12" s="13" customFormat="1" x14ac:dyDescent="0.3">
      <c r="L161" s="95"/>
    </row>
    <row r="162" spans="12:12" s="13" customFormat="1" x14ac:dyDescent="0.3">
      <c r="L162" s="95"/>
    </row>
    <row r="163" spans="12:12" s="13" customFormat="1" x14ac:dyDescent="0.3">
      <c r="L163" s="95"/>
    </row>
    <row r="164" spans="12:12" s="13" customFormat="1" x14ac:dyDescent="0.3">
      <c r="L164" s="95"/>
    </row>
    <row r="165" spans="12:12" s="13" customFormat="1" x14ac:dyDescent="0.3">
      <c r="L165" s="95"/>
    </row>
    <row r="166" spans="12:12" s="13" customFormat="1" x14ac:dyDescent="0.3">
      <c r="L166" s="95"/>
    </row>
    <row r="167" spans="12:12" s="13" customFormat="1" x14ac:dyDescent="0.3">
      <c r="L167" s="95"/>
    </row>
    <row r="168" spans="12:12" s="13" customFormat="1" x14ac:dyDescent="0.3">
      <c r="L168" s="95"/>
    </row>
    <row r="169" spans="12:12" s="13" customFormat="1" x14ac:dyDescent="0.3">
      <c r="L169" s="95"/>
    </row>
    <row r="170" spans="12:12" s="13" customFormat="1" x14ac:dyDescent="0.3">
      <c r="L170" s="95"/>
    </row>
    <row r="171" spans="12:12" s="13" customFormat="1" x14ac:dyDescent="0.3">
      <c r="L171" s="95"/>
    </row>
    <row r="172" spans="12:12" s="13" customFormat="1" x14ac:dyDescent="0.3">
      <c r="L172" s="95"/>
    </row>
    <row r="173" spans="12:12" s="13" customFormat="1" x14ac:dyDescent="0.3">
      <c r="L173" s="95"/>
    </row>
    <row r="174" spans="12:12" s="13" customFormat="1" x14ac:dyDescent="0.3">
      <c r="L174" s="95"/>
    </row>
    <row r="175" spans="12:12" s="13" customFormat="1" x14ac:dyDescent="0.3">
      <c r="L175" s="95"/>
    </row>
    <row r="176" spans="12:12" s="13" customFormat="1" x14ac:dyDescent="0.3">
      <c r="L176" s="95"/>
    </row>
    <row r="177" spans="12:12" s="13" customFormat="1" x14ac:dyDescent="0.3">
      <c r="L177" s="95"/>
    </row>
    <row r="178" spans="12:12" s="13" customFormat="1" x14ac:dyDescent="0.3">
      <c r="L178" s="95"/>
    </row>
    <row r="179" spans="12:12" s="13" customFormat="1" x14ac:dyDescent="0.3">
      <c r="L179" s="95"/>
    </row>
    <row r="180" spans="12:12" s="13" customFormat="1" x14ac:dyDescent="0.3">
      <c r="L180" s="95"/>
    </row>
    <row r="181" spans="12:12" s="13" customFormat="1" x14ac:dyDescent="0.3">
      <c r="L181" s="95"/>
    </row>
    <row r="182" spans="12:12" s="13" customFormat="1" x14ac:dyDescent="0.3">
      <c r="L182" s="95"/>
    </row>
    <row r="183" spans="12:12" s="13" customFormat="1" x14ac:dyDescent="0.3">
      <c r="L183" s="95"/>
    </row>
    <row r="184" spans="12:12" s="13" customFormat="1" x14ac:dyDescent="0.3">
      <c r="L184" s="95"/>
    </row>
    <row r="185" spans="12:12" s="13" customFormat="1" x14ac:dyDescent="0.3">
      <c r="L185" s="95"/>
    </row>
    <row r="186" spans="12:12" s="13" customFormat="1" x14ac:dyDescent="0.3">
      <c r="L186" s="95"/>
    </row>
    <row r="187" spans="12:12" s="13" customFormat="1" x14ac:dyDescent="0.3">
      <c r="L187" s="95"/>
    </row>
    <row r="188" spans="12:12" s="13" customFormat="1" x14ac:dyDescent="0.3">
      <c r="L188" s="95"/>
    </row>
    <row r="189" spans="12:12" s="13" customFormat="1" x14ac:dyDescent="0.3">
      <c r="L189" s="95"/>
    </row>
    <row r="190" spans="12:12" s="13" customFormat="1" x14ac:dyDescent="0.3">
      <c r="L190" s="95"/>
    </row>
    <row r="191" spans="12:12" s="13" customFormat="1" x14ac:dyDescent="0.3">
      <c r="L191" s="95"/>
    </row>
    <row r="192" spans="12:12" s="13" customFormat="1" x14ac:dyDescent="0.3">
      <c r="L192" s="95"/>
    </row>
    <row r="193" spans="12:12" s="13" customFormat="1" x14ac:dyDescent="0.3">
      <c r="L193" s="95"/>
    </row>
    <row r="194" spans="12:12" s="13" customFormat="1" x14ac:dyDescent="0.3">
      <c r="L194" s="95"/>
    </row>
    <row r="195" spans="12:12" s="13" customFormat="1" x14ac:dyDescent="0.3">
      <c r="L195" s="95"/>
    </row>
    <row r="196" spans="12:12" s="13" customFormat="1" x14ac:dyDescent="0.3">
      <c r="L196" s="95"/>
    </row>
    <row r="197" spans="12:12" s="13" customFormat="1" x14ac:dyDescent="0.3">
      <c r="L197" s="95"/>
    </row>
    <row r="198" spans="12:12" s="13" customFormat="1" x14ac:dyDescent="0.3">
      <c r="L198" s="95"/>
    </row>
    <row r="199" spans="12:12" s="13" customFormat="1" x14ac:dyDescent="0.3">
      <c r="L199" s="95"/>
    </row>
    <row r="200" spans="12:12" s="13" customFormat="1" x14ac:dyDescent="0.3">
      <c r="L200" s="95"/>
    </row>
    <row r="201" spans="12:12" s="13" customFormat="1" x14ac:dyDescent="0.3">
      <c r="L201" s="95"/>
    </row>
    <row r="202" spans="12:12" s="13" customFormat="1" x14ac:dyDescent="0.3">
      <c r="L202" s="95"/>
    </row>
    <row r="203" spans="12:12" s="13" customFormat="1" x14ac:dyDescent="0.3">
      <c r="L203" s="95"/>
    </row>
    <row r="204" spans="12:12" s="13" customFormat="1" x14ac:dyDescent="0.3">
      <c r="L204" s="95"/>
    </row>
    <row r="205" spans="12:12" s="13" customFormat="1" x14ac:dyDescent="0.3">
      <c r="L205" s="95"/>
    </row>
    <row r="206" spans="12:12" s="13" customFormat="1" x14ac:dyDescent="0.3">
      <c r="L206" s="95"/>
    </row>
    <row r="207" spans="12:12" s="13" customFormat="1" x14ac:dyDescent="0.3">
      <c r="L207" s="95"/>
    </row>
    <row r="208" spans="12:12" s="13" customFormat="1" x14ac:dyDescent="0.3">
      <c r="L208" s="95"/>
    </row>
    <row r="209" spans="12:12" s="13" customFormat="1" x14ac:dyDescent="0.3">
      <c r="L209" s="95"/>
    </row>
    <row r="210" spans="12:12" s="13" customFormat="1" x14ac:dyDescent="0.3">
      <c r="L210" s="95"/>
    </row>
    <row r="211" spans="12:12" s="13" customFormat="1" x14ac:dyDescent="0.3">
      <c r="L211" s="95"/>
    </row>
    <row r="212" spans="12:12" s="13" customFormat="1" x14ac:dyDescent="0.3">
      <c r="L212" s="95"/>
    </row>
    <row r="213" spans="12:12" s="13" customFormat="1" x14ac:dyDescent="0.3">
      <c r="L213" s="95"/>
    </row>
    <row r="214" spans="12:12" s="13" customFormat="1" x14ac:dyDescent="0.3">
      <c r="L214" s="95"/>
    </row>
    <row r="215" spans="12:12" s="13" customFormat="1" x14ac:dyDescent="0.3">
      <c r="L215" s="95"/>
    </row>
    <row r="216" spans="12:12" s="13" customFormat="1" x14ac:dyDescent="0.3">
      <c r="L216" s="95"/>
    </row>
    <row r="217" spans="12:12" s="13" customFormat="1" x14ac:dyDescent="0.3">
      <c r="L217" s="95"/>
    </row>
    <row r="218" spans="12:12" s="13" customFormat="1" x14ac:dyDescent="0.3">
      <c r="L218" s="95"/>
    </row>
    <row r="219" spans="12:12" s="13" customFormat="1" x14ac:dyDescent="0.3">
      <c r="L219" s="95"/>
    </row>
    <row r="220" spans="12:12" s="13" customFormat="1" x14ac:dyDescent="0.3">
      <c r="L220" s="95"/>
    </row>
    <row r="221" spans="12:12" s="13" customFormat="1" x14ac:dyDescent="0.3">
      <c r="L221" s="95"/>
    </row>
    <row r="222" spans="12:12" s="13" customFormat="1" x14ac:dyDescent="0.3">
      <c r="L222" s="95"/>
    </row>
    <row r="223" spans="12:12" s="13" customFormat="1" x14ac:dyDescent="0.3">
      <c r="L223" s="95"/>
    </row>
    <row r="224" spans="12:12" s="13" customFormat="1" x14ac:dyDescent="0.3">
      <c r="L224" s="95"/>
    </row>
    <row r="225" spans="12:12" s="13" customFormat="1" x14ac:dyDescent="0.3">
      <c r="L225" s="95"/>
    </row>
    <row r="226" spans="12:12" s="13" customFormat="1" x14ac:dyDescent="0.3">
      <c r="L226" s="95"/>
    </row>
    <row r="227" spans="12:12" s="13" customFormat="1" x14ac:dyDescent="0.3">
      <c r="L227" s="95"/>
    </row>
    <row r="228" spans="12:12" s="13" customFormat="1" x14ac:dyDescent="0.3">
      <c r="L228" s="95"/>
    </row>
    <row r="229" spans="12:12" s="13" customFormat="1" x14ac:dyDescent="0.3">
      <c r="L229" s="95"/>
    </row>
    <row r="230" spans="12:12" s="13" customFormat="1" x14ac:dyDescent="0.3">
      <c r="L230" s="95"/>
    </row>
    <row r="231" spans="12:12" s="13" customFormat="1" x14ac:dyDescent="0.3">
      <c r="L231" s="95"/>
    </row>
    <row r="232" spans="12:12" s="13" customFormat="1" x14ac:dyDescent="0.3">
      <c r="L232" s="95"/>
    </row>
    <row r="233" spans="12:12" s="13" customFormat="1" x14ac:dyDescent="0.3">
      <c r="L233" s="95"/>
    </row>
    <row r="234" spans="12:12" s="13" customFormat="1" x14ac:dyDescent="0.3">
      <c r="L234" s="95"/>
    </row>
    <row r="235" spans="12:12" s="13" customFormat="1" x14ac:dyDescent="0.3">
      <c r="L235" s="95"/>
    </row>
    <row r="236" spans="12:12" s="13" customFormat="1" x14ac:dyDescent="0.3">
      <c r="L236" s="95"/>
    </row>
    <row r="237" spans="12:12" s="13" customFormat="1" x14ac:dyDescent="0.3">
      <c r="L237" s="95"/>
    </row>
    <row r="238" spans="12:12" s="13" customFormat="1" x14ac:dyDescent="0.3">
      <c r="L238" s="95"/>
    </row>
    <row r="239" spans="12:12" s="13" customFormat="1" x14ac:dyDescent="0.3">
      <c r="L239" s="95"/>
    </row>
    <row r="240" spans="12:12" s="13" customFormat="1" x14ac:dyDescent="0.3">
      <c r="L240" s="95"/>
    </row>
    <row r="241" spans="12:12" s="13" customFormat="1" x14ac:dyDescent="0.3">
      <c r="L241" s="95"/>
    </row>
    <row r="242" spans="12:12" s="13" customFormat="1" x14ac:dyDescent="0.3">
      <c r="L242" s="95"/>
    </row>
    <row r="243" spans="12:12" s="13" customFormat="1" x14ac:dyDescent="0.3">
      <c r="L243" s="95"/>
    </row>
    <row r="244" spans="12:12" s="13" customFormat="1" x14ac:dyDescent="0.3">
      <c r="L244" s="95"/>
    </row>
    <row r="245" spans="12:12" s="13" customFormat="1" x14ac:dyDescent="0.3">
      <c r="L245" s="95"/>
    </row>
    <row r="246" spans="12:12" s="13" customFormat="1" x14ac:dyDescent="0.3">
      <c r="L246" s="95"/>
    </row>
    <row r="247" spans="12:12" s="13" customFormat="1" x14ac:dyDescent="0.3">
      <c r="L247" s="95"/>
    </row>
    <row r="248" spans="12:12" s="13" customFormat="1" x14ac:dyDescent="0.3">
      <c r="L248" s="95"/>
    </row>
    <row r="249" spans="12:12" s="13" customFormat="1" x14ac:dyDescent="0.3">
      <c r="L249" s="95"/>
    </row>
    <row r="250" spans="12:12" s="13" customFormat="1" x14ac:dyDescent="0.3">
      <c r="L250" s="95"/>
    </row>
    <row r="251" spans="12:12" s="13" customFormat="1" x14ac:dyDescent="0.3">
      <c r="L251" s="95"/>
    </row>
    <row r="252" spans="12:12" s="13" customFormat="1" x14ac:dyDescent="0.3">
      <c r="L252" s="95"/>
    </row>
    <row r="253" spans="12:12" s="13" customFormat="1" x14ac:dyDescent="0.3">
      <c r="L253" s="95"/>
    </row>
    <row r="254" spans="12:12" s="13" customFormat="1" x14ac:dyDescent="0.3">
      <c r="L254" s="95"/>
    </row>
    <row r="255" spans="12:12" s="13" customFormat="1" x14ac:dyDescent="0.3">
      <c r="L255" s="95"/>
    </row>
    <row r="256" spans="12:12" s="13" customFormat="1" x14ac:dyDescent="0.3">
      <c r="L256" s="95"/>
    </row>
    <row r="257" spans="12:12" s="13" customFormat="1" x14ac:dyDescent="0.3">
      <c r="L257" s="95"/>
    </row>
    <row r="258" spans="12:12" s="13" customFormat="1" x14ac:dyDescent="0.3">
      <c r="L258" s="95"/>
    </row>
    <row r="259" spans="12:12" s="13" customFormat="1" x14ac:dyDescent="0.3">
      <c r="L259" s="95"/>
    </row>
    <row r="260" spans="12:12" s="13" customFormat="1" x14ac:dyDescent="0.3">
      <c r="L260" s="95"/>
    </row>
    <row r="261" spans="12:12" s="13" customFormat="1" x14ac:dyDescent="0.3">
      <c r="L261" s="95"/>
    </row>
    <row r="262" spans="12:12" s="13" customFormat="1" x14ac:dyDescent="0.3">
      <c r="L262" s="95"/>
    </row>
    <row r="263" spans="12:12" s="13" customFormat="1" x14ac:dyDescent="0.3">
      <c r="L263" s="95"/>
    </row>
    <row r="264" spans="12:12" s="13" customFormat="1" x14ac:dyDescent="0.3">
      <c r="L264" s="95"/>
    </row>
    <row r="265" spans="12:12" s="13" customFormat="1" x14ac:dyDescent="0.3">
      <c r="L265" s="95"/>
    </row>
    <row r="266" spans="12:12" s="13" customFormat="1" x14ac:dyDescent="0.3">
      <c r="L266" s="95"/>
    </row>
    <row r="267" spans="12:12" s="13" customFormat="1" x14ac:dyDescent="0.3">
      <c r="L267" s="95"/>
    </row>
    <row r="268" spans="12:12" s="13" customFormat="1" x14ac:dyDescent="0.3">
      <c r="L268" s="95"/>
    </row>
    <row r="269" spans="12:12" s="13" customFormat="1" x14ac:dyDescent="0.3">
      <c r="L269" s="95"/>
    </row>
    <row r="270" spans="12:12" s="13" customFormat="1" x14ac:dyDescent="0.3">
      <c r="L270" s="95"/>
    </row>
    <row r="271" spans="12:12" s="13" customFormat="1" x14ac:dyDescent="0.3">
      <c r="L271" s="95"/>
    </row>
    <row r="272" spans="12:12" s="13" customFormat="1" x14ac:dyDescent="0.3">
      <c r="L272" s="95"/>
    </row>
    <row r="273" spans="12:12" s="13" customFormat="1" x14ac:dyDescent="0.3">
      <c r="L273" s="95"/>
    </row>
    <row r="274" spans="12:12" s="13" customFormat="1" x14ac:dyDescent="0.3">
      <c r="L274" s="95"/>
    </row>
    <row r="275" spans="12:12" s="13" customFormat="1" x14ac:dyDescent="0.3">
      <c r="L275" s="95"/>
    </row>
    <row r="276" spans="12:12" s="13" customFormat="1" x14ac:dyDescent="0.3">
      <c r="L276" s="95"/>
    </row>
    <row r="277" spans="12:12" s="13" customFormat="1" x14ac:dyDescent="0.3">
      <c r="L277" s="95"/>
    </row>
    <row r="278" spans="12:12" s="13" customFormat="1" x14ac:dyDescent="0.3">
      <c r="L278" s="95"/>
    </row>
    <row r="279" spans="12:12" s="13" customFormat="1" x14ac:dyDescent="0.3">
      <c r="L279" s="95"/>
    </row>
    <row r="280" spans="12:12" s="13" customFormat="1" x14ac:dyDescent="0.3">
      <c r="L280" s="95"/>
    </row>
    <row r="281" spans="12:12" s="13" customFormat="1" x14ac:dyDescent="0.3">
      <c r="L281" s="95"/>
    </row>
    <row r="282" spans="12:12" s="13" customFormat="1" x14ac:dyDescent="0.3">
      <c r="L282" s="95"/>
    </row>
    <row r="283" spans="12:12" s="13" customFormat="1" x14ac:dyDescent="0.3">
      <c r="L283" s="95"/>
    </row>
    <row r="284" spans="12:12" s="13" customFormat="1" x14ac:dyDescent="0.3">
      <c r="L284" s="95"/>
    </row>
    <row r="285" spans="12:12" s="13" customFormat="1" x14ac:dyDescent="0.3">
      <c r="L285" s="95"/>
    </row>
    <row r="286" spans="12:12" s="13" customFormat="1" x14ac:dyDescent="0.3">
      <c r="L286" s="95"/>
    </row>
    <row r="287" spans="12:12" s="13" customFormat="1" x14ac:dyDescent="0.3">
      <c r="L287" s="95"/>
    </row>
    <row r="288" spans="12:12" s="13" customFormat="1" x14ac:dyDescent="0.3">
      <c r="L288" s="95"/>
    </row>
    <row r="289" spans="12:12" s="13" customFormat="1" x14ac:dyDescent="0.3">
      <c r="L289" s="95"/>
    </row>
    <row r="290" spans="12:12" s="13" customFormat="1" x14ac:dyDescent="0.3">
      <c r="L290" s="95"/>
    </row>
    <row r="291" spans="12:12" s="13" customFormat="1" x14ac:dyDescent="0.3">
      <c r="L291" s="95"/>
    </row>
    <row r="292" spans="12:12" s="13" customFormat="1" x14ac:dyDescent="0.3">
      <c r="L292" s="95"/>
    </row>
    <row r="293" spans="12:12" s="13" customFormat="1" x14ac:dyDescent="0.3">
      <c r="L293" s="95"/>
    </row>
    <row r="294" spans="12:12" s="13" customFormat="1" x14ac:dyDescent="0.3">
      <c r="L294" s="95"/>
    </row>
    <row r="295" spans="12:12" s="13" customFormat="1" x14ac:dyDescent="0.3">
      <c r="L295" s="95"/>
    </row>
    <row r="296" spans="12:12" s="13" customFormat="1" x14ac:dyDescent="0.3">
      <c r="L296" s="95"/>
    </row>
    <row r="297" spans="12:12" s="13" customFormat="1" x14ac:dyDescent="0.3">
      <c r="L297" s="95"/>
    </row>
    <row r="298" spans="12:12" s="13" customFormat="1" x14ac:dyDescent="0.3">
      <c r="L298" s="95"/>
    </row>
    <row r="299" spans="12:12" s="13" customFormat="1" x14ac:dyDescent="0.3">
      <c r="L299" s="95"/>
    </row>
    <row r="300" spans="12:12" s="13" customFormat="1" x14ac:dyDescent="0.3">
      <c r="L300" s="95"/>
    </row>
    <row r="301" spans="12:12" s="13" customFormat="1" x14ac:dyDescent="0.3">
      <c r="L301" s="95"/>
    </row>
    <row r="302" spans="12:12" s="13" customFormat="1" x14ac:dyDescent="0.3">
      <c r="L302" s="95"/>
    </row>
    <row r="303" spans="12:12" s="13" customFormat="1" x14ac:dyDescent="0.3">
      <c r="L303" s="95"/>
    </row>
    <row r="304" spans="12:12" s="13" customFormat="1" x14ac:dyDescent="0.3">
      <c r="L304" s="95"/>
    </row>
    <row r="305" spans="12:12" s="13" customFormat="1" x14ac:dyDescent="0.3">
      <c r="L305" s="95"/>
    </row>
    <row r="306" spans="12:12" s="13" customFormat="1" x14ac:dyDescent="0.3">
      <c r="L306" s="95"/>
    </row>
    <row r="307" spans="12:12" s="13" customFormat="1" x14ac:dyDescent="0.3">
      <c r="L307" s="95"/>
    </row>
    <row r="308" spans="12:12" s="13" customFormat="1" x14ac:dyDescent="0.3">
      <c r="L308" s="95"/>
    </row>
    <row r="309" spans="12:12" s="13" customFormat="1" x14ac:dyDescent="0.3">
      <c r="L309" s="95"/>
    </row>
    <row r="310" spans="12:12" s="13" customFormat="1" x14ac:dyDescent="0.3">
      <c r="L310" s="95"/>
    </row>
    <row r="311" spans="12:12" s="13" customFormat="1" x14ac:dyDescent="0.3">
      <c r="L311" s="95"/>
    </row>
    <row r="312" spans="12:12" s="13" customFormat="1" x14ac:dyDescent="0.3">
      <c r="L312" s="95"/>
    </row>
    <row r="313" spans="12:12" s="13" customFormat="1" x14ac:dyDescent="0.3">
      <c r="L313" s="95"/>
    </row>
    <row r="314" spans="12:12" s="13" customFormat="1" x14ac:dyDescent="0.3">
      <c r="L314" s="95"/>
    </row>
    <row r="315" spans="12:12" s="13" customFormat="1" x14ac:dyDescent="0.3">
      <c r="L315" s="95"/>
    </row>
    <row r="316" spans="12:12" s="13" customFormat="1" x14ac:dyDescent="0.3">
      <c r="L316" s="95"/>
    </row>
    <row r="317" spans="12:12" s="13" customFormat="1" x14ac:dyDescent="0.3">
      <c r="L317" s="95"/>
    </row>
    <row r="318" spans="12:12" s="13" customFormat="1" x14ac:dyDescent="0.3">
      <c r="L318" s="95"/>
    </row>
    <row r="319" spans="12:12" s="13" customFormat="1" x14ac:dyDescent="0.3">
      <c r="L319" s="95"/>
    </row>
    <row r="320" spans="12:12" s="13" customFormat="1" x14ac:dyDescent="0.3">
      <c r="L320" s="95"/>
    </row>
    <row r="321" spans="12:12" s="13" customFormat="1" x14ac:dyDescent="0.3">
      <c r="L321" s="95"/>
    </row>
    <row r="322" spans="12:12" s="13" customFormat="1" x14ac:dyDescent="0.3">
      <c r="L322" s="95"/>
    </row>
    <row r="323" spans="12:12" s="13" customFormat="1" x14ac:dyDescent="0.3">
      <c r="L323" s="95"/>
    </row>
    <row r="324" spans="12:12" s="13" customFormat="1" x14ac:dyDescent="0.3">
      <c r="L324" s="95"/>
    </row>
    <row r="325" spans="12:12" s="13" customFormat="1" x14ac:dyDescent="0.3">
      <c r="L325" s="95"/>
    </row>
    <row r="326" spans="12:12" s="13" customFormat="1" x14ac:dyDescent="0.3">
      <c r="L326" s="95"/>
    </row>
    <row r="327" spans="12:12" s="13" customFormat="1" x14ac:dyDescent="0.3">
      <c r="L327" s="95"/>
    </row>
    <row r="328" spans="12:12" s="13" customFormat="1" x14ac:dyDescent="0.3">
      <c r="L328" s="95"/>
    </row>
    <row r="329" spans="12:12" s="13" customFormat="1" x14ac:dyDescent="0.3">
      <c r="L329" s="95"/>
    </row>
    <row r="330" spans="12:12" s="13" customFormat="1" x14ac:dyDescent="0.3">
      <c r="L330" s="95"/>
    </row>
    <row r="331" spans="12:12" s="13" customFormat="1" x14ac:dyDescent="0.3">
      <c r="L331" s="95"/>
    </row>
    <row r="332" spans="12:12" s="13" customFormat="1" x14ac:dyDescent="0.3">
      <c r="L332" s="95"/>
    </row>
    <row r="333" spans="12:12" s="13" customFormat="1" x14ac:dyDescent="0.3">
      <c r="L333" s="95"/>
    </row>
    <row r="334" spans="12:12" s="13" customFormat="1" x14ac:dyDescent="0.3">
      <c r="L334" s="95"/>
    </row>
    <row r="335" spans="12:12" s="13" customFormat="1" x14ac:dyDescent="0.3">
      <c r="L335" s="95"/>
    </row>
    <row r="336" spans="12:12" s="13" customFormat="1" x14ac:dyDescent="0.3">
      <c r="L336" s="95"/>
    </row>
    <row r="337" spans="12:12" s="13" customFormat="1" x14ac:dyDescent="0.3">
      <c r="L337" s="95"/>
    </row>
    <row r="338" spans="12:12" s="13" customFormat="1" x14ac:dyDescent="0.3">
      <c r="L338" s="95"/>
    </row>
    <row r="339" spans="12:12" s="13" customFormat="1" x14ac:dyDescent="0.3">
      <c r="L339" s="95"/>
    </row>
    <row r="340" spans="12:12" s="13" customFormat="1" x14ac:dyDescent="0.3">
      <c r="L340" s="95"/>
    </row>
    <row r="341" spans="12:12" s="13" customFormat="1" x14ac:dyDescent="0.3">
      <c r="L341" s="95"/>
    </row>
    <row r="342" spans="12:12" s="13" customFormat="1" x14ac:dyDescent="0.3">
      <c r="L342" s="95"/>
    </row>
    <row r="343" spans="12:12" s="13" customFormat="1" x14ac:dyDescent="0.3">
      <c r="L343" s="95"/>
    </row>
    <row r="344" spans="12:12" s="13" customFormat="1" x14ac:dyDescent="0.3">
      <c r="L344" s="95"/>
    </row>
    <row r="345" spans="12:12" s="13" customFormat="1" x14ac:dyDescent="0.3">
      <c r="L345" s="95"/>
    </row>
    <row r="346" spans="12:12" s="13" customFormat="1" x14ac:dyDescent="0.3">
      <c r="L346" s="95"/>
    </row>
    <row r="347" spans="12:12" s="13" customFormat="1" x14ac:dyDescent="0.3">
      <c r="L347" s="95"/>
    </row>
    <row r="348" spans="12:12" s="13" customFormat="1" x14ac:dyDescent="0.3">
      <c r="L348" s="95"/>
    </row>
    <row r="349" spans="12:12" s="13" customFormat="1" x14ac:dyDescent="0.3">
      <c r="L349" s="95"/>
    </row>
    <row r="350" spans="12:12" s="13" customFormat="1" x14ac:dyDescent="0.3">
      <c r="L350" s="95"/>
    </row>
    <row r="351" spans="12:12" s="13" customFormat="1" x14ac:dyDescent="0.3">
      <c r="L351" s="95"/>
    </row>
    <row r="352" spans="12:12" s="13" customFormat="1" x14ac:dyDescent="0.3">
      <c r="L352" s="95"/>
    </row>
    <row r="353" spans="12:12" s="13" customFormat="1" x14ac:dyDescent="0.3">
      <c r="L353" s="95"/>
    </row>
    <row r="354" spans="12:12" s="13" customFormat="1" x14ac:dyDescent="0.3">
      <c r="L354" s="95"/>
    </row>
    <row r="355" spans="12:12" s="13" customFormat="1" x14ac:dyDescent="0.3">
      <c r="L355" s="95"/>
    </row>
    <row r="356" spans="12:12" s="13" customFormat="1" x14ac:dyDescent="0.3">
      <c r="L356" s="95"/>
    </row>
    <row r="357" spans="12:12" s="13" customFormat="1" x14ac:dyDescent="0.3">
      <c r="L357" s="95"/>
    </row>
    <row r="358" spans="12:12" s="13" customFormat="1" x14ac:dyDescent="0.3">
      <c r="L358" s="95"/>
    </row>
    <row r="359" spans="12:12" s="13" customFormat="1" x14ac:dyDescent="0.3">
      <c r="L359" s="95"/>
    </row>
    <row r="360" spans="12:12" s="13" customFormat="1" x14ac:dyDescent="0.3">
      <c r="L360" s="95"/>
    </row>
    <row r="361" spans="12:12" s="13" customFormat="1" x14ac:dyDescent="0.3">
      <c r="L361" s="95"/>
    </row>
    <row r="362" spans="12:12" s="13" customFormat="1" x14ac:dyDescent="0.3">
      <c r="L362" s="95"/>
    </row>
    <row r="363" spans="12:12" s="13" customFormat="1" x14ac:dyDescent="0.3">
      <c r="L363" s="95"/>
    </row>
    <row r="364" spans="12:12" s="13" customFormat="1" x14ac:dyDescent="0.3">
      <c r="L364" s="95"/>
    </row>
    <row r="365" spans="12:12" s="13" customFormat="1" x14ac:dyDescent="0.3">
      <c r="L365" s="95"/>
    </row>
    <row r="366" spans="12:12" s="13" customFormat="1" x14ac:dyDescent="0.3">
      <c r="L366" s="95"/>
    </row>
    <row r="367" spans="12:12" s="13" customFormat="1" x14ac:dyDescent="0.3">
      <c r="L367" s="95"/>
    </row>
    <row r="368" spans="12:12" s="13" customFormat="1" x14ac:dyDescent="0.3">
      <c r="L368" s="95"/>
    </row>
    <row r="369" spans="12:12" s="13" customFormat="1" x14ac:dyDescent="0.3">
      <c r="L369" s="95"/>
    </row>
    <row r="370" spans="12:12" s="13" customFormat="1" x14ac:dyDescent="0.3">
      <c r="L370" s="95"/>
    </row>
    <row r="371" spans="12:12" s="13" customFormat="1" x14ac:dyDescent="0.3">
      <c r="L371" s="95"/>
    </row>
    <row r="372" spans="12:12" s="13" customFormat="1" x14ac:dyDescent="0.3">
      <c r="L372" s="95"/>
    </row>
    <row r="373" spans="12:12" s="13" customFormat="1" x14ac:dyDescent="0.3">
      <c r="L373" s="95"/>
    </row>
    <row r="374" spans="12:12" s="13" customFormat="1" x14ac:dyDescent="0.3">
      <c r="L374" s="95"/>
    </row>
    <row r="375" spans="12:12" s="13" customFormat="1" x14ac:dyDescent="0.3">
      <c r="L375" s="95"/>
    </row>
    <row r="376" spans="12:12" s="13" customFormat="1" x14ac:dyDescent="0.3">
      <c r="L376" s="95"/>
    </row>
    <row r="377" spans="12:12" s="13" customFormat="1" x14ac:dyDescent="0.3">
      <c r="L377" s="95"/>
    </row>
    <row r="378" spans="12:12" s="13" customFormat="1" x14ac:dyDescent="0.3">
      <c r="L378" s="95"/>
    </row>
    <row r="379" spans="12:12" s="13" customFormat="1" x14ac:dyDescent="0.3">
      <c r="L379" s="95"/>
    </row>
    <row r="380" spans="12:12" s="13" customFormat="1" x14ac:dyDescent="0.3">
      <c r="L380" s="95"/>
    </row>
  </sheetData>
  <autoFilter ref="A2:N2" xr:uid="{E7C5B7D1-AC94-445D-84CA-194D80CFE0ED}">
    <sortState xmlns:xlrd2="http://schemas.microsoft.com/office/spreadsheetml/2017/richdata2" ref="A3:N128">
      <sortCondition descending="1" ref="L2"/>
    </sortState>
  </autoFilter>
  <phoneticPr fontId="24" type="noConversion"/>
  <pageMargins left="0.7" right="0.7" top="0.75" bottom="0.75" header="0.3" footer="0.3"/>
  <pageSetup scale="72" fitToHeight="0" orientation="landscape" r:id="rId1"/>
  <headerFooter>
    <oddFooter>&amp;LGeneration Date: June 15,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2"/>
    <pageSetUpPr fitToPage="1"/>
  </sheetPr>
  <dimension ref="A1:N110"/>
  <sheetViews>
    <sheetView topLeftCell="A112" zoomScale="110" zoomScaleNormal="110" zoomScaleSheetLayoutView="89" zoomScalePageLayoutView="90" workbookViewId="0">
      <selection activeCell="C10" sqref="C10"/>
    </sheetView>
  </sheetViews>
  <sheetFormatPr defaultColWidth="12.69140625" defaultRowHeight="14.6" x14ac:dyDescent="0.4"/>
  <cols>
    <col min="1" max="1" width="14.84375" style="78" bestFit="1" customWidth="1"/>
    <col min="2" max="2" width="11.15234375" style="41" bestFit="1" customWidth="1"/>
    <col min="3" max="3" width="13.3828125" style="41" customWidth="1"/>
    <col min="4" max="4" width="36" style="41" bestFit="1" customWidth="1"/>
    <col min="5" max="5" width="20.53515625" style="80" bestFit="1" customWidth="1"/>
    <col min="6" max="6" width="13.15234375" style="65" bestFit="1" customWidth="1"/>
    <col min="7" max="7" width="9.69140625" style="79" bestFit="1" customWidth="1"/>
    <col min="8" max="8" width="8.3828125" style="41" bestFit="1" customWidth="1"/>
    <col min="9" max="9" width="9.3046875" style="41" bestFit="1" customWidth="1"/>
    <col min="10" max="10" width="9" style="41" bestFit="1" customWidth="1"/>
    <col min="11" max="11" width="14.3046875" style="42" bestFit="1" customWidth="1"/>
    <col min="12" max="12" width="23.84375" style="42" bestFit="1" customWidth="1"/>
    <col min="13" max="13" width="21" style="94" bestFit="1" customWidth="1"/>
  </cols>
  <sheetData>
    <row r="1" spans="1:14" ht="21" x14ac:dyDescent="0.4">
      <c r="A1" s="104"/>
      <c r="B1" s="105"/>
      <c r="C1" s="100" t="s">
        <v>3664</v>
      </c>
      <c r="D1" s="106"/>
      <c r="E1" s="107"/>
      <c r="F1" s="108"/>
      <c r="G1" s="109"/>
      <c r="H1" s="110"/>
      <c r="I1" s="110"/>
      <c r="J1" s="110"/>
      <c r="K1" s="111"/>
      <c r="L1" s="111"/>
      <c r="M1" s="117"/>
      <c r="N1" s="112"/>
    </row>
    <row r="2" spans="1:14" s="125" customFormat="1" ht="25.2" customHeight="1" x14ac:dyDescent="0.4">
      <c r="A2" s="122" t="s">
        <v>964</v>
      </c>
      <c r="B2" s="123" t="s">
        <v>10</v>
      </c>
      <c r="C2" s="123" t="s">
        <v>971</v>
      </c>
      <c r="D2" s="123" t="s">
        <v>973</v>
      </c>
      <c r="E2" s="124" t="s">
        <v>71</v>
      </c>
      <c r="F2" s="123" t="s">
        <v>72</v>
      </c>
      <c r="G2" s="123" t="s">
        <v>73</v>
      </c>
      <c r="H2" s="123" t="s">
        <v>74</v>
      </c>
      <c r="I2" s="123" t="s">
        <v>75</v>
      </c>
      <c r="J2" s="123" t="s">
        <v>76</v>
      </c>
      <c r="K2" s="123" t="s">
        <v>972</v>
      </c>
      <c r="L2" s="134" t="s">
        <v>966</v>
      </c>
      <c r="M2" s="135" t="s">
        <v>2232</v>
      </c>
    </row>
    <row r="3" spans="1:14" x14ac:dyDescent="0.4">
      <c r="A3" s="113" t="s">
        <v>3605</v>
      </c>
      <c r="B3" s="113" t="s">
        <v>961</v>
      </c>
      <c r="C3" s="113" t="s">
        <v>16</v>
      </c>
      <c r="D3" s="113" t="s">
        <v>108</v>
      </c>
      <c r="E3" s="114" t="s">
        <v>3302</v>
      </c>
      <c r="F3" s="113" t="s">
        <v>23</v>
      </c>
      <c r="G3" s="113" t="s">
        <v>3303</v>
      </c>
      <c r="H3" s="113" t="s">
        <v>173</v>
      </c>
      <c r="I3" s="113" t="s">
        <v>137</v>
      </c>
      <c r="J3" s="113" t="s">
        <v>82</v>
      </c>
      <c r="K3" s="114" t="s">
        <v>132</v>
      </c>
      <c r="L3" s="114" t="s">
        <v>969</v>
      </c>
      <c r="M3" s="118">
        <v>46182.993103622684</v>
      </c>
    </row>
    <row r="4" spans="1:14" x14ac:dyDescent="0.4">
      <c r="A4" s="96" t="s">
        <v>3606</v>
      </c>
      <c r="B4" s="96" t="s">
        <v>961</v>
      </c>
      <c r="C4" s="96" t="s">
        <v>16</v>
      </c>
      <c r="D4" s="96" t="s">
        <v>108</v>
      </c>
      <c r="E4" s="97" t="s">
        <v>3304</v>
      </c>
      <c r="F4" s="96" t="s">
        <v>23</v>
      </c>
      <c r="G4" s="96" t="s">
        <v>3305</v>
      </c>
      <c r="H4" s="96" t="s">
        <v>173</v>
      </c>
      <c r="I4" s="96" t="s">
        <v>137</v>
      </c>
      <c r="J4" s="96" t="s">
        <v>82</v>
      </c>
      <c r="K4" s="97" t="s">
        <v>132</v>
      </c>
      <c r="L4" s="97" t="s">
        <v>969</v>
      </c>
      <c r="M4" s="119">
        <v>46183.775570717589</v>
      </c>
    </row>
    <row r="5" spans="1:14" x14ac:dyDescent="0.4">
      <c r="A5" s="96" t="s">
        <v>3607</v>
      </c>
      <c r="B5" s="96" t="s">
        <v>961</v>
      </c>
      <c r="C5" s="96" t="s">
        <v>16</v>
      </c>
      <c r="D5" s="96" t="s">
        <v>108</v>
      </c>
      <c r="E5" s="97" t="s">
        <v>3306</v>
      </c>
      <c r="F5" s="96" t="s">
        <v>29</v>
      </c>
      <c r="G5" s="96" t="s">
        <v>3307</v>
      </c>
      <c r="H5" s="96" t="s">
        <v>173</v>
      </c>
      <c r="I5" s="96" t="s">
        <v>137</v>
      </c>
      <c r="J5" s="96" t="s">
        <v>82</v>
      </c>
      <c r="K5" s="97" t="s">
        <v>132</v>
      </c>
      <c r="L5" s="97" t="s">
        <v>969</v>
      </c>
      <c r="M5" s="119">
        <v>46183.780096875002</v>
      </c>
    </row>
    <row r="6" spans="1:14" x14ac:dyDescent="0.4">
      <c r="A6" s="96" t="s">
        <v>3608</v>
      </c>
      <c r="B6" s="96" t="s">
        <v>961</v>
      </c>
      <c r="C6" s="96" t="s">
        <v>16</v>
      </c>
      <c r="D6" s="96" t="s">
        <v>108</v>
      </c>
      <c r="E6" s="97" t="s">
        <v>3308</v>
      </c>
      <c r="F6" s="96" t="s">
        <v>23</v>
      </c>
      <c r="G6" s="96" t="s">
        <v>3309</v>
      </c>
      <c r="H6" s="96" t="s">
        <v>138</v>
      </c>
      <c r="I6" s="96" t="s">
        <v>137</v>
      </c>
      <c r="J6" s="96" t="s">
        <v>82</v>
      </c>
      <c r="K6" s="97" t="s">
        <v>132</v>
      </c>
      <c r="L6" s="97" t="s">
        <v>969</v>
      </c>
      <c r="M6" s="119">
        <v>46184.772119560184</v>
      </c>
    </row>
    <row r="7" spans="1:14" x14ac:dyDescent="0.4">
      <c r="A7" s="96" t="s">
        <v>3609</v>
      </c>
      <c r="B7" s="96" t="s">
        <v>961</v>
      </c>
      <c r="C7" s="96" t="s">
        <v>16</v>
      </c>
      <c r="D7" s="96" t="s">
        <v>108</v>
      </c>
      <c r="E7" s="97" t="s">
        <v>3310</v>
      </c>
      <c r="F7" s="96" t="s">
        <v>23</v>
      </c>
      <c r="G7" s="96" t="s">
        <v>3311</v>
      </c>
      <c r="H7" s="96" t="s">
        <v>138</v>
      </c>
      <c r="I7" s="96" t="s">
        <v>137</v>
      </c>
      <c r="J7" s="96" t="s">
        <v>82</v>
      </c>
      <c r="K7" s="97" t="s">
        <v>132</v>
      </c>
      <c r="L7" s="97" t="s">
        <v>969</v>
      </c>
      <c r="M7" s="119">
        <v>46183.786540590278</v>
      </c>
    </row>
    <row r="8" spans="1:14" x14ac:dyDescent="0.4">
      <c r="A8" s="96" t="s">
        <v>3610</v>
      </c>
      <c r="B8" s="96" t="s">
        <v>961</v>
      </c>
      <c r="C8" s="96" t="s">
        <v>16</v>
      </c>
      <c r="D8" s="96" t="s">
        <v>108</v>
      </c>
      <c r="E8" s="97" t="s">
        <v>3312</v>
      </c>
      <c r="F8" s="96" t="s">
        <v>23</v>
      </c>
      <c r="G8" s="96" t="s">
        <v>3313</v>
      </c>
      <c r="H8" s="96" t="s">
        <v>138</v>
      </c>
      <c r="I8" s="96" t="s">
        <v>137</v>
      </c>
      <c r="J8" s="96" t="s">
        <v>82</v>
      </c>
      <c r="K8" s="97" t="s">
        <v>132</v>
      </c>
      <c r="L8" s="97" t="s">
        <v>969</v>
      </c>
      <c r="M8" s="119">
        <v>46183.78340497685</v>
      </c>
    </row>
    <row r="9" spans="1:14" x14ac:dyDescent="0.4">
      <c r="A9" s="96" t="s">
        <v>3611</v>
      </c>
      <c r="B9" s="96" t="s">
        <v>961</v>
      </c>
      <c r="C9" s="96" t="s">
        <v>16</v>
      </c>
      <c r="D9" s="96" t="s">
        <v>108</v>
      </c>
      <c r="E9" s="97" t="s">
        <v>3314</v>
      </c>
      <c r="F9" s="96" t="s">
        <v>23</v>
      </c>
      <c r="G9" s="96" t="s">
        <v>3315</v>
      </c>
      <c r="H9" s="96" t="s">
        <v>138</v>
      </c>
      <c r="I9" s="96" t="s">
        <v>137</v>
      </c>
      <c r="J9" s="96" t="s">
        <v>82</v>
      </c>
      <c r="K9" s="97" t="s">
        <v>132</v>
      </c>
      <c r="L9" s="97" t="s">
        <v>969</v>
      </c>
      <c r="M9" s="119">
        <v>46184.775228622682</v>
      </c>
    </row>
    <row r="10" spans="1:14" x14ac:dyDescent="0.4">
      <c r="A10" s="96" t="s">
        <v>3612</v>
      </c>
      <c r="B10" s="96" t="s">
        <v>961</v>
      </c>
      <c r="C10" s="96" t="s">
        <v>16</v>
      </c>
      <c r="D10" s="96" t="s">
        <v>108</v>
      </c>
      <c r="E10" s="97" t="s">
        <v>3316</v>
      </c>
      <c r="F10" s="96" t="s">
        <v>23</v>
      </c>
      <c r="G10" s="96" t="s">
        <v>3317</v>
      </c>
      <c r="H10" s="96" t="s">
        <v>199</v>
      </c>
      <c r="I10" s="96" t="s">
        <v>81</v>
      </c>
      <c r="J10" s="96" t="s">
        <v>84</v>
      </c>
      <c r="K10" s="97" t="s">
        <v>111</v>
      </c>
      <c r="L10" s="97" t="s">
        <v>969</v>
      </c>
      <c r="M10" s="119">
        <v>46182.960615277778</v>
      </c>
    </row>
    <row r="11" spans="1:14" x14ac:dyDescent="0.4">
      <c r="A11" s="96" t="s">
        <v>3613</v>
      </c>
      <c r="B11" s="96" t="s">
        <v>961</v>
      </c>
      <c r="C11" s="96" t="s">
        <v>16</v>
      </c>
      <c r="D11" s="96" t="s">
        <v>108</v>
      </c>
      <c r="E11" s="97" t="s">
        <v>3318</v>
      </c>
      <c r="F11" s="96" t="s">
        <v>23</v>
      </c>
      <c r="G11" s="96" t="s">
        <v>3319</v>
      </c>
      <c r="H11" s="96" t="s">
        <v>199</v>
      </c>
      <c r="I11" s="96" t="s">
        <v>81</v>
      </c>
      <c r="J11" s="96" t="s">
        <v>84</v>
      </c>
      <c r="K11" s="97" t="s">
        <v>111</v>
      </c>
      <c r="L11" s="97" t="s">
        <v>969</v>
      </c>
      <c r="M11" s="119">
        <v>46182.954867280096</v>
      </c>
    </row>
    <row r="12" spans="1:14" x14ac:dyDescent="0.4">
      <c r="A12" s="96" t="s">
        <v>3614</v>
      </c>
      <c r="B12" s="96" t="s">
        <v>961</v>
      </c>
      <c r="C12" s="96" t="s">
        <v>16</v>
      </c>
      <c r="D12" s="96" t="s">
        <v>108</v>
      </c>
      <c r="E12" s="97" t="s">
        <v>3320</v>
      </c>
      <c r="F12" s="96" t="s">
        <v>23</v>
      </c>
      <c r="G12" s="96" t="s">
        <v>3321</v>
      </c>
      <c r="H12" s="96" t="s">
        <v>173</v>
      </c>
      <c r="I12" s="96" t="s">
        <v>87</v>
      </c>
      <c r="J12" s="96" t="s">
        <v>88</v>
      </c>
      <c r="K12" s="97" t="s">
        <v>111</v>
      </c>
      <c r="L12" s="97" t="s">
        <v>969</v>
      </c>
      <c r="M12" s="119">
        <v>46184.993469409725</v>
      </c>
    </row>
    <row r="13" spans="1:14" x14ac:dyDescent="0.4">
      <c r="A13" s="96" t="s">
        <v>3615</v>
      </c>
      <c r="B13" s="96" t="s">
        <v>961</v>
      </c>
      <c r="C13" s="96" t="s">
        <v>16</v>
      </c>
      <c r="D13" s="96" t="s">
        <v>108</v>
      </c>
      <c r="E13" s="97" t="s">
        <v>3322</v>
      </c>
      <c r="F13" s="96" t="s">
        <v>29</v>
      </c>
      <c r="G13" s="96" t="s">
        <v>3323</v>
      </c>
      <c r="H13" s="96" t="s">
        <v>173</v>
      </c>
      <c r="I13" s="96" t="s">
        <v>87</v>
      </c>
      <c r="J13" s="96" t="s">
        <v>88</v>
      </c>
      <c r="K13" s="97" t="s">
        <v>111</v>
      </c>
      <c r="L13" s="97" t="s">
        <v>969</v>
      </c>
      <c r="M13" s="119">
        <v>46185.000416319446</v>
      </c>
    </row>
    <row r="14" spans="1:14" x14ac:dyDescent="0.4">
      <c r="A14" s="96" t="s">
        <v>3616</v>
      </c>
      <c r="B14" s="96" t="s">
        <v>961</v>
      </c>
      <c r="C14" s="96" t="s">
        <v>16</v>
      </c>
      <c r="D14" s="96" t="s">
        <v>108</v>
      </c>
      <c r="E14" s="97" t="s">
        <v>3324</v>
      </c>
      <c r="F14" s="96" t="s">
        <v>29</v>
      </c>
      <c r="G14" s="96" t="s">
        <v>3325</v>
      </c>
      <c r="H14" s="96" t="s">
        <v>173</v>
      </c>
      <c r="I14" s="96" t="s">
        <v>87</v>
      </c>
      <c r="J14" s="96" t="s">
        <v>88</v>
      </c>
      <c r="K14" s="97" t="s">
        <v>111</v>
      </c>
      <c r="L14" s="97" t="s">
        <v>969</v>
      </c>
      <c r="M14" s="119">
        <v>46184.995522916666</v>
      </c>
    </row>
    <row r="15" spans="1:14" x14ac:dyDescent="0.4">
      <c r="A15" s="96" t="s">
        <v>3617</v>
      </c>
      <c r="B15" s="96" t="s">
        <v>961</v>
      </c>
      <c r="C15" s="96" t="s">
        <v>16</v>
      </c>
      <c r="D15" s="96" t="s">
        <v>108</v>
      </c>
      <c r="E15" s="97" t="s">
        <v>3326</v>
      </c>
      <c r="F15" s="96" t="s">
        <v>23</v>
      </c>
      <c r="G15" s="96" t="s">
        <v>3327</v>
      </c>
      <c r="H15" s="96" t="s">
        <v>104</v>
      </c>
      <c r="I15" s="96" t="s">
        <v>81</v>
      </c>
      <c r="J15" s="96" t="s">
        <v>84</v>
      </c>
      <c r="K15" s="97" t="s">
        <v>111</v>
      </c>
      <c r="L15" s="97" t="s">
        <v>969</v>
      </c>
      <c r="M15" s="119">
        <v>46184.984413622682</v>
      </c>
    </row>
    <row r="16" spans="1:14" x14ac:dyDescent="0.4">
      <c r="A16" s="96" t="s">
        <v>3618</v>
      </c>
      <c r="B16" s="96" t="s">
        <v>961</v>
      </c>
      <c r="C16" s="96" t="s">
        <v>16</v>
      </c>
      <c r="D16" s="96" t="s">
        <v>108</v>
      </c>
      <c r="E16" s="97" t="s">
        <v>3328</v>
      </c>
      <c r="F16" s="96" t="s">
        <v>23</v>
      </c>
      <c r="G16" s="96" t="s">
        <v>3329</v>
      </c>
      <c r="H16" s="96" t="s">
        <v>104</v>
      </c>
      <c r="I16" s="96" t="s">
        <v>81</v>
      </c>
      <c r="J16" s="96" t="s">
        <v>84</v>
      </c>
      <c r="K16" s="97" t="s">
        <v>111</v>
      </c>
      <c r="L16" s="97" t="s">
        <v>969</v>
      </c>
      <c r="M16" s="119">
        <v>46184.980754861113</v>
      </c>
    </row>
    <row r="17" spans="1:13" x14ac:dyDescent="0.4">
      <c r="A17" s="96" t="s">
        <v>3619</v>
      </c>
      <c r="B17" s="96" t="s">
        <v>961</v>
      </c>
      <c r="C17" s="96" t="s">
        <v>16</v>
      </c>
      <c r="D17" s="96" t="s">
        <v>108</v>
      </c>
      <c r="E17" s="97" t="s">
        <v>3330</v>
      </c>
      <c r="F17" s="96" t="s">
        <v>31</v>
      </c>
      <c r="G17" s="96" t="s">
        <v>3331</v>
      </c>
      <c r="H17" s="96" t="s">
        <v>90</v>
      </c>
      <c r="I17" s="96" t="s">
        <v>87</v>
      </c>
      <c r="J17" s="96" t="s">
        <v>88</v>
      </c>
      <c r="K17" s="97" t="s">
        <v>111</v>
      </c>
      <c r="L17" s="97" t="s">
        <v>969</v>
      </c>
      <c r="M17" s="119">
        <v>46185.017099965276</v>
      </c>
    </row>
    <row r="18" spans="1:13" x14ac:dyDescent="0.4">
      <c r="A18" s="96" t="s">
        <v>3620</v>
      </c>
      <c r="B18" s="96" t="s">
        <v>961</v>
      </c>
      <c r="C18" s="96" t="s">
        <v>16</v>
      </c>
      <c r="D18" s="96" t="s">
        <v>108</v>
      </c>
      <c r="E18" s="97" t="s">
        <v>3332</v>
      </c>
      <c r="F18" s="96" t="s">
        <v>23</v>
      </c>
      <c r="G18" s="96" t="s">
        <v>3333</v>
      </c>
      <c r="H18" s="96" t="s">
        <v>90</v>
      </c>
      <c r="I18" s="96" t="s">
        <v>87</v>
      </c>
      <c r="J18" s="96" t="s">
        <v>88</v>
      </c>
      <c r="K18" s="97" t="s">
        <v>111</v>
      </c>
      <c r="L18" s="97" t="s">
        <v>969</v>
      </c>
      <c r="M18" s="119">
        <v>46185.011875960648</v>
      </c>
    </row>
    <row r="19" spans="1:13" x14ac:dyDescent="0.4">
      <c r="A19" s="96" t="s">
        <v>3621</v>
      </c>
      <c r="B19" s="96" t="s">
        <v>961</v>
      </c>
      <c r="C19" s="96" t="s">
        <v>16</v>
      </c>
      <c r="D19" s="96" t="s">
        <v>108</v>
      </c>
      <c r="E19" s="97" t="s">
        <v>3334</v>
      </c>
      <c r="F19" s="96" t="s">
        <v>23</v>
      </c>
      <c r="G19" s="96" t="s">
        <v>3335</v>
      </c>
      <c r="H19" s="96" t="s">
        <v>90</v>
      </c>
      <c r="I19" s="96" t="s">
        <v>87</v>
      </c>
      <c r="J19" s="96" t="s">
        <v>88</v>
      </c>
      <c r="K19" s="97" t="s">
        <v>111</v>
      </c>
      <c r="L19" s="97" t="s">
        <v>969</v>
      </c>
      <c r="M19" s="119">
        <v>46182.890158877315</v>
      </c>
    </row>
    <row r="20" spans="1:13" x14ac:dyDescent="0.4">
      <c r="A20" s="96" t="s">
        <v>3622</v>
      </c>
      <c r="B20" s="96" t="s">
        <v>961</v>
      </c>
      <c r="C20" s="96" t="s">
        <v>16</v>
      </c>
      <c r="D20" s="96" t="s">
        <v>108</v>
      </c>
      <c r="E20" s="97" t="s">
        <v>3336</v>
      </c>
      <c r="F20" s="96" t="s">
        <v>23</v>
      </c>
      <c r="G20" s="96" t="s">
        <v>3337</v>
      </c>
      <c r="H20" s="96" t="s">
        <v>90</v>
      </c>
      <c r="I20" s="96" t="s">
        <v>87</v>
      </c>
      <c r="J20" s="96" t="s">
        <v>88</v>
      </c>
      <c r="K20" s="97" t="s">
        <v>111</v>
      </c>
      <c r="L20" s="97" t="s">
        <v>969</v>
      </c>
      <c r="M20" s="119">
        <v>46185.008238969909</v>
      </c>
    </row>
    <row r="21" spans="1:13" x14ac:dyDescent="0.4">
      <c r="A21" s="96" t="s">
        <v>3623</v>
      </c>
      <c r="B21" s="96" t="s">
        <v>961</v>
      </c>
      <c r="C21" s="96" t="s">
        <v>16</v>
      </c>
      <c r="D21" s="96" t="s">
        <v>108</v>
      </c>
      <c r="E21" s="96" t="s">
        <v>3338</v>
      </c>
      <c r="F21" s="96" t="s">
        <v>23</v>
      </c>
      <c r="G21" s="96" t="s">
        <v>3339</v>
      </c>
      <c r="H21" s="96" t="s">
        <v>90</v>
      </c>
      <c r="I21" s="96" t="s">
        <v>87</v>
      </c>
      <c r="J21" s="97" t="s">
        <v>88</v>
      </c>
      <c r="K21" s="97" t="s">
        <v>111</v>
      </c>
      <c r="L21" s="97" t="s">
        <v>969</v>
      </c>
      <c r="M21" s="119">
        <v>46185.014502002312</v>
      </c>
    </row>
    <row r="22" spans="1:13" x14ac:dyDescent="0.4">
      <c r="A22" s="96" t="s">
        <v>3624</v>
      </c>
      <c r="B22" s="96" t="s">
        <v>961</v>
      </c>
      <c r="C22" s="96" t="s">
        <v>16</v>
      </c>
      <c r="D22" s="96" t="s">
        <v>108</v>
      </c>
      <c r="E22" s="97" t="s">
        <v>3340</v>
      </c>
      <c r="F22" s="96" t="s">
        <v>23</v>
      </c>
      <c r="G22" s="96" t="s">
        <v>3341</v>
      </c>
      <c r="H22" s="96" t="s">
        <v>90</v>
      </c>
      <c r="I22" s="96" t="s">
        <v>87</v>
      </c>
      <c r="J22" s="96" t="s">
        <v>88</v>
      </c>
      <c r="K22" s="97" t="s">
        <v>111</v>
      </c>
      <c r="L22" s="97" t="s">
        <v>969</v>
      </c>
      <c r="M22" s="119">
        <v>46185.003365358796</v>
      </c>
    </row>
    <row r="23" spans="1:13" x14ac:dyDescent="0.4">
      <c r="A23" s="96" t="s">
        <v>3625</v>
      </c>
      <c r="B23" s="96" t="s">
        <v>961</v>
      </c>
      <c r="C23" s="96" t="s">
        <v>16</v>
      </c>
      <c r="D23" s="96" t="s">
        <v>108</v>
      </c>
      <c r="E23" s="97" t="s">
        <v>3342</v>
      </c>
      <c r="F23" s="96" t="s">
        <v>23</v>
      </c>
      <c r="G23" s="96" t="s">
        <v>3343</v>
      </c>
      <c r="H23" s="96" t="s">
        <v>90</v>
      </c>
      <c r="I23" s="96" t="s">
        <v>87</v>
      </c>
      <c r="J23" s="96" t="s">
        <v>88</v>
      </c>
      <c r="K23" s="97" t="s">
        <v>111</v>
      </c>
      <c r="L23" s="97" t="s">
        <v>969</v>
      </c>
      <c r="M23" s="119">
        <v>46182.887389583331</v>
      </c>
    </row>
    <row r="24" spans="1:13" x14ac:dyDescent="0.4">
      <c r="A24" s="96" t="s">
        <v>3626</v>
      </c>
      <c r="B24" s="96" t="s">
        <v>961</v>
      </c>
      <c r="C24" s="96" t="s">
        <v>16</v>
      </c>
      <c r="D24" s="96" t="s">
        <v>108</v>
      </c>
      <c r="E24" s="97" t="s">
        <v>3344</v>
      </c>
      <c r="F24" s="96" t="s">
        <v>23</v>
      </c>
      <c r="G24" s="96" t="s">
        <v>3345</v>
      </c>
      <c r="H24" s="96" t="s">
        <v>86</v>
      </c>
      <c r="I24" s="96" t="s">
        <v>87</v>
      </c>
      <c r="J24" s="96" t="s">
        <v>88</v>
      </c>
      <c r="K24" s="97" t="s">
        <v>111</v>
      </c>
      <c r="L24" s="97" t="s">
        <v>969</v>
      </c>
      <c r="M24" s="119">
        <v>46185.005789733797</v>
      </c>
    </row>
    <row r="25" spans="1:13" x14ac:dyDescent="0.4">
      <c r="A25" s="96" t="s">
        <v>3627</v>
      </c>
      <c r="B25" s="96" t="s">
        <v>961</v>
      </c>
      <c r="C25" s="96" t="s">
        <v>16</v>
      </c>
      <c r="D25" s="96" t="s">
        <v>108</v>
      </c>
      <c r="E25" s="97" t="s">
        <v>3346</v>
      </c>
      <c r="F25" s="96" t="s">
        <v>23</v>
      </c>
      <c r="G25" s="96" t="s">
        <v>3347</v>
      </c>
      <c r="H25" s="96" t="s">
        <v>199</v>
      </c>
      <c r="I25" s="96" t="s">
        <v>81</v>
      </c>
      <c r="J25" s="96" t="s">
        <v>84</v>
      </c>
      <c r="K25" s="97" t="s">
        <v>111</v>
      </c>
      <c r="L25" s="97" t="s">
        <v>969</v>
      </c>
      <c r="M25" s="119">
        <v>46184.987178622687</v>
      </c>
    </row>
    <row r="26" spans="1:13" x14ac:dyDescent="0.4">
      <c r="A26" s="96" t="s">
        <v>3628</v>
      </c>
      <c r="B26" s="96" t="s">
        <v>961</v>
      </c>
      <c r="C26" s="96" t="s">
        <v>16</v>
      </c>
      <c r="D26" s="96" t="s">
        <v>108</v>
      </c>
      <c r="E26" s="97" t="s">
        <v>3348</v>
      </c>
      <c r="F26" s="96" t="s">
        <v>23</v>
      </c>
      <c r="G26" s="96" t="s">
        <v>3349</v>
      </c>
      <c r="H26" s="96" t="s">
        <v>199</v>
      </c>
      <c r="I26" s="96" t="s">
        <v>81</v>
      </c>
      <c r="J26" s="96" t="s">
        <v>84</v>
      </c>
      <c r="K26" s="97" t="s">
        <v>111</v>
      </c>
      <c r="L26" s="97" t="s">
        <v>969</v>
      </c>
      <c r="M26" s="119">
        <v>46184.989451770831</v>
      </c>
    </row>
    <row r="27" spans="1:13" x14ac:dyDescent="0.4">
      <c r="A27" s="96" t="s">
        <v>3629</v>
      </c>
      <c r="B27" s="96" t="s">
        <v>961</v>
      </c>
      <c r="C27" s="96" t="s">
        <v>16</v>
      </c>
      <c r="D27" s="96" t="s">
        <v>113</v>
      </c>
      <c r="E27" s="97" t="s">
        <v>3350</v>
      </c>
      <c r="F27" s="96" t="s">
        <v>23</v>
      </c>
      <c r="G27" s="96" t="s">
        <v>3351</v>
      </c>
      <c r="H27" s="96" t="s">
        <v>138</v>
      </c>
      <c r="I27" s="96" t="s">
        <v>85</v>
      </c>
      <c r="J27" s="96" t="s">
        <v>139</v>
      </c>
      <c r="K27" s="97" t="s">
        <v>148</v>
      </c>
      <c r="L27" s="97" t="s">
        <v>969</v>
      </c>
      <c r="M27" s="119">
        <v>46185.750609571762</v>
      </c>
    </row>
    <row r="28" spans="1:13" x14ac:dyDescent="0.4">
      <c r="A28" s="96" t="s">
        <v>3630</v>
      </c>
      <c r="B28" s="96" t="s">
        <v>961</v>
      </c>
      <c r="C28" s="96" t="s">
        <v>16</v>
      </c>
      <c r="D28" s="96" t="s">
        <v>113</v>
      </c>
      <c r="E28" s="97" t="s">
        <v>3352</v>
      </c>
      <c r="F28" s="96" t="s">
        <v>23</v>
      </c>
      <c r="G28" s="96" t="s">
        <v>3353</v>
      </c>
      <c r="H28" s="96" t="s">
        <v>107</v>
      </c>
      <c r="I28" s="96" t="s">
        <v>85</v>
      </c>
      <c r="J28" s="96" t="s">
        <v>139</v>
      </c>
      <c r="K28" s="97" t="s">
        <v>148</v>
      </c>
      <c r="L28" s="97" t="s">
        <v>969</v>
      </c>
      <c r="M28" s="119">
        <v>46182.312980671297</v>
      </c>
    </row>
    <row r="29" spans="1:13" x14ac:dyDescent="0.4">
      <c r="A29" s="96" t="s">
        <v>3631</v>
      </c>
      <c r="B29" s="96" t="s">
        <v>961</v>
      </c>
      <c r="C29" s="96" t="s">
        <v>16</v>
      </c>
      <c r="D29" s="96" t="s">
        <v>113</v>
      </c>
      <c r="E29" s="96" t="s">
        <v>3354</v>
      </c>
      <c r="F29" s="96" t="s">
        <v>36</v>
      </c>
      <c r="G29" s="96" t="s">
        <v>3355</v>
      </c>
      <c r="H29" s="96" t="s">
        <v>120</v>
      </c>
      <c r="I29" s="96" t="s">
        <v>81</v>
      </c>
      <c r="J29" s="97" t="s">
        <v>139</v>
      </c>
      <c r="K29" s="97" t="s">
        <v>148</v>
      </c>
      <c r="L29" s="97" t="s">
        <v>969</v>
      </c>
      <c r="M29" s="119">
        <v>46185.746971678243</v>
      </c>
    </row>
    <row r="30" spans="1:13" x14ac:dyDescent="0.4">
      <c r="A30" s="96" t="s">
        <v>3632</v>
      </c>
      <c r="B30" s="96" t="s">
        <v>961</v>
      </c>
      <c r="C30" s="96" t="s">
        <v>16</v>
      </c>
      <c r="D30" s="96" t="s">
        <v>113</v>
      </c>
      <c r="E30" s="97" t="s">
        <v>3356</v>
      </c>
      <c r="F30" s="96" t="s">
        <v>23</v>
      </c>
      <c r="G30" s="96" t="s">
        <v>3357</v>
      </c>
      <c r="H30" s="96" t="s">
        <v>107</v>
      </c>
      <c r="I30" s="96" t="s">
        <v>85</v>
      </c>
      <c r="J30" s="96" t="s">
        <v>139</v>
      </c>
      <c r="K30" s="97" t="s">
        <v>148</v>
      </c>
      <c r="L30" s="97" t="s">
        <v>969</v>
      </c>
      <c r="M30" s="119">
        <v>46185.891881747688</v>
      </c>
    </row>
    <row r="31" spans="1:13" x14ac:dyDescent="0.4">
      <c r="A31" s="96" t="s">
        <v>3633</v>
      </c>
      <c r="B31" s="96" t="s">
        <v>961</v>
      </c>
      <c r="C31" s="96" t="s">
        <v>16</v>
      </c>
      <c r="D31" s="96" t="s">
        <v>113</v>
      </c>
      <c r="E31" s="97" t="s">
        <v>3358</v>
      </c>
      <c r="F31" s="96" t="s">
        <v>36</v>
      </c>
      <c r="G31" s="96" t="s">
        <v>3359</v>
      </c>
      <c r="H31" s="96" t="s">
        <v>138</v>
      </c>
      <c r="I31" s="96" t="s">
        <v>85</v>
      </c>
      <c r="J31" s="96" t="s">
        <v>139</v>
      </c>
      <c r="K31" s="97" t="s">
        <v>148</v>
      </c>
      <c r="L31" s="97" t="s">
        <v>969</v>
      </c>
      <c r="M31" s="119">
        <v>46182.306896793983</v>
      </c>
    </row>
    <row r="32" spans="1:13" x14ac:dyDescent="0.4">
      <c r="A32" s="96" t="s">
        <v>3634</v>
      </c>
      <c r="B32" s="96" t="s">
        <v>961</v>
      </c>
      <c r="C32" s="96" t="s">
        <v>16</v>
      </c>
      <c r="D32" s="96" t="s">
        <v>113</v>
      </c>
      <c r="E32" s="97" t="s">
        <v>3360</v>
      </c>
      <c r="F32" s="96" t="s">
        <v>23</v>
      </c>
      <c r="G32" s="96" t="s">
        <v>3361</v>
      </c>
      <c r="H32" s="96" t="s">
        <v>94</v>
      </c>
      <c r="I32" s="96" t="s">
        <v>85</v>
      </c>
      <c r="J32" s="96" t="s">
        <v>139</v>
      </c>
      <c r="K32" s="97" t="s">
        <v>148</v>
      </c>
      <c r="L32" s="97" t="s">
        <v>969</v>
      </c>
      <c r="M32" s="119">
        <v>46182.288678240744</v>
      </c>
    </row>
    <row r="33" spans="1:13" x14ac:dyDescent="0.4">
      <c r="A33" s="96" t="s">
        <v>3635</v>
      </c>
      <c r="B33" s="96" t="s">
        <v>961</v>
      </c>
      <c r="C33" s="96" t="s">
        <v>16</v>
      </c>
      <c r="D33" s="96" t="s">
        <v>113</v>
      </c>
      <c r="E33" s="96" t="s">
        <v>3362</v>
      </c>
      <c r="F33" s="96" t="s">
        <v>36</v>
      </c>
      <c r="G33" s="96" t="s">
        <v>3363</v>
      </c>
      <c r="H33" s="96" t="s">
        <v>173</v>
      </c>
      <c r="I33" s="96" t="s">
        <v>85</v>
      </c>
      <c r="J33" s="97" t="s">
        <v>139</v>
      </c>
      <c r="K33" s="97" t="s">
        <v>148</v>
      </c>
      <c r="L33" s="97" t="s">
        <v>969</v>
      </c>
      <c r="M33" s="119">
        <v>46182.295606944448</v>
      </c>
    </row>
    <row r="34" spans="1:13" x14ac:dyDescent="0.4">
      <c r="A34" s="96" t="s">
        <v>3636</v>
      </c>
      <c r="B34" s="96" t="s">
        <v>961</v>
      </c>
      <c r="C34" s="96" t="s">
        <v>16</v>
      </c>
      <c r="D34" s="96" t="s">
        <v>113</v>
      </c>
      <c r="E34" s="96" t="s">
        <v>3364</v>
      </c>
      <c r="F34" s="96" t="s">
        <v>79</v>
      </c>
      <c r="G34" s="96" t="s">
        <v>3365</v>
      </c>
      <c r="H34" s="96" t="s">
        <v>103</v>
      </c>
      <c r="I34" s="96" t="s">
        <v>81</v>
      </c>
      <c r="J34" s="97" t="s">
        <v>139</v>
      </c>
      <c r="K34" s="97" t="s">
        <v>148</v>
      </c>
      <c r="L34" s="97" t="s">
        <v>969</v>
      </c>
      <c r="M34" s="119">
        <v>46185.898489780091</v>
      </c>
    </row>
    <row r="35" spans="1:13" x14ac:dyDescent="0.4">
      <c r="A35" s="96" t="s">
        <v>3637</v>
      </c>
      <c r="B35" s="96" t="s">
        <v>961</v>
      </c>
      <c r="C35" s="96" t="s">
        <v>16</v>
      </c>
      <c r="D35" s="96" t="s">
        <v>113</v>
      </c>
      <c r="E35" s="97" t="s">
        <v>3366</v>
      </c>
      <c r="F35" s="96" t="s">
        <v>36</v>
      </c>
      <c r="G35" s="96" t="s">
        <v>3367</v>
      </c>
      <c r="H35" s="96" t="s">
        <v>133</v>
      </c>
      <c r="I35" s="96" t="s">
        <v>81</v>
      </c>
      <c r="J35" s="96" t="s">
        <v>139</v>
      </c>
      <c r="K35" s="97" t="s">
        <v>148</v>
      </c>
      <c r="L35" s="97" t="s">
        <v>969</v>
      </c>
      <c r="M35" s="119">
        <v>46182.304128391203</v>
      </c>
    </row>
    <row r="36" spans="1:13" x14ac:dyDescent="0.4">
      <c r="A36" s="96" t="s">
        <v>3638</v>
      </c>
      <c r="B36" s="96" t="s">
        <v>961</v>
      </c>
      <c r="C36" s="96" t="s">
        <v>16</v>
      </c>
      <c r="D36" s="96" t="s">
        <v>113</v>
      </c>
      <c r="E36" s="97" t="s">
        <v>3368</v>
      </c>
      <c r="F36" s="96" t="s">
        <v>23</v>
      </c>
      <c r="G36" s="96" t="s">
        <v>3369</v>
      </c>
      <c r="H36" s="96" t="s">
        <v>147</v>
      </c>
      <c r="I36" s="96" t="s">
        <v>85</v>
      </c>
      <c r="J36" s="96" t="s">
        <v>139</v>
      </c>
      <c r="K36" s="97" t="s">
        <v>148</v>
      </c>
      <c r="L36" s="97" t="s">
        <v>969</v>
      </c>
      <c r="M36" s="119">
        <v>46185.742941354169</v>
      </c>
    </row>
    <row r="37" spans="1:13" x14ac:dyDescent="0.4">
      <c r="A37" s="96" t="s">
        <v>3639</v>
      </c>
      <c r="B37" s="96" t="s">
        <v>961</v>
      </c>
      <c r="C37" s="96" t="s">
        <v>16</v>
      </c>
      <c r="D37" s="96" t="s">
        <v>113</v>
      </c>
      <c r="E37" s="96" t="s">
        <v>3370</v>
      </c>
      <c r="F37" s="96" t="s">
        <v>36</v>
      </c>
      <c r="G37" s="96" t="s">
        <v>3371</v>
      </c>
      <c r="H37" s="96" t="s">
        <v>104</v>
      </c>
      <c r="I37" s="96" t="s">
        <v>85</v>
      </c>
      <c r="J37" s="97" t="s">
        <v>139</v>
      </c>
      <c r="K37" s="97" t="s">
        <v>148</v>
      </c>
      <c r="L37" s="97" t="s">
        <v>969</v>
      </c>
      <c r="M37" s="119">
        <v>46182.309684571759</v>
      </c>
    </row>
    <row r="38" spans="1:13" x14ac:dyDescent="0.4">
      <c r="A38" s="96" t="s">
        <v>3640</v>
      </c>
      <c r="B38" s="96" t="s">
        <v>961</v>
      </c>
      <c r="C38" s="96" t="s">
        <v>16</v>
      </c>
      <c r="D38" s="96" t="s">
        <v>114</v>
      </c>
      <c r="E38" s="97" t="s">
        <v>3372</v>
      </c>
      <c r="F38" s="96" t="s">
        <v>23</v>
      </c>
      <c r="G38" s="96" t="s">
        <v>3373</v>
      </c>
      <c r="H38" s="96" t="s">
        <v>144</v>
      </c>
      <c r="I38" s="96" t="s">
        <v>1564</v>
      </c>
      <c r="J38" s="96" t="s">
        <v>1345</v>
      </c>
      <c r="K38" s="97" t="s">
        <v>1565</v>
      </c>
      <c r="L38" s="97" t="s">
        <v>969</v>
      </c>
      <c r="M38" s="119">
        <v>46186.022551932867</v>
      </c>
    </row>
    <row r="39" spans="1:13" x14ac:dyDescent="0.4">
      <c r="A39" s="96" t="s">
        <v>3641</v>
      </c>
      <c r="B39" s="96" t="s">
        <v>961</v>
      </c>
      <c r="C39" s="96" t="s">
        <v>16</v>
      </c>
      <c r="D39" s="96" t="s">
        <v>114</v>
      </c>
      <c r="E39" s="96" t="s">
        <v>3374</v>
      </c>
      <c r="F39" s="96" t="s">
        <v>23</v>
      </c>
      <c r="G39" s="96" t="s">
        <v>3375</v>
      </c>
      <c r="H39" s="96" t="s">
        <v>100</v>
      </c>
      <c r="I39" s="96" t="s">
        <v>1564</v>
      </c>
      <c r="J39" s="97" t="s">
        <v>1345</v>
      </c>
      <c r="K39" s="97" t="s">
        <v>1565</v>
      </c>
      <c r="L39" s="97" t="s">
        <v>969</v>
      </c>
      <c r="M39" s="119">
        <v>46186.013007175927</v>
      </c>
    </row>
    <row r="40" spans="1:13" x14ac:dyDescent="0.4">
      <c r="A40" s="96" t="s">
        <v>3642</v>
      </c>
      <c r="B40" s="96" t="s">
        <v>961</v>
      </c>
      <c r="C40" s="96" t="s">
        <v>16</v>
      </c>
      <c r="D40" s="96" t="s">
        <v>114</v>
      </c>
      <c r="E40" s="96" t="s">
        <v>3376</v>
      </c>
      <c r="F40" s="96" t="s">
        <v>29</v>
      </c>
      <c r="G40" s="96" t="s">
        <v>3377</v>
      </c>
      <c r="H40" s="96" t="s">
        <v>163</v>
      </c>
      <c r="I40" s="96" t="s">
        <v>89</v>
      </c>
      <c r="J40" s="97" t="s">
        <v>154</v>
      </c>
      <c r="K40" s="97" t="s">
        <v>184</v>
      </c>
      <c r="L40" s="97" t="s">
        <v>969</v>
      </c>
      <c r="M40" s="119">
        <v>46181.94465853009</v>
      </c>
    </row>
    <row r="41" spans="1:13" x14ac:dyDescent="0.4">
      <c r="A41" s="96" t="s">
        <v>3643</v>
      </c>
      <c r="B41" s="96" t="s">
        <v>961</v>
      </c>
      <c r="C41" s="96" t="s">
        <v>16</v>
      </c>
      <c r="D41" s="96" t="s">
        <v>114</v>
      </c>
      <c r="E41" s="96" t="s">
        <v>3378</v>
      </c>
      <c r="F41" s="96" t="s">
        <v>23</v>
      </c>
      <c r="G41" s="96" t="s">
        <v>3379</v>
      </c>
      <c r="H41" s="96" t="s">
        <v>163</v>
      </c>
      <c r="I41" s="96" t="s">
        <v>89</v>
      </c>
      <c r="J41" s="97" t="s">
        <v>154</v>
      </c>
      <c r="K41" s="97" t="s">
        <v>184</v>
      </c>
      <c r="L41" s="97" t="s">
        <v>969</v>
      </c>
      <c r="M41" s="119">
        <v>46182.702868599539</v>
      </c>
    </row>
    <row r="42" spans="1:13" x14ac:dyDescent="0.4">
      <c r="A42" s="96" t="s">
        <v>3644</v>
      </c>
      <c r="B42" s="96" t="s">
        <v>961</v>
      </c>
      <c r="C42" s="96" t="s">
        <v>16</v>
      </c>
      <c r="D42" s="96" t="s">
        <v>114</v>
      </c>
      <c r="E42" s="96" t="s">
        <v>3380</v>
      </c>
      <c r="F42" s="96" t="s">
        <v>23</v>
      </c>
      <c r="G42" s="96" t="s">
        <v>3381</v>
      </c>
      <c r="H42" s="96" t="s">
        <v>163</v>
      </c>
      <c r="I42" s="96" t="s">
        <v>89</v>
      </c>
      <c r="J42" s="97" t="s">
        <v>154</v>
      </c>
      <c r="K42" s="97" t="s">
        <v>184</v>
      </c>
      <c r="L42" s="97" t="s">
        <v>969</v>
      </c>
      <c r="M42" s="119">
        <v>46186.040990277776</v>
      </c>
    </row>
    <row r="43" spans="1:13" x14ac:dyDescent="0.4">
      <c r="A43" s="96" t="s">
        <v>3645</v>
      </c>
      <c r="B43" s="96" t="s">
        <v>961</v>
      </c>
      <c r="C43" s="96" t="s">
        <v>16</v>
      </c>
      <c r="D43" s="96" t="s">
        <v>115</v>
      </c>
      <c r="E43" s="97" t="s">
        <v>1862</v>
      </c>
      <c r="F43" s="96" t="s">
        <v>79</v>
      </c>
      <c r="G43" s="96" t="s">
        <v>2236</v>
      </c>
      <c r="H43" s="96" t="s">
        <v>133</v>
      </c>
      <c r="I43" s="96" t="s">
        <v>89</v>
      </c>
      <c r="J43" s="96" t="s">
        <v>82</v>
      </c>
      <c r="K43" s="97" t="s">
        <v>136</v>
      </c>
      <c r="L43" s="97" t="s">
        <v>969</v>
      </c>
      <c r="M43" s="119">
        <v>46184.874357025466</v>
      </c>
    </row>
    <row r="44" spans="1:13" x14ac:dyDescent="0.4">
      <c r="A44" s="96" t="s">
        <v>3646</v>
      </c>
      <c r="B44" s="96" t="s">
        <v>961</v>
      </c>
      <c r="C44" s="96" t="s">
        <v>16</v>
      </c>
      <c r="D44" s="96" t="s">
        <v>115</v>
      </c>
      <c r="E44" s="97" t="s">
        <v>1349</v>
      </c>
      <c r="F44" s="96" t="s">
        <v>23</v>
      </c>
      <c r="G44" s="96" t="s">
        <v>1360</v>
      </c>
      <c r="H44" s="96" t="s">
        <v>147</v>
      </c>
      <c r="I44" s="96" t="s">
        <v>87</v>
      </c>
      <c r="J44" s="96" t="s">
        <v>88</v>
      </c>
      <c r="K44" s="97" t="s">
        <v>111</v>
      </c>
      <c r="L44" s="97" t="s">
        <v>969</v>
      </c>
      <c r="M44" s="119">
        <v>46182.876385150463</v>
      </c>
    </row>
    <row r="45" spans="1:13" x14ac:dyDescent="0.4">
      <c r="A45" s="96" t="s">
        <v>3647</v>
      </c>
      <c r="B45" s="96" t="s">
        <v>961</v>
      </c>
      <c r="C45" s="96" t="s">
        <v>16</v>
      </c>
      <c r="D45" s="96" t="s">
        <v>115</v>
      </c>
      <c r="E45" s="97" t="s">
        <v>3382</v>
      </c>
      <c r="F45" s="96" t="s">
        <v>23</v>
      </c>
      <c r="G45" s="96" t="s">
        <v>3383</v>
      </c>
      <c r="H45" s="96" t="s">
        <v>155</v>
      </c>
      <c r="I45" s="96" t="s">
        <v>87</v>
      </c>
      <c r="J45" s="96" t="s">
        <v>88</v>
      </c>
      <c r="K45" s="97" t="s">
        <v>111</v>
      </c>
      <c r="L45" s="97" t="s">
        <v>969</v>
      </c>
      <c r="M45" s="119">
        <v>46182.87168556713</v>
      </c>
    </row>
    <row r="46" spans="1:13" x14ac:dyDescent="0.4">
      <c r="A46" s="96" t="s">
        <v>3648</v>
      </c>
      <c r="B46" s="96" t="s">
        <v>961</v>
      </c>
      <c r="C46" s="96" t="s">
        <v>16</v>
      </c>
      <c r="D46" s="96" t="s">
        <v>3055</v>
      </c>
      <c r="E46" s="97" t="s">
        <v>3384</v>
      </c>
      <c r="F46" s="96" t="s">
        <v>23</v>
      </c>
      <c r="G46" s="96" t="s">
        <v>3385</v>
      </c>
      <c r="H46" s="96" t="s">
        <v>86</v>
      </c>
      <c r="I46" s="96" t="s">
        <v>83</v>
      </c>
      <c r="J46" s="96" t="s">
        <v>1270</v>
      </c>
      <c r="K46" s="97" t="s">
        <v>3386</v>
      </c>
      <c r="L46" s="97" t="s">
        <v>969</v>
      </c>
      <c r="M46" s="119">
        <v>46181.745625891206</v>
      </c>
    </row>
    <row r="47" spans="1:13" x14ac:dyDescent="0.4">
      <c r="A47" s="96" t="s">
        <v>3649</v>
      </c>
      <c r="B47" s="96" t="s">
        <v>961</v>
      </c>
      <c r="C47" s="96" t="s">
        <v>16</v>
      </c>
      <c r="D47" s="96" t="s">
        <v>3387</v>
      </c>
      <c r="E47" s="97" t="s">
        <v>3388</v>
      </c>
      <c r="F47" s="96" t="s">
        <v>23</v>
      </c>
      <c r="G47" s="96" t="s">
        <v>3389</v>
      </c>
      <c r="H47" s="96" t="s">
        <v>134</v>
      </c>
      <c r="I47" s="96" t="s">
        <v>81</v>
      </c>
      <c r="J47" s="96" t="s">
        <v>88</v>
      </c>
      <c r="K47" s="97" t="s">
        <v>111</v>
      </c>
      <c r="L47" s="97" t="s">
        <v>969</v>
      </c>
      <c r="M47" s="119">
        <v>46182.967024421298</v>
      </c>
    </row>
    <row r="48" spans="1:13" ht="23.15" x14ac:dyDescent="0.4">
      <c r="A48" s="96" t="s">
        <v>3650</v>
      </c>
      <c r="B48" s="96" t="s">
        <v>961</v>
      </c>
      <c r="C48" s="96" t="s">
        <v>12</v>
      </c>
      <c r="D48" s="96" t="s">
        <v>108</v>
      </c>
      <c r="E48" s="97" t="s">
        <v>1378</v>
      </c>
      <c r="F48" s="96" t="s">
        <v>29</v>
      </c>
      <c r="G48" s="96" t="s">
        <v>3390</v>
      </c>
      <c r="H48" s="96" t="s">
        <v>147</v>
      </c>
      <c r="I48" s="96" t="s">
        <v>83</v>
      </c>
      <c r="J48" s="96" t="s">
        <v>82</v>
      </c>
      <c r="K48" s="97" t="s">
        <v>116</v>
      </c>
      <c r="L48" s="97" t="s">
        <v>969</v>
      </c>
      <c r="M48" s="119">
        <v>46183.907934490744</v>
      </c>
    </row>
    <row r="49" spans="1:14" x14ac:dyDescent="0.4">
      <c r="A49" s="96" t="s">
        <v>3651</v>
      </c>
      <c r="B49" s="96" t="s">
        <v>961</v>
      </c>
      <c r="C49" s="96" t="s">
        <v>12</v>
      </c>
      <c r="D49" s="96" t="s">
        <v>108</v>
      </c>
      <c r="E49" s="96" t="s">
        <v>1379</v>
      </c>
      <c r="F49" s="96" t="s">
        <v>29</v>
      </c>
      <c r="G49" s="96" t="s">
        <v>3391</v>
      </c>
      <c r="H49" s="96" t="s">
        <v>147</v>
      </c>
      <c r="I49" s="96" t="s">
        <v>83</v>
      </c>
      <c r="J49" s="97" t="s">
        <v>82</v>
      </c>
      <c r="K49" s="97" t="s">
        <v>116</v>
      </c>
      <c r="L49" s="97" t="s">
        <v>969</v>
      </c>
      <c r="M49" s="119">
        <v>46183.912446840281</v>
      </c>
    </row>
    <row r="50" spans="1:14" x14ac:dyDescent="0.4">
      <c r="A50" s="96" t="s">
        <v>3652</v>
      </c>
      <c r="B50" s="96" t="s">
        <v>961</v>
      </c>
      <c r="C50" s="96" t="s">
        <v>12</v>
      </c>
      <c r="D50" s="96" t="s">
        <v>108</v>
      </c>
      <c r="E50" s="96" t="s">
        <v>1766</v>
      </c>
      <c r="F50" s="96" t="s">
        <v>23</v>
      </c>
      <c r="G50" s="96" t="s">
        <v>3392</v>
      </c>
      <c r="H50" s="96" t="s">
        <v>134</v>
      </c>
      <c r="I50" s="96" t="s">
        <v>135</v>
      </c>
      <c r="J50" s="97" t="s">
        <v>82</v>
      </c>
      <c r="K50" s="97" t="s">
        <v>136</v>
      </c>
      <c r="L50" s="97" t="s">
        <v>980</v>
      </c>
      <c r="M50" s="119">
        <v>46184.992254050929</v>
      </c>
    </row>
    <row r="51" spans="1:14" ht="23.15" x14ac:dyDescent="0.4">
      <c r="A51" s="96" t="s">
        <v>3653</v>
      </c>
      <c r="B51" s="96" t="s">
        <v>961</v>
      </c>
      <c r="C51" s="96" t="s">
        <v>12</v>
      </c>
      <c r="D51" s="96" t="s">
        <v>2308</v>
      </c>
      <c r="E51" s="97" t="s">
        <v>3393</v>
      </c>
      <c r="F51" s="96" t="s">
        <v>23</v>
      </c>
      <c r="G51" s="96" t="s">
        <v>3394</v>
      </c>
      <c r="H51" s="96" t="s">
        <v>134</v>
      </c>
      <c r="I51" s="96" t="s">
        <v>89</v>
      </c>
      <c r="J51" s="96" t="s">
        <v>145</v>
      </c>
      <c r="K51" s="97" t="s">
        <v>2023</v>
      </c>
      <c r="L51" s="97" t="s">
        <v>969</v>
      </c>
      <c r="M51" s="119">
        <v>46184.938916168983</v>
      </c>
      <c r="N51" s="13"/>
    </row>
    <row r="52" spans="1:14" x14ac:dyDescent="0.4">
      <c r="A52" s="96" t="s">
        <v>3654</v>
      </c>
      <c r="B52" s="96" t="s">
        <v>961</v>
      </c>
      <c r="C52" s="96" t="s">
        <v>15</v>
      </c>
      <c r="D52" s="96" t="s">
        <v>108</v>
      </c>
      <c r="E52" s="97" t="s">
        <v>3395</v>
      </c>
      <c r="F52" s="96" t="s">
        <v>29</v>
      </c>
      <c r="G52" s="96" t="s">
        <v>3396</v>
      </c>
      <c r="H52" s="96" t="s">
        <v>107</v>
      </c>
      <c r="I52" s="96" t="s">
        <v>137</v>
      </c>
      <c r="J52" s="96" t="s">
        <v>82</v>
      </c>
      <c r="K52" s="97" t="s">
        <v>132</v>
      </c>
      <c r="L52" s="97" t="s">
        <v>969</v>
      </c>
      <c r="M52" s="119">
        <v>46182.931753124998</v>
      </c>
      <c r="N52" s="13"/>
    </row>
    <row r="53" spans="1:14" x14ac:dyDescent="0.4">
      <c r="A53" s="96" t="s">
        <v>3655</v>
      </c>
      <c r="B53" s="96" t="s">
        <v>961</v>
      </c>
      <c r="C53" s="96" t="s">
        <v>15</v>
      </c>
      <c r="D53" s="96" t="s">
        <v>108</v>
      </c>
      <c r="E53" s="97" t="s">
        <v>3397</v>
      </c>
      <c r="F53" s="96" t="s">
        <v>29</v>
      </c>
      <c r="G53" s="96" t="s">
        <v>3398</v>
      </c>
      <c r="H53" s="96" t="s">
        <v>107</v>
      </c>
      <c r="I53" s="96" t="s">
        <v>137</v>
      </c>
      <c r="J53" s="96" t="s">
        <v>82</v>
      </c>
      <c r="K53" s="97" t="s">
        <v>132</v>
      </c>
      <c r="L53" s="97" t="s">
        <v>969</v>
      </c>
      <c r="M53" s="119">
        <v>46182.923896990738</v>
      </c>
    </row>
    <row r="54" spans="1:14" x14ac:dyDescent="0.4">
      <c r="A54" s="96" t="s">
        <v>3656</v>
      </c>
      <c r="B54" s="96" t="s">
        <v>961</v>
      </c>
      <c r="C54" s="96" t="s">
        <v>15</v>
      </c>
      <c r="D54" s="96" t="s">
        <v>108</v>
      </c>
      <c r="E54" s="97" t="s">
        <v>3399</v>
      </c>
      <c r="F54" s="96" t="s">
        <v>29</v>
      </c>
      <c r="G54" s="96" t="s">
        <v>3400</v>
      </c>
      <c r="H54" s="96" t="s">
        <v>118</v>
      </c>
      <c r="I54" s="96" t="s">
        <v>135</v>
      </c>
      <c r="J54" s="96" t="s">
        <v>145</v>
      </c>
      <c r="K54" s="97" t="s">
        <v>136</v>
      </c>
      <c r="L54" s="97" t="s">
        <v>969</v>
      </c>
      <c r="M54" s="119">
        <v>46185.967313773152</v>
      </c>
    </row>
    <row r="55" spans="1:14" x14ac:dyDescent="0.4">
      <c r="A55" s="96" t="s">
        <v>3657</v>
      </c>
      <c r="B55" s="96" t="s">
        <v>961</v>
      </c>
      <c r="C55" s="96" t="s">
        <v>15</v>
      </c>
      <c r="D55" s="96" t="s">
        <v>108</v>
      </c>
      <c r="E55" s="97" t="s">
        <v>554</v>
      </c>
      <c r="F55" s="96" t="s">
        <v>29</v>
      </c>
      <c r="G55" s="96" t="s">
        <v>636</v>
      </c>
      <c r="H55" s="96" t="s">
        <v>118</v>
      </c>
      <c r="I55" s="96" t="s">
        <v>135</v>
      </c>
      <c r="J55" s="96" t="s">
        <v>145</v>
      </c>
      <c r="K55" s="97" t="s">
        <v>136</v>
      </c>
      <c r="L55" s="97" t="s">
        <v>969</v>
      </c>
      <c r="M55" s="119">
        <v>46185.879903935187</v>
      </c>
    </row>
    <row r="56" spans="1:14" x14ac:dyDescent="0.4">
      <c r="A56" s="96" t="s">
        <v>3658</v>
      </c>
      <c r="B56" s="96" t="s">
        <v>961</v>
      </c>
      <c r="C56" s="96" t="s">
        <v>15</v>
      </c>
      <c r="D56" s="96" t="s">
        <v>113</v>
      </c>
      <c r="E56" s="97" t="s">
        <v>3401</v>
      </c>
      <c r="F56" s="96" t="s">
        <v>23</v>
      </c>
      <c r="G56" s="96" t="s">
        <v>3402</v>
      </c>
      <c r="H56" s="96" t="s">
        <v>173</v>
      </c>
      <c r="I56" s="96" t="s">
        <v>81</v>
      </c>
      <c r="J56" s="96" t="s">
        <v>88</v>
      </c>
      <c r="K56" s="97" t="s">
        <v>129</v>
      </c>
      <c r="L56" s="97" t="s">
        <v>969</v>
      </c>
      <c r="M56" s="119">
        <v>46185.770187465278</v>
      </c>
      <c r="N56" s="13"/>
    </row>
    <row r="57" spans="1:14" x14ac:dyDescent="0.4">
      <c r="A57" s="96" t="s">
        <v>3659</v>
      </c>
      <c r="B57" s="96" t="s">
        <v>961</v>
      </c>
      <c r="C57" s="96" t="s">
        <v>15</v>
      </c>
      <c r="D57" s="96" t="s">
        <v>113</v>
      </c>
      <c r="E57" s="97" t="s">
        <v>3403</v>
      </c>
      <c r="F57" s="96" t="s">
        <v>23</v>
      </c>
      <c r="G57" s="96" t="s">
        <v>3404</v>
      </c>
      <c r="H57" s="96" t="s">
        <v>103</v>
      </c>
      <c r="I57" s="96" t="s">
        <v>81</v>
      </c>
      <c r="J57" s="96" t="s">
        <v>139</v>
      </c>
      <c r="K57" s="97" t="s">
        <v>148</v>
      </c>
      <c r="L57" s="97" t="s">
        <v>969</v>
      </c>
      <c r="M57" s="119">
        <v>46185.772986574077</v>
      </c>
    </row>
    <row r="58" spans="1:14" x14ac:dyDescent="0.4">
      <c r="A58" s="96" t="s">
        <v>3660</v>
      </c>
      <c r="B58" s="96" t="s">
        <v>961</v>
      </c>
      <c r="C58" s="96" t="s">
        <v>15</v>
      </c>
      <c r="D58" s="96" t="s">
        <v>113</v>
      </c>
      <c r="E58" s="96" t="s">
        <v>3405</v>
      </c>
      <c r="F58" s="96" t="s">
        <v>79</v>
      </c>
      <c r="G58" s="96" t="s">
        <v>3406</v>
      </c>
      <c r="H58" s="96" t="s">
        <v>105</v>
      </c>
      <c r="I58" s="96" t="s">
        <v>87</v>
      </c>
      <c r="J58" s="97" t="s">
        <v>139</v>
      </c>
      <c r="K58" s="97" t="s">
        <v>129</v>
      </c>
      <c r="L58" s="97" t="s">
        <v>969</v>
      </c>
      <c r="M58" s="119">
        <v>46182.898304942129</v>
      </c>
    </row>
    <row r="59" spans="1:14" x14ac:dyDescent="0.4">
      <c r="A59" s="96" t="s">
        <v>3661</v>
      </c>
      <c r="B59" s="96" t="s">
        <v>961</v>
      </c>
      <c r="C59" s="96" t="s">
        <v>15</v>
      </c>
      <c r="D59" s="96" t="s">
        <v>113</v>
      </c>
      <c r="E59" s="97" t="s">
        <v>3407</v>
      </c>
      <c r="F59" s="96" t="s">
        <v>23</v>
      </c>
      <c r="G59" s="96" t="s">
        <v>3408</v>
      </c>
      <c r="H59" s="96" t="s">
        <v>138</v>
      </c>
      <c r="I59" s="96" t="s">
        <v>85</v>
      </c>
      <c r="J59" s="96" t="s">
        <v>88</v>
      </c>
      <c r="K59" s="97" t="s">
        <v>148</v>
      </c>
      <c r="L59" s="97" t="s">
        <v>969</v>
      </c>
      <c r="M59" s="119">
        <v>46181.998183796299</v>
      </c>
    </row>
    <row r="60" spans="1:14" x14ac:dyDescent="0.4">
      <c r="A60" s="96" t="s">
        <v>3662</v>
      </c>
      <c r="B60" s="96" t="s">
        <v>961</v>
      </c>
      <c r="C60" s="96" t="s">
        <v>15</v>
      </c>
      <c r="D60" s="96" t="s">
        <v>113</v>
      </c>
      <c r="E60" s="97" t="s">
        <v>3409</v>
      </c>
      <c r="F60" s="96" t="s">
        <v>23</v>
      </c>
      <c r="G60" s="96" t="s">
        <v>3410</v>
      </c>
      <c r="H60" s="96" t="s">
        <v>105</v>
      </c>
      <c r="I60" s="96" t="s">
        <v>87</v>
      </c>
      <c r="J60" s="96" t="s">
        <v>139</v>
      </c>
      <c r="K60" s="97" t="s">
        <v>129</v>
      </c>
      <c r="L60" s="97" t="s">
        <v>969</v>
      </c>
      <c r="M60" s="119">
        <v>46182.657824733797</v>
      </c>
    </row>
    <row r="61" spans="1:14" x14ac:dyDescent="0.4">
      <c r="A61" s="96" t="s">
        <v>3663</v>
      </c>
      <c r="B61" s="96" t="s">
        <v>961</v>
      </c>
      <c r="C61" s="96" t="s">
        <v>15</v>
      </c>
      <c r="D61" s="96" t="s">
        <v>3387</v>
      </c>
      <c r="E61" s="97" t="s">
        <v>3411</v>
      </c>
      <c r="F61" s="96" t="s">
        <v>30</v>
      </c>
      <c r="G61" s="96" t="s">
        <v>3412</v>
      </c>
      <c r="H61" s="96" t="s">
        <v>156</v>
      </c>
      <c r="I61" s="96" t="s">
        <v>81</v>
      </c>
      <c r="J61" s="96" t="s">
        <v>84</v>
      </c>
      <c r="K61" s="97" t="s">
        <v>111</v>
      </c>
      <c r="L61" s="97" t="s">
        <v>969</v>
      </c>
      <c r="M61" s="119">
        <v>46185.020389699072</v>
      </c>
    </row>
    <row r="62" spans="1:14" x14ac:dyDescent="0.4">
      <c r="A62" s="96">
        <v>7056255</v>
      </c>
      <c r="B62" s="96" t="s">
        <v>961</v>
      </c>
      <c r="C62" s="96" t="s">
        <v>14</v>
      </c>
      <c r="D62" s="96" t="s">
        <v>2309</v>
      </c>
      <c r="E62" s="97" t="s">
        <v>3413</v>
      </c>
      <c r="F62" s="96" t="s">
        <v>23</v>
      </c>
      <c r="G62" s="96" t="s">
        <v>3414</v>
      </c>
      <c r="H62" s="96" t="s">
        <v>199</v>
      </c>
      <c r="I62" s="96" t="s">
        <v>1029</v>
      </c>
      <c r="J62" s="96" t="s">
        <v>1030</v>
      </c>
      <c r="K62" s="97" t="s">
        <v>1031</v>
      </c>
      <c r="L62" s="97" t="s">
        <v>969</v>
      </c>
      <c r="M62" s="119">
        <v>46183.953049039352</v>
      </c>
    </row>
    <row r="63" spans="1:14" x14ac:dyDescent="0.4">
      <c r="A63" s="96">
        <v>7056241</v>
      </c>
      <c r="B63" s="96" t="s">
        <v>42</v>
      </c>
      <c r="C63" s="96" t="s">
        <v>16</v>
      </c>
      <c r="D63" s="96" t="s">
        <v>188</v>
      </c>
      <c r="E63" s="97" t="s">
        <v>3415</v>
      </c>
      <c r="F63" s="96" t="s">
        <v>23</v>
      </c>
      <c r="G63" s="96" t="s">
        <v>3416</v>
      </c>
      <c r="H63" s="96" t="s">
        <v>124</v>
      </c>
      <c r="I63" s="96" t="s">
        <v>80</v>
      </c>
      <c r="J63" s="96" t="s">
        <v>899</v>
      </c>
      <c r="K63" s="97" t="s">
        <v>3417</v>
      </c>
      <c r="L63" s="97" t="s">
        <v>969</v>
      </c>
      <c r="M63" s="119">
        <v>46183.737863969909</v>
      </c>
    </row>
    <row r="64" spans="1:14" x14ac:dyDescent="0.4">
      <c r="A64" s="96">
        <v>7056305</v>
      </c>
      <c r="B64" s="96" t="s">
        <v>42</v>
      </c>
      <c r="C64" s="96" t="s">
        <v>16</v>
      </c>
      <c r="D64" s="96" t="s">
        <v>115</v>
      </c>
      <c r="E64" s="97" t="s">
        <v>3418</v>
      </c>
      <c r="F64" s="96" t="s">
        <v>23</v>
      </c>
      <c r="G64" s="96" t="s">
        <v>3419</v>
      </c>
      <c r="H64" s="96" t="s">
        <v>144</v>
      </c>
      <c r="I64" s="96" t="s">
        <v>140</v>
      </c>
      <c r="J64" s="96" t="s">
        <v>141</v>
      </c>
      <c r="K64" s="97" t="s">
        <v>142</v>
      </c>
      <c r="L64" s="97" t="s">
        <v>969</v>
      </c>
      <c r="M64" s="119">
        <v>46185.883383298613</v>
      </c>
    </row>
    <row r="65" spans="1:13" x14ac:dyDescent="0.4">
      <c r="A65" s="96">
        <v>7056301</v>
      </c>
      <c r="B65" s="96" t="s">
        <v>42</v>
      </c>
      <c r="C65" s="96" t="s">
        <v>16</v>
      </c>
      <c r="D65" s="96" t="s">
        <v>115</v>
      </c>
      <c r="E65" s="97" t="s">
        <v>1913</v>
      </c>
      <c r="F65" s="96" t="s">
        <v>36</v>
      </c>
      <c r="G65" s="96" t="s">
        <v>2613</v>
      </c>
      <c r="H65" s="96" t="s">
        <v>144</v>
      </c>
      <c r="I65" s="96" t="s">
        <v>140</v>
      </c>
      <c r="J65" s="96" t="s">
        <v>141</v>
      </c>
      <c r="K65" s="97" t="s">
        <v>142</v>
      </c>
      <c r="L65" s="97" t="s">
        <v>969</v>
      </c>
      <c r="M65" s="119">
        <v>46185.828951157404</v>
      </c>
    </row>
    <row r="66" spans="1:13" x14ac:dyDescent="0.4">
      <c r="A66" s="96">
        <v>7056311</v>
      </c>
      <c r="B66" s="96" t="s">
        <v>42</v>
      </c>
      <c r="C66" s="96" t="s">
        <v>16</v>
      </c>
      <c r="D66" s="96" t="s">
        <v>115</v>
      </c>
      <c r="E66" s="97" t="s">
        <v>2080</v>
      </c>
      <c r="F66" s="96" t="s">
        <v>36</v>
      </c>
      <c r="G66" s="96" t="s">
        <v>2274</v>
      </c>
      <c r="H66" s="96" t="s">
        <v>101</v>
      </c>
      <c r="I66" s="96" t="s">
        <v>140</v>
      </c>
      <c r="J66" s="96" t="s">
        <v>141</v>
      </c>
      <c r="K66" s="97" t="s">
        <v>142</v>
      </c>
      <c r="L66" s="97" t="s">
        <v>969</v>
      </c>
      <c r="M66" s="119">
        <v>46185.9127366088</v>
      </c>
    </row>
    <row r="67" spans="1:13" x14ac:dyDescent="0.4">
      <c r="A67" s="96">
        <v>7056309</v>
      </c>
      <c r="B67" s="96" t="s">
        <v>42</v>
      </c>
      <c r="C67" s="96" t="s">
        <v>16</v>
      </c>
      <c r="D67" s="96" t="s">
        <v>115</v>
      </c>
      <c r="E67" s="97" t="s">
        <v>1799</v>
      </c>
      <c r="F67" s="96" t="s">
        <v>23</v>
      </c>
      <c r="G67" s="96" t="s">
        <v>2454</v>
      </c>
      <c r="H67" s="96" t="s">
        <v>138</v>
      </c>
      <c r="I67" s="96" t="s">
        <v>1211</v>
      </c>
      <c r="J67" s="96" t="s">
        <v>141</v>
      </c>
      <c r="K67" s="97" t="s">
        <v>142</v>
      </c>
      <c r="L67" s="97" t="s">
        <v>969</v>
      </c>
      <c r="M67" s="119">
        <v>46185.895713692131</v>
      </c>
    </row>
    <row r="68" spans="1:13" x14ac:dyDescent="0.4">
      <c r="A68" s="96">
        <v>7056315</v>
      </c>
      <c r="B68" s="96" t="s">
        <v>42</v>
      </c>
      <c r="C68" s="96" t="s">
        <v>16</v>
      </c>
      <c r="D68" s="96" t="s">
        <v>115</v>
      </c>
      <c r="E68" s="97" t="s">
        <v>3420</v>
      </c>
      <c r="F68" s="96" t="s">
        <v>23</v>
      </c>
      <c r="G68" s="96" t="s">
        <v>3421</v>
      </c>
      <c r="H68" s="96" t="s">
        <v>103</v>
      </c>
      <c r="I68" s="96" t="s">
        <v>140</v>
      </c>
      <c r="J68" s="96" t="s">
        <v>141</v>
      </c>
      <c r="K68" s="97" t="s">
        <v>142</v>
      </c>
      <c r="L68" s="97" t="s">
        <v>969</v>
      </c>
      <c r="M68" s="119">
        <v>46185.976862812502</v>
      </c>
    </row>
    <row r="69" spans="1:13" x14ac:dyDescent="0.4">
      <c r="A69" s="96">
        <v>7056299</v>
      </c>
      <c r="B69" s="96" t="s">
        <v>42</v>
      </c>
      <c r="C69" s="96" t="s">
        <v>16</v>
      </c>
      <c r="D69" s="96" t="s">
        <v>115</v>
      </c>
      <c r="E69" s="97" t="s">
        <v>3422</v>
      </c>
      <c r="F69" s="96" t="s">
        <v>23</v>
      </c>
      <c r="G69" s="96" t="s">
        <v>3457</v>
      </c>
      <c r="H69" s="96" t="s">
        <v>103</v>
      </c>
      <c r="I69" s="96" t="s">
        <v>140</v>
      </c>
      <c r="J69" s="96" t="s">
        <v>141</v>
      </c>
      <c r="K69" s="97" t="s">
        <v>142</v>
      </c>
      <c r="L69" s="97" t="s">
        <v>969</v>
      </c>
      <c r="M69" s="119">
        <v>46185.809820405091</v>
      </c>
    </row>
    <row r="70" spans="1:13" x14ac:dyDescent="0.4">
      <c r="A70" s="96">
        <v>7056300</v>
      </c>
      <c r="B70" s="96" t="s">
        <v>42</v>
      </c>
      <c r="C70" s="96" t="s">
        <v>16</v>
      </c>
      <c r="D70" s="96" t="s">
        <v>115</v>
      </c>
      <c r="E70" s="97" t="s">
        <v>1914</v>
      </c>
      <c r="F70" s="96" t="s">
        <v>31</v>
      </c>
      <c r="G70" s="96" t="s">
        <v>2459</v>
      </c>
      <c r="H70" s="96" t="s">
        <v>101</v>
      </c>
      <c r="I70" s="96" t="s">
        <v>140</v>
      </c>
      <c r="J70" s="96" t="s">
        <v>141</v>
      </c>
      <c r="K70" s="97" t="s">
        <v>142</v>
      </c>
      <c r="L70" s="97" t="s">
        <v>969</v>
      </c>
      <c r="M70" s="119">
        <v>46185.821476736113</v>
      </c>
    </row>
    <row r="71" spans="1:13" x14ac:dyDescent="0.4">
      <c r="A71" s="96">
        <v>7056307</v>
      </c>
      <c r="B71" s="96" t="s">
        <v>42</v>
      </c>
      <c r="C71" s="96" t="s">
        <v>16</v>
      </c>
      <c r="D71" s="96" t="s">
        <v>115</v>
      </c>
      <c r="E71" s="97" t="s">
        <v>1800</v>
      </c>
      <c r="F71" s="96" t="s">
        <v>31</v>
      </c>
      <c r="G71" s="96" t="s">
        <v>2460</v>
      </c>
      <c r="H71" s="96" t="s">
        <v>138</v>
      </c>
      <c r="I71" s="96" t="s">
        <v>1211</v>
      </c>
      <c r="J71" s="96" t="s">
        <v>141</v>
      </c>
      <c r="K71" s="97" t="s">
        <v>142</v>
      </c>
      <c r="L71" s="97" t="s">
        <v>969</v>
      </c>
      <c r="M71" s="119">
        <v>46185.887017395835</v>
      </c>
    </row>
    <row r="72" spans="1:13" x14ac:dyDescent="0.4">
      <c r="A72" s="96">
        <v>7056316</v>
      </c>
      <c r="B72" s="96" t="s">
        <v>42</v>
      </c>
      <c r="C72" s="96" t="s">
        <v>16</v>
      </c>
      <c r="D72" s="96" t="s">
        <v>115</v>
      </c>
      <c r="E72" s="97" t="s">
        <v>3423</v>
      </c>
      <c r="F72" s="96" t="s">
        <v>31</v>
      </c>
      <c r="G72" s="96" t="s">
        <v>3458</v>
      </c>
      <c r="H72" s="96" t="s">
        <v>103</v>
      </c>
      <c r="I72" s="96" t="s">
        <v>140</v>
      </c>
      <c r="J72" s="96" t="s">
        <v>141</v>
      </c>
      <c r="K72" s="97" t="s">
        <v>142</v>
      </c>
      <c r="L72" s="97" t="s">
        <v>969</v>
      </c>
      <c r="M72" s="119">
        <v>46185.99754016204</v>
      </c>
    </row>
    <row r="73" spans="1:13" x14ac:dyDescent="0.4">
      <c r="A73" s="96">
        <v>7056312</v>
      </c>
      <c r="B73" s="96" t="s">
        <v>42</v>
      </c>
      <c r="C73" s="96" t="s">
        <v>16</v>
      </c>
      <c r="D73" s="96" t="s">
        <v>115</v>
      </c>
      <c r="E73" s="97" t="s">
        <v>3142</v>
      </c>
      <c r="F73" s="96" t="s">
        <v>36</v>
      </c>
      <c r="G73" s="96" t="s">
        <v>3217</v>
      </c>
      <c r="H73" s="96" t="s">
        <v>101</v>
      </c>
      <c r="I73" s="96" t="s">
        <v>140</v>
      </c>
      <c r="J73" s="96" t="s">
        <v>141</v>
      </c>
      <c r="K73" s="97" t="s">
        <v>142</v>
      </c>
      <c r="L73" s="97" t="s">
        <v>969</v>
      </c>
      <c r="M73" s="119">
        <v>46185.938645289352</v>
      </c>
    </row>
    <row r="74" spans="1:13" x14ac:dyDescent="0.4">
      <c r="A74" s="96">
        <v>7056313</v>
      </c>
      <c r="B74" s="96" t="s">
        <v>42</v>
      </c>
      <c r="C74" s="96" t="s">
        <v>16</v>
      </c>
      <c r="D74" s="96" t="s">
        <v>115</v>
      </c>
      <c r="E74" s="97" t="s">
        <v>3143</v>
      </c>
      <c r="F74" s="96" t="s">
        <v>36</v>
      </c>
      <c r="G74" s="96" t="s">
        <v>3218</v>
      </c>
      <c r="H74" s="96" t="s">
        <v>101</v>
      </c>
      <c r="I74" s="96" t="s">
        <v>140</v>
      </c>
      <c r="J74" s="96" t="s">
        <v>141</v>
      </c>
      <c r="K74" s="97" t="s">
        <v>142</v>
      </c>
      <c r="L74" s="97" t="s">
        <v>969</v>
      </c>
      <c r="M74" s="119">
        <v>46185.956878159719</v>
      </c>
    </row>
    <row r="75" spans="1:13" x14ac:dyDescent="0.4">
      <c r="A75" s="96">
        <v>7056302</v>
      </c>
      <c r="B75" s="96" t="s">
        <v>42</v>
      </c>
      <c r="C75" s="96" t="s">
        <v>16</v>
      </c>
      <c r="D75" s="96" t="s">
        <v>115</v>
      </c>
      <c r="E75" s="97" t="s">
        <v>1801</v>
      </c>
      <c r="F75" s="96" t="s">
        <v>36</v>
      </c>
      <c r="G75" s="96" t="s">
        <v>2461</v>
      </c>
      <c r="H75" s="96" t="s">
        <v>138</v>
      </c>
      <c r="I75" s="96" t="s">
        <v>1211</v>
      </c>
      <c r="J75" s="96" t="s">
        <v>141</v>
      </c>
      <c r="K75" s="97" t="s">
        <v>142</v>
      </c>
      <c r="L75" s="97" t="s">
        <v>969</v>
      </c>
      <c r="M75" s="119">
        <v>46185.864571678241</v>
      </c>
    </row>
    <row r="76" spans="1:13" x14ac:dyDescent="0.4">
      <c r="A76" s="96">
        <v>7056213</v>
      </c>
      <c r="B76" s="96" t="s">
        <v>42</v>
      </c>
      <c r="C76" s="96" t="s">
        <v>16</v>
      </c>
      <c r="D76" s="96" t="s">
        <v>1915</v>
      </c>
      <c r="E76" s="97" t="s">
        <v>1916</v>
      </c>
      <c r="F76" s="96" t="s">
        <v>23</v>
      </c>
      <c r="G76" s="96" t="s">
        <v>2463</v>
      </c>
      <c r="H76" s="96" t="s">
        <v>146</v>
      </c>
      <c r="I76" s="96" t="s">
        <v>1902</v>
      </c>
      <c r="J76" s="96" t="s">
        <v>1903</v>
      </c>
      <c r="K76" s="97" t="s">
        <v>1904</v>
      </c>
      <c r="L76" s="97" t="s">
        <v>969</v>
      </c>
      <c r="M76" s="119">
        <v>46181.656058877314</v>
      </c>
    </row>
    <row r="77" spans="1:13" x14ac:dyDescent="0.4">
      <c r="A77" s="96">
        <v>7056214</v>
      </c>
      <c r="B77" s="96" t="s">
        <v>42</v>
      </c>
      <c r="C77" s="96" t="s">
        <v>16</v>
      </c>
      <c r="D77" s="96" t="s">
        <v>1915</v>
      </c>
      <c r="E77" s="97" t="s">
        <v>1919</v>
      </c>
      <c r="F77" s="96" t="s">
        <v>23</v>
      </c>
      <c r="G77" s="96" t="s">
        <v>2466</v>
      </c>
      <c r="H77" s="96" t="s">
        <v>146</v>
      </c>
      <c r="I77" s="96" t="s">
        <v>1902</v>
      </c>
      <c r="J77" s="96" t="s">
        <v>1903</v>
      </c>
      <c r="K77" s="97" t="s">
        <v>1904</v>
      </c>
      <c r="L77" s="97" t="s">
        <v>969</v>
      </c>
      <c r="M77" s="119">
        <v>46181.664239618054</v>
      </c>
    </row>
    <row r="78" spans="1:13" x14ac:dyDescent="0.4">
      <c r="A78" s="96">
        <v>7056296</v>
      </c>
      <c r="B78" s="96" t="s">
        <v>42</v>
      </c>
      <c r="C78" s="96" t="s">
        <v>16</v>
      </c>
      <c r="D78" s="96" t="s">
        <v>2235</v>
      </c>
      <c r="E78" s="97" t="s">
        <v>1448</v>
      </c>
      <c r="F78" s="96" t="s">
        <v>23</v>
      </c>
      <c r="G78" s="96" t="s">
        <v>2476</v>
      </c>
      <c r="H78" s="96" t="s">
        <v>96</v>
      </c>
      <c r="I78" s="96" t="s">
        <v>195</v>
      </c>
      <c r="J78" s="96" t="s">
        <v>196</v>
      </c>
      <c r="K78" s="97" t="s">
        <v>613</v>
      </c>
      <c r="L78" s="97" t="s">
        <v>969</v>
      </c>
      <c r="M78" s="119">
        <v>46185.750947534725</v>
      </c>
    </row>
    <row r="79" spans="1:13" x14ac:dyDescent="0.4">
      <c r="A79" s="96">
        <v>7056286</v>
      </c>
      <c r="B79" s="96" t="s">
        <v>42</v>
      </c>
      <c r="C79" s="96" t="s">
        <v>16</v>
      </c>
      <c r="D79" s="96" t="s">
        <v>1553</v>
      </c>
      <c r="E79" s="97" t="s">
        <v>3424</v>
      </c>
      <c r="F79" s="96" t="s">
        <v>23</v>
      </c>
      <c r="G79" s="96" t="s">
        <v>3459</v>
      </c>
      <c r="H79" s="96" t="s">
        <v>99</v>
      </c>
      <c r="I79" s="96" t="s">
        <v>195</v>
      </c>
      <c r="J79" s="96" t="s">
        <v>3425</v>
      </c>
      <c r="K79" s="97" t="s">
        <v>613</v>
      </c>
      <c r="L79" s="97" t="s">
        <v>969</v>
      </c>
      <c r="M79" s="119">
        <v>46185.653770173609</v>
      </c>
    </row>
    <row r="80" spans="1:13" x14ac:dyDescent="0.4">
      <c r="A80" s="96">
        <v>7056292</v>
      </c>
      <c r="B80" s="96" t="s">
        <v>42</v>
      </c>
      <c r="C80" s="96" t="s">
        <v>16</v>
      </c>
      <c r="D80" s="96" t="s">
        <v>1553</v>
      </c>
      <c r="E80" s="97" t="s">
        <v>3426</v>
      </c>
      <c r="F80" s="96" t="s">
        <v>23</v>
      </c>
      <c r="G80" s="96" t="s">
        <v>3460</v>
      </c>
      <c r="H80" s="96" t="s">
        <v>104</v>
      </c>
      <c r="I80" s="96" t="s">
        <v>1211</v>
      </c>
      <c r="J80" s="96" t="s">
        <v>141</v>
      </c>
      <c r="K80" s="97" t="s">
        <v>142</v>
      </c>
      <c r="L80" s="97" t="s">
        <v>969</v>
      </c>
      <c r="M80" s="119">
        <v>46185.742912187503</v>
      </c>
    </row>
    <row r="81" spans="1:13" x14ac:dyDescent="0.4">
      <c r="A81" s="96">
        <v>7056291</v>
      </c>
      <c r="B81" s="96" t="s">
        <v>42</v>
      </c>
      <c r="C81" s="96" t="s">
        <v>16</v>
      </c>
      <c r="D81" s="96" t="s">
        <v>1553</v>
      </c>
      <c r="E81" s="97" t="s">
        <v>3427</v>
      </c>
      <c r="F81" s="96" t="s">
        <v>30</v>
      </c>
      <c r="G81" s="96" t="s">
        <v>3461</v>
      </c>
      <c r="H81" s="96" t="s">
        <v>104</v>
      </c>
      <c r="I81" s="96" t="s">
        <v>1211</v>
      </c>
      <c r="J81" s="96" t="s">
        <v>141</v>
      </c>
      <c r="K81" s="97" t="s">
        <v>142</v>
      </c>
      <c r="L81" s="97" t="s">
        <v>969</v>
      </c>
      <c r="M81" s="119">
        <v>46185.735433796297</v>
      </c>
    </row>
    <row r="82" spans="1:13" x14ac:dyDescent="0.4">
      <c r="A82" s="96">
        <v>7056287</v>
      </c>
      <c r="B82" s="96" t="s">
        <v>42</v>
      </c>
      <c r="C82" s="96" t="s">
        <v>16</v>
      </c>
      <c r="D82" s="96" t="s">
        <v>1553</v>
      </c>
      <c r="E82" s="97" t="s">
        <v>3428</v>
      </c>
      <c r="F82" s="96" t="s">
        <v>23</v>
      </c>
      <c r="G82" s="96" t="s">
        <v>3462</v>
      </c>
      <c r="H82" s="96" t="s">
        <v>124</v>
      </c>
      <c r="I82" s="96" t="s">
        <v>1211</v>
      </c>
      <c r="J82" s="96" t="s">
        <v>141</v>
      </c>
      <c r="K82" s="97" t="s">
        <v>3429</v>
      </c>
      <c r="L82" s="97" t="s">
        <v>969</v>
      </c>
      <c r="M82" s="119">
        <v>46185.671317627312</v>
      </c>
    </row>
    <row r="83" spans="1:13" x14ac:dyDescent="0.4">
      <c r="A83" s="96">
        <v>7056290</v>
      </c>
      <c r="B83" s="96" t="s">
        <v>42</v>
      </c>
      <c r="C83" s="96" t="s">
        <v>16</v>
      </c>
      <c r="D83" s="96" t="s">
        <v>1553</v>
      </c>
      <c r="E83" s="97" t="s">
        <v>3430</v>
      </c>
      <c r="F83" s="96" t="s">
        <v>23</v>
      </c>
      <c r="G83" s="96" t="s">
        <v>3463</v>
      </c>
      <c r="H83" s="96" t="s">
        <v>124</v>
      </c>
      <c r="I83" s="96" t="s">
        <v>1211</v>
      </c>
      <c r="J83" s="96" t="s">
        <v>141</v>
      </c>
      <c r="K83" s="97" t="s">
        <v>3429</v>
      </c>
      <c r="L83" s="97" t="s">
        <v>969</v>
      </c>
      <c r="M83" s="119">
        <v>46185.703116585646</v>
      </c>
    </row>
    <row r="84" spans="1:13" x14ac:dyDescent="0.4">
      <c r="A84" s="96">
        <v>7056289</v>
      </c>
      <c r="B84" s="96" t="s">
        <v>42</v>
      </c>
      <c r="C84" s="96" t="s">
        <v>16</v>
      </c>
      <c r="D84" s="96" t="s">
        <v>1553</v>
      </c>
      <c r="E84" s="97" t="s">
        <v>3431</v>
      </c>
      <c r="F84" s="96" t="s">
        <v>23</v>
      </c>
      <c r="G84" s="96" t="s">
        <v>3464</v>
      </c>
      <c r="H84" s="96" t="s">
        <v>124</v>
      </c>
      <c r="I84" s="96" t="s">
        <v>1211</v>
      </c>
      <c r="J84" s="96" t="s">
        <v>141</v>
      </c>
      <c r="K84" s="97" t="s">
        <v>3429</v>
      </c>
      <c r="L84" s="97" t="s">
        <v>969</v>
      </c>
      <c r="M84" s="119">
        <v>46185.694655208332</v>
      </c>
    </row>
    <row r="85" spans="1:13" x14ac:dyDescent="0.4">
      <c r="A85" s="96">
        <v>7056288</v>
      </c>
      <c r="B85" s="96" t="s">
        <v>42</v>
      </c>
      <c r="C85" s="96" t="s">
        <v>16</v>
      </c>
      <c r="D85" s="96" t="s">
        <v>3432</v>
      </c>
      <c r="E85" s="97" t="s">
        <v>3433</v>
      </c>
      <c r="F85" s="96" t="s">
        <v>35</v>
      </c>
      <c r="G85" s="96" t="s">
        <v>3465</v>
      </c>
      <c r="H85" s="96" t="s">
        <v>96</v>
      </c>
      <c r="I85" s="96" t="s">
        <v>1037</v>
      </c>
      <c r="J85" s="96" t="s">
        <v>152</v>
      </c>
      <c r="K85" s="97" t="s">
        <v>3434</v>
      </c>
      <c r="L85" s="97" t="s">
        <v>969</v>
      </c>
      <c r="M85" s="119">
        <v>46185.679024155092</v>
      </c>
    </row>
    <row r="86" spans="1:13" x14ac:dyDescent="0.4">
      <c r="A86" s="96">
        <v>7056270</v>
      </c>
      <c r="B86" s="96" t="s">
        <v>42</v>
      </c>
      <c r="C86" s="96" t="s">
        <v>17</v>
      </c>
      <c r="D86" s="96" t="s">
        <v>3435</v>
      </c>
      <c r="E86" s="97" t="s">
        <v>3436</v>
      </c>
      <c r="F86" s="96" t="s">
        <v>23</v>
      </c>
      <c r="G86" s="96" t="s">
        <v>3466</v>
      </c>
      <c r="H86" s="96" t="s">
        <v>100</v>
      </c>
      <c r="I86" s="96" t="s">
        <v>907</v>
      </c>
      <c r="J86" s="96" t="s">
        <v>1374</v>
      </c>
      <c r="K86" s="97" t="s">
        <v>3437</v>
      </c>
      <c r="L86" s="97" t="s">
        <v>969</v>
      </c>
      <c r="M86" s="119">
        <v>46184.97016084491</v>
      </c>
    </row>
    <row r="87" spans="1:13" x14ac:dyDescent="0.4">
      <c r="A87" s="96">
        <v>7056268</v>
      </c>
      <c r="B87" s="96" t="s">
        <v>42</v>
      </c>
      <c r="C87" s="96" t="s">
        <v>17</v>
      </c>
      <c r="D87" s="96" t="s">
        <v>3435</v>
      </c>
      <c r="E87" s="97" t="s">
        <v>3438</v>
      </c>
      <c r="F87" s="96" t="s">
        <v>23</v>
      </c>
      <c r="G87" s="96" t="s">
        <v>3467</v>
      </c>
      <c r="H87" s="96" t="s">
        <v>100</v>
      </c>
      <c r="I87" s="96" t="s">
        <v>907</v>
      </c>
      <c r="J87" s="96" t="s">
        <v>1374</v>
      </c>
      <c r="K87" s="97" t="s">
        <v>3437</v>
      </c>
      <c r="L87" s="97" t="s">
        <v>969</v>
      </c>
      <c r="M87" s="119">
        <v>46184.961598263886</v>
      </c>
    </row>
    <row r="88" spans="1:13" x14ac:dyDescent="0.4">
      <c r="A88" s="96">
        <v>7056269</v>
      </c>
      <c r="B88" s="96" t="s">
        <v>42</v>
      </c>
      <c r="C88" s="96" t="s">
        <v>17</v>
      </c>
      <c r="D88" s="96" t="s">
        <v>3435</v>
      </c>
      <c r="E88" s="97" t="s">
        <v>3439</v>
      </c>
      <c r="F88" s="96" t="s">
        <v>23</v>
      </c>
      <c r="G88" s="96" t="s">
        <v>3468</v>
      </c>
      <c r="H88" s="96" t="s">
        <v>100</v>
      </c>
      <c r="I88" s="96" t="s">
        <v>907</v>
      </c>
      <c r="J88" s="96" t="s">
        <v>1374</v>
      </c>
      <c r="K88" s="97" t="s">
        <v>3437</v>
      </c>
      <c r="L88" s="97" t="s">
        <v>969</v>
      </c>
      <c r="M88" s="119">
        <v>46184.965248842593</v>
      </c>
    </row>
    <row r="89" spans="1:13" x14ac:dyDescent="0.4">
      <c r="A89" s="96">
        <v>7056264</v>
      </c>
      <c r="B89" s="96" t="s">
        <v>42</v>
      </c>
      <c r="C89" s="96" t="s">
        <v>17</v>
      </c>
      <c r="D89" s="96" t="s">
        <v>3435</v>
      </c>
      <c r="E89" s="97" t="s">
        <v>3440</v>
      </c>
      <c r="F89" s="96" t="s">
        <v>20</v>
      </c>
      <c r="G89" s="96" t="s">
        <v>3469</v>
      </c>
      <c r="H89" s="96" t="s">
        <v>100</v>
      </c>
      <c r="I89" s="96" t="s">
        <v>907</v>
      </c>
      <c r="J89" s="96" t="s">
        <v>1374</v>
      </c>
      <c r="K89" s="97" t="s">
        <v>3437</v>
      </c>
      <c r="L89" s="97" t="s">
        <v>969</v>
      </c>
      <c r="M89" s="119">
        <v>46184.892506597222</v>
      </c>
    </row>
    <row r="90" spans="1:13" x14ac:dyDescent="0.4">
      <c r="A90" s="96">
        <v>7056266</v>
      </c>
      <c r="B90" s="96" t="s">
        <v>42</v>
      </c>
      <c r="C90" s="96" t="s">
        <v>17</v>
      </c>
      <c r="D90" s="96" t="s">
        <v>3435</v>
      </c>
      <c r="E90" s="97" t="s">
        <v>3441</v>
      </c>
      <c r="F90" s="96" t="s">
        <v>23</v>
      </c>
      <c r="G90" s="96" t="s">
        <v>3470</v>
      </c>
      <c r="H90" s="96" t="s">
        <v>100</v>
      </c>
      <c r="I90" s="96" t="s">
        <v>907</v>
      </c>
      <c r="J90" s="96" t="s">
        <v>1374</v>
      </c>
      <c r="K90" s="97" t="s">
        <v>3437</v>
      </c>
      <c r="L90" s="97" t="s">
        <v>969</v>
      </c>
      <c r="M90" s="119">
        <v>46184.952906909719</v>
      </c>
    </row>
    <row r="91" spans="1:13" x14ac:dyDescent="0.4">
      <c r="A91" s="96">
        <v>7056267</v>
      </c>
      <c r="B91" s="96" t="s">
        <v>42</v>
      </c>
      <c r="C91" s="96" t="s">
        <v>17</v>
      </c>
      <c r="D91" s="96" t="s">
        <v>3435</v>
      </c>
      <c r="E91" s="97" t="s">
        <v>3442</v>
      </c>
      <c r="F91" s="96" t="s">
        <v>23</v>
      </c>
      <c r="G91" s="96" t="s">
        <v>3471</v>
      </c>
      <c r="H91" s="96" t="s">
        <v>100</v>
      </c>
      <c r="I91" s="96" t="s">
        <v>907</v>
      </c>
      <c r="J91" s="96" t="s">
        <v>1374</v>
      </c>
      <c r="K91" s="97" t="s">
        <v>3437</v>
      </c>
      <c r="L91" s="97" t="s">
        <v>969</v>
      </c>
      <c r="M91" s="119">
        <v>46184.956377083334</v>
      </c>
    </row>
    <row r="92" spans="1:13" x14ac:dyDescent="0.4">
      <c r="A92" s="96">
        <v>7056244</v>
      </c>
      <c r="B92" s="96" t="s">
        <v>42</v>
      </c>
      <c r="C92" s="96" t="s">
        <v>15</v>
      </c>
      <c r="D92" s="96" t="s">
        <v>188</v>
      </c>
      <c r="E92" s="97" t="s">
        <v>3443</v>
      </c>
      <c r="F92" s="96" t="s">
        <v>23</v>
      </c>
      <c r="G92" s="96" t="s">
        <v>3472</v>
      </c>
      <c r="H92" s="96" t="s">
        <v>86</v>
      </c>
      <c r="I92" s="96" t="s">
        <v>1037</v>
      </c>
      <c r="J92" s="96" t="s">
        <v>95</v>
      </c>
      <c r="K92" s="97" t="s">
        <v>3434</v>
      </c>
      <c r="L92" s="97" t="s">
        <v>969</v>
      </c>
      <c r="M92" s="119">
        <v>46183.751063043979</v>
      </c>
    </row>
    <row r="93" spans="1:13" x14ac:dyDescent="0.4">
      <c r="A93" s="96">
        <v>7056256</v>
      </c>
      <c r="B93" s="96" t="s">
        <v>42</v>
      </c>
      <c r="C93" s="96" t="s">
        <v>15</v>
      </c>
      <c r="D93" s="96" t="s">
        <v>188</v>
      </c>
      <c r="E93" s="97" t="s">
        <v>3444</v>
      </c>
      <c r="F93" s="96" t="s">
        <v>23</v>
      </c>
      <c r="G93" s="96" t="s">
        <v>3473</v>
      </c>
      <c r="H93" s="96" t="s">
        <v>86</v>
      </c>
      <c r="I93" s="96" t="s">
        <v>1037</v>
      </c>
      <c r="J93" s="96" t="s">
        <v>95</v>
      </c>
      <c r="K93" s="97" t="s">
        <v>3434</v>
      </c>
      <c r="L93" s="97" t="s">
        <v>969</v>
      </c>
      <c r="M93" s="119">
        <v>46183.958615972224</v>
      </c>
    </row>
    <row r="94" spans="1:13" x14ac:dyDescent="0.4">
      <c r="A94" s="96">
        <v>7056243</v>
      </c>
      <c r="B94" s="96" t="s">
        <v>42</v>
      </c>
      <c r="C94" s="96" t="s">
        <v>15</v>
      </c>
      <c r="D94" s="96" t="s">
        <v>188</v>
      </c>
      <c r="E94" s="97" t="s">
        <v>3445</v>
      </c>
      <c r="F94" s="96" t="s">
        <v>23</v>
      </c>
      <c r="G94" s="96" t="s">
        <v>3474</v>
      </c>
      <c r="H94" s="96" t="s">
        <v>86</v>
      </c>
      <c r="I94" s="96" t="s">
        <v>1037</v>
      </c>
      <c r="J94" s="96" t="s">
        <v>95</v>
      </c>
      <c r="K94" s="97" t="s">
        <v>3434</v>
      </c>
      <c r="L94" s="97" t="s">
        <v>969</v>
      </c>
      <c r="M94" s="119">
        <v>46183.749151238429</v>
      </c>
    </row>
    <row r="95" spans="1:13" x14ac:dyDescent="0.4">
      <c r="A95" s="96">
        <v>7056257</v>
      </c>
      <c r="B95" s="96" t="s">
        <v>42</v>
      </c>
      <c r="C95" s="96" t="s">
        <v>15</v>
      </c>
      <c r="D95" s="96" t="s">
        <v>188</v>
      </c>
      <c r="E95" s="97" t="s">
        <v>3446</v>
      </c>
      <c r="F95" s="96" t="s">
        <v>23</v>
      </c>
      <c r="G95" s="96" t="s">
        <v>3475</v>
      </c>
      <c r="H95" s="96" t="s">
        <v>86</v>
      </c>
      <c r="I95" s="96" t="s">
        <v>1037</v>
      </c>
      <c r="J95" s="96" t="s">
        <v>95</v>
      </c>
      <c r="K95" s="97" t="s">
        <v>3434</v>
      </c>
      <c r="L95" s="97" t="s">
        <v>969</v>
      </c>
      <c r="M95" s="119">
        <v>46183.967652430554</v>
      </c>
    </row>
    <row r="96" spans="1:13" x14ac:dyDescent="0.4">
      <c r="A96" s="96">
        <v>7056242</v>
      </c>
      <c r="B96" s="96" t="s">
        <v>42</v>
      </c>
      <c r="C96" s="96" t="s">
        <v>15</v>
      </c>
      <c r="D96" s="96" t="s">
        <v>188</v>
      </c>
      <c r="E96" s="97" t="s">
        <v>3447</v>
      </c>
      <c r="F96" s="96" t="s">
        <v>23</v>
      </c>
      <c r="G96" s="96" t="s">
        <v>3476</v>
      </c>
      <c r="H96" s="96" t="s">
        <v>86</v>
      </c>
      <c r="I96" s="96" t="s">
        <v>1037</v>
      </c>
      <c r="J96" s="96" t="s">
        <v>95</v>
      </c>
      <c r="K96" s="97" t="s">
        <v>3434</v>
      </c>
      <c r="L96" s="97" t="s">
        <v>969</v>
      </c>
      <c r="M96" s="119">
        <v>46183.747246030092</v>
      </c>
    </row>
    <row r="97" spans="1:13" x14ac:dyDescent="0.4">
      <c r="A97" s="96">
        <v>7056251</v>
      </c>
      <c r="B97" s="96" t="s">
        <v>42</v>
      </c>
      <c r="C97" s="96" t="s">
        <v>15</v>
      </c>
      <c r="D97" s="96" t="s">
        <v>188</v>
      </c>
      <c r="E97" s="97" t="s">
        <v>3448</v>
      </c>
      <c r="F97" s="96" t="s">
        <v>23</v>
      </c>
      <c r="G97" s="96" t="s">
        <v>3477</v>
      </c>
      <c r="H97" s="96" t="s">
        <v>86</v>
      </c>
      <c r="I97" s="96" t="s">
        <v>1037</v>
      </c>
      <c r="J97" s="96" t="s">
        <v>95</v>
      </c>
      <c r="K97" s="97" t="s">
        <v>3434</v>
      </c>
      <c r="L97" s="97" t="s">
        <v>969</v>
      </c>
      <c r="M97" s="119">
        <v>46183.934072835647</v>
      </c>
    </row>
    <row r="98" spans="1:13" x14ac:dyDescent="0.4">
      <c r="A98" s="96">
        <v>7056252</v>
      </c>
      <c r="B98" s="96" t="s">
        <v>42</v>
      </c>
      <c r="C98" s="96" t="s">
        <v>15</v>
      </c>
      <c r="D98" s="96" t="s">
        <v>188</v>
      </c>
      <c r="E98" s="97" t="s">
        <v>3449</v>
      </c>
      <c r="F98" s="96" t="s">
        <v>23</v>
      </c>
      <c r="G98" s="96" t="s">
        <v>3478</v>
      </c>
      <c r="H98" s="96" t="s">
        <v>86</v>
      </c>
      <c r="I98" s="96" t="s">
        <v>1037</v>
      </c>
      <c r="J98" s="96" t="s">
        <v>95</v>
      </c>
      <c r="K98" s="97" t="s">
        <v>3434</v>
      </c>
      <c r="L98" s="97" t="s">
        <v>969</v>
      </c>
      <c r="M98" s="119">
        <v>46183.936021990739</v>
      </c>
    </row>
    <row r="99" spans="1:13" x14ac:dyDescent="0.4">
      <c r="A99" s="96">
        <v>7056253</v>
      </c>
      <c r="B99" s="96" t="s">
        <v>42</v>
      </c>
      <c r="C99" s="96" t="s">
        <v>15</v>
      </c>
      <c r="D99" s="96" t="s">
        <v>188</v>
      </c>
      <c r="E99" s="97" t="s">
        <v>3450</v>
      </c>
      <c r="F99" s="96" t="s">
        <v>23</v>
      </c>
      <c r="G99" s="96" t="s">
        <v>3479</v>
      </c>
      <c r="H99" s="96" t="s">
        <v>173</v>
      </c>
      <c r="I99" s="96" t="s">
        <v>1037</v>
      </c>
      <c r="J99" s="96" t="s">
        <v>95</v>
      </c>
      <c r="K99" s="97" t="s">
        <v>3434</v>
      </c>
      <c r="L99" s="97" t="s">
        <v>969</v>
      </c>
      <c r="M99" s="119">
        <v>46183.939623761573</v>
      </c>
    </row>
    <row r="100" spans="1:13" x14ac:dyDescent="0.4">
      <c r="A100" s="96">
        <v>7056259</v>
      </c>
      <c r="B100" s="96" t="s">
        <v>42</v>
      </c>
      <c r="C100" s="96" t="s">
        <v>15</v>
      </c>
      <c r="D100" s="96" t="s">
        <v>188</v>
      </c>
      <c r="E100" s="97" t="s">
        <v>3451</v>
      </c>
      <c r="F100" s="96" t="s">
        <v>23</v>
      </c>
      <c r="G100" s="96" t="s">
        <v>3480</v>
      </c>
      <c r="H100" s="96" t="s">
        <v>173</v>
      </c>
      <c r="I100" s="96" t="s">
        <v>1037</v>
      </c>
      <c r="J100" s="96" t="s">
        <v>95</v>
      </c>
      <c r="K100" s="97" t="s">
        <v>3434</v>
      </c>
      <c r="L100" s="97" t="s">
        <v>969</v>
      </c>
      <c r="M100" s="119">
        <v>46183.973225578702</v>
      </c>
    </row>
    <row r="101" spans="1:13" x14ac:dyDescent="0.4">
      <c r="A101" s="96">
        <v>7056258</v>
      </c>
      <c r="B101" s="96" t="s">
        <v>42</v>
      </c>
      <c r="C101" s="96" t="s">
        <v>15</v>
      </c>
      <c r="D101" s="96" t="s">
        <v>188</v>
      </c>
      <c r="E101" s="97" t="s">
        <v>3452</v>
      </c>
      <c r="F101" s="96" t="s">
        <v>23</v>
      </c>
      <c r="G101" s="96" t="s">
        <v>3481</v>
      </c>
      <c r="H101" s="96" t="s">
        <v>173</v>
      </c>
      <c r="I101" s="96" t="s">
        <v>1037</v>
      </c>
      <c r="J101" s="96" t="s">
        <v>95</v>
      </c>
      <c r="K101" s="97" t="s">
        <v>3434</v>
      </c>
      <c r="L101" s="97" t="s">
        <v>969</v>
      </c>
      <c r="M101" s="119">
        <v>46183.971998263885</v>
      </c>
    </row>
    <row r="102" spans="1:13" x14ac:dyDescent="0.4">
      <c r="A102" s="96">
        <v>7056238</v>
      </c>
      <c r="B102" s="96" t="s">
        <v>41</v>
      </c>
      <c r="C102" s="96" t="s">
        <v>16</v>
      </c>
      <c r="D102" s="96" t="s">
        <v>1400</v>
      </c>
      <c r="E102" s="97" t="s">
        <v>1405</v>
      </c>
      <c r="F102" s="96" t="s">
        <v>23</v>
      </c>
      <c r="G102" s="96" t="s">
        <v>2490</v>
      </c>
      <c r="H102" s="96" t="s">
        <v>138</v>
      </c>
      <c r="I102" s="96" t="s">
        <v>167</v>
      </c>
      <c r="J102" s="96" t="s">
        <v>126</v>
      </c>
      <c r="K102" s="97" t="s">
        <v>158</v>
      </c>
      <c r="L102" s="97" t="s">
        <v>969</v>
      </c>
      <c r="M102" s="119">
        <v>46183.090226504632</v>
      </c>
    </row>
    <row r="103" spans="1:13" x14ac:dyDescent="0.4">
      <c r="A103" s="96">
        <v>7056239</v>
      </c>
      <c r="B103" s="96" t="s">
        <v>41</v>
      </c>
      <c r="C103" s="96" t="s">
        <v>16</v>
      </c>
      <c r="D103" s="96" t="s">
        <v>1962</v>
      </c>
      <c r="E103" s="97" t="s">
        <v>3453</v>
      </c>
      <c r="F103" s="96" t="s">
        <v>23</v>
      </c>
      <c r="G103" s="96" t="s">
        <v>3482</v>
      </c>
      <c r="H103" s="96" t="s">
        <v>102</v>
      </c>
      <c r="I103" s="96" t="s">
        <v>1341</v>
      </c>
      <c r="J103" s="96" t="s">
        <v>1408</v>
      </c>
      <c r="K103" s="97" t="s">
        <v>1343</v>
      </c>
      <c r="L103" s="97" t="s">
        <v>969</v>
      </c>
      <c r="M103" s="119">
        <v>46183.100622685182</v>
      </c>
    </row>
    <row r="104" spans="1:13" x14ac:dyDescent="0.4">
      <c r="A104" s="96">
        <v>7056240</v>
      </c>
      <c r="B104" s="96" t="s">
        <v>41</v>
      </c>
      <c r="C104" s="96" t="s">
        <v>16</v>
      </c>
      <c r="D104" s="96" t="s">
        <v>1962</v>
      </c>
      <c r="E104" s="97" t="s">
        <v>3454</v>
      </c>
      <c r="F104" s="96" t="s">
        <v>23</v>
      </c>
      <c r="G104" s="96" t="s">
        <v>3483</v>
      </c>
      <c r="H104" s="96" t="s">
        <v>101</v>
      </c>
      <c r="I104" s="96" t="s">
        <v>1341</v>
      </c>
      <c r="J104" s="96" t="s">
        <v>1408</v>
      </c>
      <c r="K104" s="97" t="s">
        <v>1343</v>
      </c>
      <c r="L104" s="97" t="s">
        <v>969</v>
      </c>
      <c r="M104" s="119">
        <v>46183.110713113427</v>
      </c>
    </row>
    <row r="105" spans="1:13" x14ac:dyDescent="0.4">
      <c r="A105" s="96">
        <v>7056306</v>
      </c>
      <c r="B105" s="96" t="s">
        <v>41</v>
      </c>
      <c r="C105" s="96" t="s">
        <v>16</v>
      </c>
      <c r="D105" s="96" t="s">
        <v>160</v>
      </c>
      <c r="E105" s="97" t="s">
        <v>2046</v>
      </c>
      <c r="F105" s="96" t="s">
        <v>79</v>
      </c>
      <c r="G105" s="96" t="s">
        <v>2298</v>
      </c>
      <c r="H105" s="96" t="s">
        <v>101</v>
      </c>
      <c r="I105" s="96" t="s">
        <v>171</v>
      </c>
      <c r="J105" s="96" t="s">
        <v>126</v>
      </c>
      <c r="K105" s="97" t="s">
        <v>158</v>
      </c>
      <c r="L105" s="97" t="s">
        <v>969</v>
      </c>
      <c r="M105" s="119">
        <v>46185.885632094905</v>
      </c>
    </row>
    <row r="106" spans="1:13" x14ac:dyDescent="0.4">
      <c r="A106" s="96">
        <v>7056303</v>
      </c>
      <c r="B106" s="96" t="s">
        <v>41</v>
      </c>
      <c r="C106" s="96" t="s">
        <v>16</v>
      </c>
      <c r="D106" s="96" t="s">
        <v>160</v>
      </c>
      <c r="E106" s="97" t="s">
        <v>1808</v>
      </c>
      <c r="F106" s="96" t="s">
        <v>79</v>
      </c>
      <c r="G106" s="96" t="s">
        <v>2504</v>
      </c>
      <c r="H106" s="96" t="s">
        <v>101</v>
      </c>
      <c r="I106" s="96" t="s">
        <v>171</v>
      </c>
      <c r="J106" s="96" t="s">
        <v>126</v>
      </c>
      <c r="K106" s="97" t="s">
        <v>158</v>
      </c>
      <c r="L106" s="97" t="s">
        <v>969</v>
      </c>
      <c r="M106" s="119">
        <v>46185.867869178241</v>
      </c>
    </row>
    <row r="107" spans="1:13" x14ac:dyDescent="0.4">
      <c r="A107" s="96">
        <v>7056225</v>
      </c>
      <c r="B107" s="96" t="s">
        <v>41</v>
      </c>
      <c r="C107" s="96" t="s">
        <v>16</v>
      </c>
      <c r="D107" s="96" t="s">
        <v>1347</v>
      </c>
      <c r="E107" s="97" t="s">
        <v>3455</v>
      </c>
      <c r="F107" s="96" t="s">
        <v>79</v>
      </c>
      <c r="G107" s="96" t="s">
        <v>3484</v>
      </c>
      <c r="H107" s="96" t="s">
        <v>107</v>
      </c>
      <c r="I107" s="96" t="s">
        <v>121</v>
      </c>
      <c r="J107" s="96" t="s">
        <v>123</v>
      </c>
      <c r="K107" s="97" t="s">
        <v>166</v>
      </c>
      <c r="L107" s="97" t="s">
        <v>969</v>
      </c>
      <c r="M107" s="119">
        <v>46182.661488738428</v>
      </c>
    </row>
    <row r="108" spans="1:13" x14ac:dyDescent="0.4">
      <c r="A108" s="96">
        <v>7056285</v>
      </c>
      <c r="B108" s="96" t="s">
        <v>41</v>
      </c>
      <c r="C108" s="96" t="s">
        <v>15</v>
      </c>
      <c r="D108" s="96" t="s">
        <v>290</v>
      </c>
      <c r="E108" s="97" t="s">
        <v>1484</v>
      </c>
      <c r="F108" s="96" t="s">
        <v>79</v>
      </c>
      <c r="G108" s="96" t="s">
        <v>2546</v>
      </c>
      <c r="H108" s="96" t="s">
        <v>125</v>
      </c>
      <c r="I108" s="96" t="s">
        <v>167</v>
      </c>
      <c r="J108" s="96" t="s">
        <v>168</v>
      </c>
      <c r="K108" s="97" t="s">
        <v>166</v>
      </c>
      <c r="L108" s="97" t="s">
        <v>969</v>
      </c>
      <c r="M108" s="119">
        <v>46185.627746446757</v>
      </c>
    </row>
    <row r="109" spans="1:13" x14ac:dyDescent="0.4">
      <c r="A109" s="96">
        <v>7056254</v>
      </c>
      <c r="B109" s="96" t="s">
        <v>41</v>
      </c>
      <c r="C109" s="96" t="s">
        <v>15</v>
      </c>
      <c r="D109" s="96" t="s">
        <v>290</v>
      </c>
      <c r="E109" s="97" t="s">
        <v>3456</v>
      </c>
      <c r="F109" s="96" t="s">
        <v>79</v>
      </c>
      <c r="G109" s="96" t="s">
        <v>3485</v>
      </c>
      <c r="H109" s="96" t="s">
        <v>163</v>
      </c>
      <c r="I109" s="96" t="s">
        <v>167</v>
      </c>
      <c r="J109" s="96" t="s">
        <v>168</v>
      </c>
      <c r="K109" s="97" t="s">
        <v>166</v>
      </c>
      <c r="L109" s="97" t="s">
        <v>969</v>
      </c>
      <c r="M109" s="119">
        <v>46183.94068359954</v>
      </c>
    </row>
    <row r="110" spans="1:13" x14ac:dyDescent="0.4">
      <c r="A110" s="96">
        <v>7056260</v>
      </c>
      <c r="B110" s="96" t="s">
        <v>41</v>
      </c>
      <c r="C110" s="96" t="s">
        <v>14</v>
      </c>
      <c r="D110" s="96" t="s">
        <v>290</v>
      </c>
      <c r="E110" s="97" t="s">
        <v>2061</v>
      </c>
      <c r="F110" s="96" t="s">
        <v>23</v>
      </c>
      <c r="G110" s="96" t="s">
        <v>2556</v>
      </c>
      <c r="H110" s="96" t="s">
        <v>170</v>
      </c>
      <c r="I110" s="96" t="s">
        <v>167</v>
      </c>
      <c r="J110" s="96" t="s">
        <v>168</v>
      </c>
      <c r="K110" s="97" t="s">
        <v>166</v>
      </c>
      <c r="L110" s="97" t="s">
        <v>969</v>
      </c>
      <c r="M110" s="119">
        <v>46184.662323842589</v>
      </c>
    </row>
  </sheetData>
  <autoFilter ref="A2:N2" xr:uid="{5A19DD15-8F10-40A6-8B4E-B9334375E24C}">
    <sortState xmlns:xlrd2="http://schemas.microsoft.com/office/spreadsheetml/2017/richdata2" ref="A3:N61">
      <sortCondition descending="1" ref="M2"/>
    </sortState>
  </autoFilter>
  <phoneticPr fontId="24" type="noConversion"/>
  <pageMargins left="0.7" right="0.7" top="0.75" bottom="0.75" header="0.3" footer="0.3"/>
  <pageSetup scale="67" fitToHeight="0" orientation="landscape" r:id="rId1"/>
  <headerFooter>
    <oddFooter>&amp;LGeneration Date: June 15th,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2"/>
    <pageSetUpPr fitToPage="1"/>
  </sheetPr>
  <dimension ref="A1:K1512"/>
  <sheetViews>
    <sheetView zoomScale="120" zoomScaleNormal="120" zoomScaleSheetLayoutView="100" workbookViewId="0">
      <selection activeCell="C10" sqref="C10"/>
    </sheetView>
  </sheetViews>
  <sheetFormatPr defaultColWidth="16.3828125" defaultRowHeight="11.6" x14ac:dyDescent="0.3"/>
  <cols>
    <col min="1" max="1" width="10.69140625" style="14" bestFit="1" customWidth="1"/>
    <col min="2" max="2" width="16.3046875" style="14" customWidth="1"/>
    <col min="3" max="3" width="35.53515625" style="14" bestFit="1" customWidth="1"/>
    <col min="4" max="4" width="24.3046875" style="51" customWidth="1"/>
    <col min="5" max="5" width="12.69140625" style="51" bestFit="1" customWidth="1"/>
    <col min="6" max="6" width="9.3828125" style="14" bestFit="1" customWidth="1"/>
    <col min="7" max="7" width="8.3046875" style="14" bestFit="1" customWidth="1"/>
    <col min="8" max="8" width="8.69140625" style="14" customWidth="1"/>
    <col min="9" max="9" width="8.69140625" style="14" bestFit="1" customWidth="1"/>
    <col min="10" max="10" width="18.69140625" style="14" bestFit="1" customWidth="1"/>
    <col min="11" max="11" width="19.69140625" style="51" bestFit="1" customWidth="1"/>
    <col min="12" max="16384" width="16.3828125" style="13"/>
  </cols>
  <sheetData>
    <row r="1" spans="1:11" ht="17.600000000000001" x14ac:dyDescent="0.3">
      <c r="A1" s="99"/>
      <c r="B1" s="100" t="s">
        <v>5249</v>
      </c>
      <c r="C1" s="101"/>
      <c r="D1" s="101"/>
      <c r="E1" s="102"/>
      <c r="F1" s="103"/>
      <c r="G1" s="103"/>
      <c r="H1" s="103"/>
      <c r="I1" s="103"/>
      <c r="J1" s="103"/>
      <c r="K1" s="102"/>
    </row>
    <row r="2" spans="1:11" s="133" customFormat="1" ht="25.2" customHeight="1" x14ac:dyDescent="0.4">
      <c r="A2" s="130" t="s">
        <v>10</v>
      </c>
      <c r="B2" s="131" t="s">
        <v>69</v>
      </c>
      <c r="C2" s="131" t="s">
        <v>70</v>
      </c>
      <c r="D2" s="131" t="s">
        <v>71</v>
      </c>
      <c r="E2" s="131" t="s">
        <v>72</v>
      </c>
      <c r="F2" s="131" t="s">
        <v>73</v>
      </c>
      <c r="G2" s="131" t="s">
        <v>74</v>
      </c>
      <c r="H2" s="131" t="s">
        <v>75</v>
      </c>
      <c r="I2" s="131" t="s">
        <v>76</v>
      </c>
      <c r="J2" s="131" t="s">
        <v>77</v>
      </c>
      <c r="K2" s="132" t="s">
        <v>974</v>
      </c>
    </row>
    <row r="3" spans="1:11" x14ac:dyDescent="0.3">
      <c r="A3" s="120" t="s">
        <v>3665</v>
      </c>
      <c r="B3" s="120" t="s">
        <v>45</v>
      </c>
      <c r="C3" s="120" t="s">
        <v>3666</v>
      </c>
      <c r="D3" s="120" t="s">
        <v>3667</v>
      </c>
      <c r="E3" s="120" t="s">
        <v>23</v>
      </c>
      <c r="F3" s="98" t="s">
        <v>92</v>
      </c>
      <c r="G3" s="121">
        <v>30</v>
      </c>
      <c r="H3" s="120" t="s">
        <v>89</v>
      </c>
      <c r="I3" s="120" t="s">
        <v>145</v>
      </c>
      <c r="J3" s="120" t="s">
        <v>3668</v>
      </c>
      <c r="K3" s="120" t="s">
        <v>969</v>
      </c>
    </row>
    <row r="4" spans="1:11" x14ac:dyDescent="0.3">
      <c r="A4" s="120" t="s">
        <v>961</v>
      </c>
      <c r="B4" s="120" t="s">
        <v>49</v>
      </c>
      <c r="C4" s="120" t="s">
        <v>108</v>
      </c>
      <c r="D4" s="120" t="s">
        <v>3669</v>
      </c>
      <c r="E4" s="120" t="s">
        <v>23</v>
      </c>
      <c r="F4" s="98" t="s">
        <v>3670</v>
      </c>
      <c r="G4" s="121">
        <v>35</v>
      </c>
      <c r="H4" s="120" t="s">
        <v>137</v>
      </c>
      <c r="I4" s="120" t="s">
        <v>82</v>
      </c>
      <c r="J4" s="120" t="s">
        <v>132</v>
      </c>
      <c r="K4" s="120" t="s">
        <v>969</v>
      </c>
    </row>
    <row r="5" spans="1:11" x14ac:dyDescent="0.3">
      <c r="A5" s="120" t="s">
        <v>961</v>
      </c>
      <c r="B5" s="120" t="s">
        <v>49</v>
      </c>
      <c r="C5" s="120" t="s">
        <v>108</v>
      </c>
      <c r="D5" s="120" t="s">
        <v>3671</v>
      </c>
      <c r="E5" s="120" t="s">
        <v>23</v>
      </c>
      <c r="F5" s="98" t="s">
        <v>3672</v>
      </c>
      <c r="G5" s="121">
        <v>35</v>
      </c>
      <c r="H5" s="120" t="s">
        <v>137</v>
      </c>
      <c r="I5" s="120" t="s">
        <v>82</v>
      </c>
      <c r="J5" s="120" t="s">
        <v>132</v>
      </c>
      <c r="K5" s="120" t="s">
        <v>969</v>
      </c>
    </row>
    <row r="6" spans="1:11" x14ac:dyDescent="0.3">
      <c r="A6" s="120" t="s">
        <v>961</v>
      </c>
      <c r="B6" s="120" t="s">
        <v>49</v>
      </c>
      <c r="C6" s="120" t="s">
        <v>108</v>
      </c>
      <c r="D6" s="120" t="s">
        <v>3673</v>
      </c>
      <c r="E6" s="120" t="s">
        <v>23</v>
      </c>
      <c r="F6" s="98" t="s">
        <v>3674</v>
      </c>
      <c r="G6" s="121">
        <v>35</v>
      </c>
      <c r="H6" s="120" t="s">
        <v>137</v>
      </c>
      <c r="I6" s="120" t="s">
        <v>82</v>
      </c>
      <c r="J6" s="120" t="s">
        <v>132</v>
      </c>
      <c r="K6" s="120" t="s">
        <v>969</v>
      </c>
    </row>
    <row r="7" spans="1:11" x14ac:dyDescent="0.3">
      <c r="A7" s="120" t="s">
        <v>961</v>
      </c>
      <c r="B7" s="120" t="s">
        <v>49</v>
      </c>
      <c r="C7" s="120" t="s">
        <v>108</v>
      </c>
      <c r="D7" s="120" t="s">
        <v>3673</v>
      </c>
      <c r="E7" s="120" t="s">
        <v>23</v>
      </c>
      <c r="F7" s="98" t="s">
        <v>3674</v>
      </c>
      <c r="G7" s="121">
        <v>35</v>
      </c>
      <c r="H7" s="120" t="s">
        <v>137</v>
      </c>
      <c r="I7" s="120" t="s">
        <v>82</v>
      </c>
      <c r="J7" s="120" t="s">
        <v>132</v>
      </c>
      <c r="K7" s="120" t="s">
        <v>969</v>
      </c>
    </row>
    <row r="8" spans="1:11" x14ac:dyDescent="0.3">
      <c r="A8" s="120" t="s">
        <v>961</v>
      </c>
      <c r="B8" s="120" t="s">
        <v>49</v>
      </c>
      <c r="C8" s="120" t="s">
        <v>108</v>
      </c>
      <c r="D8" s="120" t="s">
        <v>3675</v>
      </c>
      <c r="E8" s="120" t="s">
        <v>23</v>
      </c>
      <c r="F8" s="98" t="s">
        <v>3676</v>
      </c>
      <c r="G8" s="121">
        <v>35</v>
      </c>
      <c r="H8" s="120" t="s">
        <v>137</v>
      </c>
      <c r="I8" s="120" t="s">
        <v>82</v>
      </c>
      <c r="J8" s="120" t="s">
        <v>132</v>
      </c>
      <c r="K8" s="120" t="s">
        <v>969</v>
      </c>
    </row>
    <row r="9" spans="1:11" x14ac:dyDescent="0.3">
      <c r="A9" s="120" t="s">
        <v>961</v>
      </c>
      <c r="B9" s="120" t="s">
        <v>49</v>
      </c>
      <c r="C9" s="120" t="s">
        <v>108</v>
      </c>
      <c r="D9" s="120" t="s">
        <v>3302</v>
      </c>
      <c r="E9" s="120" t="s">
        <v>23</v>
      </c>
      <c r="F9" s="98" t="s">
        <v>3303</v>
      </c>
      <c r="G9" s="121">
        <v>35</v>
      </c>
      <c r="H9" s="120" t="s">
        <v>137</v>
      </c>
      <c r="I9" s="120" t="s">
        <v>82</v>
      </c>
      <c r="J9" s="120" t="s">
        <v>132</v>
      </c>
      <c r="K9" s="120" t="s">
        <v>969</v>
      </c>
    </row>
    <row r="10" spans="1:11" x14ac:dyDescent="0.3">
      <c r="A10" s="120" t="s">
        <v>961</v>
      </c>
      <c r="B10" s="120" t="s">
        <v>49</v>
      </c>
      <c r="C10" s="120" t="s">
        <v>108</v>
      </c>
      <c r="D10" s="120" t="s">
        <v>3677</v>
      </c>
      <c r="E10" s="120" t="s">
        <v>23</v>
      </c>
      <c r="F10" s="98" t="s">
        <v>3678</v>
      </c>
      <c r="G10" s="121">
        <v>35</v>
      </c>
      <c r="H10" s="120" t="s">
        <v>137</v>
      </c>
      <c r="I10" s="120" t="s">
        <v>82</v>
      </c>
      <c r="J10" s="120" t="s">
        <v>132</v>
      </c>
      <c r="K10" s="120" t="s">
        <v>969</v>
      </c>
    </row>
    <row r="11" spans="1:11" x14ac:dyDescent="0.3">
      <c r="A11" s="120" t="s">
        <v>961</v>
      </c>
      <c r="B11" s="120" t="s">
        <v>49</v>
      </c>
      <c r="C11" s="120" t="s">
        <v>108</v>
      </c>
      <c r="D11" s="120" t="s">
        <v>3304</v>
      </c>
      <c r="E11" s="120" t="s">
        <v>23</v>
      </c>
      <c r="F11" s="98" t="s">
        <v>3305</v>
      </c>
      <c r="G11" s="121">
        <v>35</v>
      </c>
      <c r="H11" s="120" t="s">
        <v>137</v>
      </c>
      <c r="I11" s="120" t="s">
        <v>82</v>
      </c>
      <c r="J11" s="120" t="s">
        <v>132</v>
      </c>
      <c r="K11" s="120" t="s">
        <v>969</v>
      </c>
    </row>
    <row r="12" spans="1:11" ht="12.75" customHeight="1" x14ac:dyDescent="0.3">
      <c r="A12" s="120" t="s">
        <v>961</v>
      </c>
      <c r="B12" s="120" t="s">
        <v>49</v>
      </c>
      <c r="C12" s="120" t="s">
        <v>108</v>
      </c>
      <c r="D12" s="120" t="s">
        <v>3679</v>
      </c>
      <c r="E12" s="120" t="s">
        <v>31</v>
      </c>
      <c r="F12" s="98" t="s">
        <v>3680</v>
      </c>
      <c r="G12" s="121">
        <v>35</v>
      </c>
      <c r="H12" s="120" t="s">
        <v>137</v>
      </c>
      <c r="I12" s="120" t="s">
        <v>82</v>
      </c>
      <c r="J12" s="120" t="s">
        <v>132</v>
      </c>
      <c r="K12" s="120" t="s">
        <v>969</v>
      </c>
    </row>
    <row r="13" spans="1:11" x14ac:dyDescent="0.3">
      <c r="A13" s="120" t="s">
        <v>961</v>
      </c>
      <c r="B13" s="120" t="s">
        <v>49</v>
      </c>
      <c r="C13" s="120" t="s">
        <v>108</v>
      </c>
      <c r="D13" s="120" t="s">
        <v>3306</v>
      </c>
      <c r="E13" s="120" t="s">
        <v>29</v>
      </c>
      <c r="F13" s="98" t="s">
        <v>3307</v>
      </c>
      <c r="G13" s="121">
        <v>35</v>
      </c>
      <c r="H13" s="120" t="s">
        <v>137</v>
      </c>
      <c r="I13" s="120" t="s">
        <v>82</v>
      </c>
      <c r="J13" s="120" t="s">
        <v>132</v>
      </c>
      <c r="K13" s="120" t="s">
        <v>969</v>
      </c>
    </row>
    <row r="14" spans="1:11" x14ac:dyDescent="0.3">
      <c r="A14" s="120" t="s">
        <v>961</v>
      </c>
      <c r="B14" s="120" t="s">
        <v>49</v>
      </c>
      <c r="C14" s="120" t="s">
        <v>108</v>
      </c>
      <c r="D14" s="120" t="s">
        <v>3681</v>
      </c>
      <c r="E14" s="120" t="s">
        <v>23</v>
      </c>
      <c r="F14" s="98" t="s">
        <v>3682</v>
      </c>
      <c r="G14" s="121">
        <v>11</v>
      </c>
      <c r="H14" s="120" t="s">
        <v>83</v>
      </c>
      <c r="I14" s="120" t="s">
        <v>82</v>
      </c>
      <c r="J14" s="120" t="s">
        <v>132</v>
      </c>
      <c r="K14" s="120" t="s">
        <v>969</v>
      </c>
    </row>
    <row r="15" spans="1:11" x14ac:dyDescent="0.3">
      <c r="A15" s="120" t="s">
        <v>961</v>
      </c>
      <c r="B15" s="120" t="s">
        <v>49</v>
      </c>
      <c r="C15" s="120" t="s">
        <v>108</v>
      </c>
      <c r="D15" s="120" t="s">
        <v>3683</v>
      </c>
      <c r="E15" s="120" t="s">
        <v>23</v>
      </c>
      <c r="F15" s="98" t="s">
        <v>3684</v>
      </c>
      <c r="G15" s="121">
        <v>11</v>
      </c>
      <c r="H15" s="120" t="s">
        <v>83</v>
      </c>
      <c r="I15" s="120" t="s">
        <v>82</v>
      </c>
      <c r="J15" s="120" t="s">
        <v>132</v>
      </c>
      <c r="K15" s="120" t="s">
        <v>969</v>
      </c>
    </row>
    <row r="16" spans="1:11" x14ac:dyDescent="0.3">
      <c r="A16" s="120" t="s">
        <v>961</v>
      </c>
      <c r="B16" s="120" t="s">
        <v>49</v>
      </c>
      <c r="C16" s="120" t="s">
        <v>108</v>
      </c>
      <c r="D16" s="120" t="s">
        <v>3685</v>
      </c>
      <c r="E16" s="120" t="s">
        <v>23</v>
      </c>
      <c r="F16" s="98" t="s">
        <v>3686</v>
      </c>
      <c r="G16" s="121">
        <v>2</v>
      </c>
      <c r="H16" s="120" t="s">
        <v>83</v>
      </c>
      <c r="I16" s="120" t="s">
        <v>82</v>
      </c>
      <c r="J16" s="120" t="s">
        <v>132</v>
      </c>
      <c r="K16" s="120" t="s">
        <v>969</v>
      </c>
    </row>
    <row r="17" spans="1:11" x14ac:dyDescent="0.3">
      <c r="A17" s="120" t="s">
        <v>961</v>
      </c>
      <c r="B17" s="120" t="s">
        <v>49</v>
      </c>
      <c r="C17" s="120" t="s">
        <v>108</v>
      </c>
      <c r="D17" s="120" t="s">
        <v>3687</v>
      </c>
      <c r="E17" s="120" t="s">
        <v>31</v>
      </c>
      <c r="F17" s="98" t="s">
        <v>3688</v>
      </c>
      <c r="G17" s="121">
        <v>2</v>
      </c>
      <c r="H17" s="120" t="s">
        <v>83</v>
      </c>
      <c r="I17" s="120" t="s">
        <v>82</v>
      </c>
      <c r="J17" s="120" t="s">
        <v>132</v>
      </c>
      <c r="K17" s="120" t="s">
        <v>969</v>
      </c>
    </row>
    <row r="18" spans="1:11" x14ac:dyDescent="0.3">
      <c r="A18" s="120" t="s">
        <v>961</v>
      </c>
      <c r="B18" s="120" t="s">
        <v>49</v>
      </c>
      <c r="C18" s="120" t="s">
        <v>108</v>
      </c>
      <c r="D18" s="120" t="s">
        <v>3689</v>
      </c>
      <c r="E18" s="120" t="s">
        <v>36</v>
      </c>
      <c r="F18" s="98" t="s">
        <v>3690</v>
      </c>
      <c r="G18" s="121">
        <v>2</v>
      </c>
      <c r="H18" s="120" t="s">
        <v>83</v>
      </c>
      <c r="I18" s="120" t="s">
        <v>82</v>
      </c>
      <c r="J18" s="120" t="s">
        <v>132</v>
      </c>
      <c r="K18" s="120" t="s">
        <v>969</v>
      </c>
    </row>
    <row r="19" spans="1:11" x14ac:dyDescent="0.3">
      <c r="A19" s="120" t="s">
        <v>961</v>
      </c>
      <c r="B19" s="120" t="s">
        <v>49</v>
      </c>
      <c r="C19" s="120" t="s">
        <v>108</v>
      </c>
      <c r="D19" s="120" t="s">
        <v>3691</v>
      </c>
      <c r="E19" s="120" t="s">
        <v>31</v>
      </c>
      <c r="F19" s="98" t="s">
        <v>3692</v>
      </c>
      <c r="G19" s="121">
        <v>11</v>
      </c>
      <c r="H19" s="120" t="s">
        <v>83</v>
      </c>
      <c r="I19" s="120" t="s">
        <v>82</v>
      </c>
      <c r="J19" s="120" t="s">
        <v>132</v>
      </c>
      <c r="K19" s="120" t="s">
        <v>969</v>
      </c>
    </row>
    <row r="20" spans="1:11" x14ac:dyDescent="0.3">
      <c r="A20" s="120" t="s">
        <v>961</v>
      </c>
      <c r="B20" s="120" t="s">
        <v>49</v>
      </c>
      <c r="C20" s="120" t="s">
        <v>108</v>
      </c>
      <c r="D20" s="120" t="s">
        <v>3486</v>
      </c>
      <c r="E20" s="120" t="s">
        <v>23</v>
      </c>
      <c r="F20" s="98" t="s">
        <v>3487</v>
      </c>
      <c r="G20" s="121">
        <v>23</v>
      </c>
      <c r="H20" s="120" t="s">
        <v>81</v>
      </c>
      <c r="I20" s="120" t="s">
        <v>84</v>
      </c>
      <c r="J20" s="120" t="s">
        <v>111</v>
      </c>
      <c r="K20" s="120" t="s">
        <v>969</v>
      </c>
    </row>
    <row r="21" spans="1:11" x14ac:dyDescent="0.3">
      <c r="A21" s="120" t="s">
        <v>961</v>
      </c>
      <c r="B21" s="120" t="s">
        <v>49</v>
      </c>
      <c r="C21" s="120" t="s">
        <v>108</v>
      </c>
      <c r="D21" s="120" t="s">
        <v>3693</v>
      </c>
      <c r="E21" s="120" t="s">
        <v>23</v>
      </c>
      <c r="F21" s="98" t="s">
        <v>3694</v>
      </c>
      <c r="G21" s="121">
        <v>34</v>
      </c>
      <c r="H21" s="120" t="s">
        <v>137</v>
      </c>
      <c r="I21" s="120" t="s">
        <v>82</v>
      </c>
      <c r="J21" s="120" t="s">
        <v>132</v>
      </c>
      <c r="K21" s="120" t="s">
        <v>969</v>
      </c>
    </row>
    <row r="22" spans="1:11" x14ac:dyDescent="0.3">
      <c r="A22" s="120" t="s">
        <v>961</v>
      </c>
      <c r="B22" s="120" t="s">
        <v>49</v>
      </c>
      <c r="C22" s="120" t="s">
        <v>108</v>
      </c>
      <c r="D22" s="120" t="s">
        <v>3695</v>
      </c>
      <c r="E22" s="120" t="s">
        <v>23</v>
      </c>
      <c r="F22" s="98" t="s">
        <v>3696</v>
      </c>
      <c r="G22" s="121">
        <v>34</v>
      </c>
      <c r="H22" s="120" t="s">
        <v>137</v>
      </c>
      <c r="I22" s="120" t="s">
        <v>82</v>
      </c>
      <c r="J22" s="120" t="s">
        <v>132</v>
      </c>
      <c r="K22" s="120" t="s">
        <v>969</v>
      </c>
    </row>
    <row r="23" spans="1:11" x14ac:dyDescent="0.3">
      <c r="A23" s="120" t="s">
        <v>961</v>
      </c>
      <c r="B23" s="120" t="s">
        <v>49</v>
      </c>
      <c r="C23" s="120" t="s">
        <v>108</v>
      </c>
      <c r="D23" s="120" t="s">
        <v>3697</v>
      </c>
      <c r="E23" s="120" t="s">
        <v>23</v>
      </c>
      <c r="F23" s="98" t="s">
        <v>3698</v>
      </c>
      <c r="G23" s="121">
        <v>34</v>
      </c>
      <c r="H23" s="120" t="s">
        <v>137</v>
      </c>
      <c r="I23" s="120" t="s">
        <v>82</v>
      </c>
      <c r="J23" s="120" t="s">
        <v>132</v>
      </c>
      <c r="K23" s="120" t="s">
        <v>969</v>
      </c>
    </row>
    <row r="24" spans="1:11" x14ac:dyDescent="0.3">
      <c r="A24" s="120" t="s">
        <v>961</v>
      </c>
      <c r="B24" s="120" t="s">
        <v>49</v>
      </c>
      <c r="C24" s="120" t="s">
        <v>108</v>
      </c>
      <c r="D24" s="120" t="s">
        <v>3699</v>
      </c>
      <c r="E24" s="120" t="s">
        <v>23</v>
      </c>
      <c r="F24" s="98" t="s">
        <v>3700</v>
      </c>
      <c r="G24" s="121">
        <v>34</v>
      </c>
      <c r="H24" s="120" t="s">
        <v>137</v>
      </c>
      <c r="I24" s="120" t="s">
        <v>82</v>
      </c>
      <c r="J24" s="120" t="s">
        <v>132</v>
      </c>
      <c r="K24" s="120" t="s">
        <v>969</v>
      </c>
    </row>
    <row r="25" spans="1:11" x14ac:dyDescent="0.3">
      <c r="A25" s="120" t="s">
        <v>961</v>
      </c>
      <c r="B25" s="120" t="s">
        <v>49</v>
      </c>
      <c r="C25" s="120" t="s">
        <v>108</v>
      </c>
      <c r="D25" s="120" t="s">
        <v>3701</v>
      </c>
      <c r="E25" s="120" t="s">
        <v>36</v>
      </c>
      <c r="F25" s="98" t="s">
        <v>3702</v>
      </c>
      <c r="G25" s="121">
        <v>34</v>
      </c>
      <c r="H25" s="120" t="s">
        <v>137</v>
      </c>
      <c r="I25" s="120" t="s">
        <v>82</v>
      </c>
      <c r="J25" s="120" t="s">
        <v>132</v>
      </c>
      <c r="K25" s="120" t="s">
        <v>969</v>
      </c>
    </row>
    <row r="26" spans="1:11" x14ac:dyDescent="0.3">
      <c r="A26" s="120" t="s">
        <v>961</v>
      </c>
      <c r="B26" s="120" t="s">
        <v>49</v>
      </c>
      <c r="C26" s="120" t="s">
        <v>108</v>
      </c>
      <c r="D26" s="120" t="s">
        <v>3703</v>
      </c>
      <c r="E26" s="120" t="s">
        <v>23</v>
      </c>
      <c r="F26" s="98" t="s">
        <v>3704</v>
      </c>
      <c r="G26" s="121">
        <v>34</v>
      </c>
      <c r="H26" s="120" t="s">
        <v>137</v>
      </c>
      <c r="I26" s="120" t="s">
        <v>82</v>
      </c>
      <c r="J26" s="120" t="s">
        <v>132</v>
      </c>
      <c r="K26" s="120" t="s">
        <v>969</v>
      </c>
    </row>
    <row r="27" spans="1:11" x14ac:dyDescent="0.3">
      <c r="A27" s="120" t="s">
        <v>961</v>
      </c>
      <c r="B27" s="120" t="s">
        <v>49</v>
      </c>
      <c r="C27" s="120" t="s">
        <v>108</v>
      </c>
      <c r="D27" s="120" t="s">
        <v>1861</v>
      </c>
      <c r="E27" s="120" t="s">
        <v>23</v>
      </c>
      <c r="F27" s="98" t="s">
        <v>2320</v>
      </c>
      <c r="G27" s="121">
        <v>34</v>
      </c>
      <c r="H27" s="120" t="s">
        <v>137</v>
      </c>
      <c r="I27" s="120" t="s">
        <v>82</v>
      </c>
      <c r="J27" s="120" t="s">
        <v>132</v>
      </c>
      <c r="K27" s="120" t="s">
        <v>969</v>
      </c>
    </row>
    <row r="28" spans="1:11" x14ac:dyDescent="0.3">
      <c r="A28" s="120" t="s">
        <v>961</v>
      </c>
      <c r="B28" s="120" t="s">
        <v>49</v>
      </c>
      <c r="C28" s="120" t="s">
        <v>108</v>
      </c>
      <c r="D28" s="120" t="s">
        <v>3705</v>
      </c>
      <c r="E28" s="120" t="s">
        <v>23</v>
      </c>
      <c r="F28" s="98" t="s">
        <v>3706</v>
      </c>
      <c r="G28" s="121">
        <v>34</v>
      </c>
      <c r="H28" s="120" t="s">
        <v>137</v>
      </c>
      <c r="I28" s="120" t="s">
        <v>82</v>
      </c>
      <c r="J28" s="120" t="s">
        <v>132</v>
      </c>
      <c r="K28" s="120" t="s">
        <v>969</v>
      </c>
    </row>
    <row r="29" spans="1:11" x14ac:dyDescent="0.3">
      <c r="A29" s="120" t="s">
        <v>961</v>
      </c>
      <c r="B29" s="120" t="s">
        <v>49</v>
      </c>
      <c r="C29" s="120" t="s">
        <v>108</v>
      </c>
      <c r="D29" s="120" t="s">
        <v>3707</v>
      </c>
      <c r="E29" s="120" t="s">
        <v>23</v>
      </c>
      <c r="F29" s="98" t="s">
        <v>3708</v>
      </c>
      <c r="G29" s="121">
        <v>34</v>
      </c>
      <c r="H29" s="120" t="s">
        <v>137</v>
      </c>
      <c r="I29" s="120" t="s">
        <v>82</v>
      </c>
      <c r="J29" s="120" t="s">
        <v>132</v>
      </c>
      <c r="K29" s="120" t="s">
        <v>969</v>
      </c>
    </row>
    <row r="30" spans="1:11" x14ac:dyDescent="0.3">
      <c r="A30" s="120" t="s">
        <v>961</v>
      </c>
      <c r="B30" s="120" t="s">
        <v>49</v>
      </c>
      <c r="C30" s="120" t="s">
        <v>108</v>
      </c>
      <c r="D30" s="120" t="s">
        <v>3308</v>
      </c>
      <c r="E30" s="120" t="s">
        <v>23</v>
      </c>
      <c r="F30" s="98" t="s">
        <v>3309</v>
      </c>
      <c r="G30" s="121">
        <v>34</v>
      </c>
      <c r="H30" s="120" t="s">
        <v>137</v>
      </c>
      <c r="I30" s="120" t="s">
        <v>82</v>
      </c>
      <c r="J30" s="120" t="s">
        <v>132</v>
      </c>
      <c r="K30" s="120" t="s">
        <v>969</v>
      </c>
    </row>
    <row r="31" spans="1:11" x14ac:dyDescent="0.3">
      <c r="A31" s="120" t="s">
        <v>961</v>
      </c>
      <c r="B31" s="120" t="s">
        <v>49</v>
      </c>
      <c r="C31" s="120" t="s">
        <v>108</v>
      </c>
      <c r="D31" s="120" t="s">
        <v>3709</v>
      </c>
      <c r="E31" s="120" t="s">
        <v>23</v>
      </c>
      <c r="F31" s="98" t="s">
        <v>3710</v>
      </c>
      <c r="G31" s="121">
        <v>34</v>
      </c>
      <c r="H31" s="120" t="s">
        <v>137</v>
      </c>
      <c r="I31" s="120" t="s">
        <v>82</v>
      </c>
      <c r="J31" s="120" t="s">
        <v>132</v>
      </c>
      <c r="K31" s="120" t="s">
        <v>969</v>
      </c>
    </row>
    <row r="32" spans="1:11" x14ac:dyDescent="0.3">
      <c r="A32" s="120" t="s">
        <v>961</v>
      </c>
      <c r="B32" s="120" t="s">
        <v>49</v>
      </c>
      <c r="C32" s="120" t="s">
        <v>108</v>
      </c>
      <c r="D32" s="120" t="s">
        <v>3310</v>
      </c>
      <c r="E32" s="120" t="s">
        <v>23</v>
      </c>
      <c r="F32" s="98" t="s">
        <v>3311</v>
      </c>
      <c r="G32" s="121">
        <v>34</v>
      </c>
      <c r="H32" s="120" t="s">
        <v>137</v>
      </c>
      <c r="I32" s="120" t="s">
        <v>82</v>
      </c>
      <c r="J32" s="120" t="s">
        <v>132</v>
      </c>
      <c r="K32" s="120" t="s">
        <v>969</v>
      </c>
    </row>
    <row r="33" spans="1:11" x14ac:dyDescent="0.3">
      <c r="A33" s="120" t="s">
        <v>961</v>
      </c>
      <c r="B33" s="120" t="s">
        <v>49</v>
      </c>
      <c r="C33" s="120" t="s">
        <v>108</v>
      </c>
      <c r="D33" s="120" t="s">
        <v>3711</v>
      </c>
      <c r="E33" s="120" t="s">
        <v>23</v>
      </c>
      <c r="F33" s="98" t="s">
        <v>3712</v>
      </c>
      <c r="G33" s="121">
        <v>34</v>
      </c>
      <c r="H33" s="120" t="s">
        <v>137</v>
      </c>
      <c r="I33" s="120" t="s">
        <v>82</v>
      </c>
      <c r="J33" s="120" t="s">
        <v>132</v>
      </c>
      <c r="K33" s="120" t="s">
        <v>969</v>
      </c>
    </row>
    <row r="34" spans="1:11" x14ac:dyDescent="0.3">
      <c r="A34" s="120" t="s">
        <v>961</v>
      </c>
      <c r="B34" s="120" t="s">
        <v>49</v>
      </c>
      <c r="C34" s="120" t="s">
        <v>108</v>
      </c>
      <c r="D34" s="120" t="s">
        <v>3713</v>
      </c>
      <c r="E34" s="120" t="s">
        <v>23</v>
      </c>
      <c r="F34" s="98" t="s">
        <v>3714</v>
      </c>
      <c r="G34" s="121">
        <v>34</v>
      </c>
      <c r="H34" s="120" t="s">
        <v>137</v>
      </c>
      <c r="I34" s="120" t="s">
        <v>82</v>
      </c>
      <c r="J34" s="120" t="s">
        <v>132</v>
      </c>
      <c r="K34" s="120" t="s">
        <v>969</v>
      </c>
    </row>
    <row r="35" spans="1:11" x14ac:dyDescent="0.3">
      <c r="A35" s="120" t="s">
        <v>961</v>
      </c>
      <c r="B35" s="120" t="s">
        <v>49</v>
      </c>
      <c r="C35" s="120" t="s">
        <v>108</v>
      </c>
      <c r="D35" s="120" t="s">
        <v>3312</v>
      </c>
      <c r="E35" s="120" t="s">
        <v>23</v>
      </c>
      <c r="F35" s="98" t="s">
        <v>3313</v>
      </c>
      <c r="G35" s="121">
        <v>34</v>
      </c>
      <c r="H35" s="120" t="s">
        <v>137</v>
      </c>
      <c r="I35" s="120" t="s">
        <v>82</v>
      </c>
      <c r="J35" s="120" t="s">
        <v>132</v>
      </c>
      <c r="K35" s="120" t="s">
        <v>969</v>
      </c>
    </row>
    <row r="36" spans="1:11" x14ac:dyDescent="0.3">
      <c r="A36" s="120" t="s">
        <v>961</v>
      </c>
      <c r="B36" s="120" t="s">
        <v>49</v>
      </c>
      <c r="C36" s="120" t="s">
        <v>108</v>
      </c>
      <c r="D36" s="120" t="s">
        <v>3715</v>
      </c>
      <c r="E36" s="120" t="s">
        <v>23</v>
      </c>
      <c r="F36" s="98" t="s">
        <v>3716</v>
      </c>
      <c r="G36" s="121">
        <v>34</v>
      </c>
      <c r="H36" s="120" t="s">
        <v>137</v>
      </c>
      <c r="I36" s="120" t="s">
        <v>82</v>
      </c>
      <c r="J36" s="120" t="s">
        <v>132</v>
      </c>
      <c r="K36" s="120" t="s">
        <v>969</v>
      </c>
    </row>
    <row r="37" spans="1:11" x14ac:dyDescent="0.3">
      <c r="A37" s="120" t="s">
        <v>961</v>
      </c>
      <c r="B37" s="120" t="s">
        <v>49</v>
      </c>
      <c r="C37" s="120" t="s">
        <v>108</v>
      </c>
      <c r="D37" s="120" t="s">
        <v>3717</v>
      </c>
      <c r="E37" s="120" t="s">
        <v>23</v>
      </c>
      <c r="F37" s="98" t="s">
        <v>3718</v>
      </c>
      <c r="G37" s="121">
        <v>34</v>
      </c>
      <c r="H37" s="120" t="s">
        <v>137</v>
      </c>
      <c r="I37" s="120" t="s">
        <v>82</v>
      </c>
      <c r="J37" s="120" t="s">
        <v>132</v>
      </c>
      <c r="K37" s="120" t="s">
        <v>969</v>
      </c>
    </row>
    <row r="38" spans="1:11" x14ac:dyDescent="0.3">
      <c r="A38" s="120" t="s">
        <v>961</v>
      </c>
      <c r="B38" s="120" t="s">
        <v>49</v>
      </c>
      <c r="C38" s="120" t="s">
        <v>108</v>
      </c>
      <c r="D38" s="120" t="s">
        <v>3719</v>
      </c>
      <c r="E38" s="120" t="s">
        <v>23</v>
      </c>
      <c r="F38" s="98" t="s">
        <v>3720</v>
      </c>
      <c r="G38" s="121">
        <v>34</v>
      </c>
      <c r="H38" s="120" t="s">
        <v>137</v>
      </c>
      <c r="I38" s="120" t="s">
        <v>82</v>
      </c>
      <c r="J38" s="120" t="s">
        <v>132</v>
      </c>
      <c r="K38" s="120" t="s">
        <v>969</v>
      </c>
    </row>
    <row r="39" spans="1:11" x14ac:dyDescent="0.3">
      <c r="A39" s="120" t="s">
        <v>961</v>
      </c>
      <c r="B39" s="120" t="s">
        <v>49</v>
      </c>
      <c r="C39" s="120" t="s">
        <v>108</v>
      </c>
      <c r="D39" s="120" t="s">
        <v>3721</v>
      </c>
      <c r="E39" s="120" t="s">
        <v>23</v>
      </c>
      <c r="F39" s="98" t="s">
        <v>3722</v>
      </c>
      <c r="G39" s="121">
        <v>34</v>
      </c>
      <c r="H39" s="120" t="s">
        <v>137</v>
      </c>
      <c r="I39" s="120" t="s">
        <v>82</v>
      </c>
      <c r="J39" s="120" t="s">
        <v>132</v>
      </c>
      <c r="K39" s="120" t="s">
        <v>969</v>
      </c>
    </row>
    <row r="40" spans="1:11" x14ac:dyDescent="0.3">
      <c r="A40" s="120" t="s">
        <v>961</v>
      </c>
      <c r="B40" s="120" t="s">
        <v>49</v>
      </c>
      <c r="C40" s="120" t="s">
        <v>108</v>
      </c>
      <c r="D40" s="120" t="s">
        <v>3723</v>
      </c>
      <c r="E40" s="120" t="s">
        <v>29</v>
      </c>
      <c r="F40" s="98" t="s">
        <v>3724</v>
      </c>
      <c r="G40" s="121">
        <v>29</v>
      </c>
      <c r="H40" s="120" t="s">
        <v>137</v>
      </c>
      <c r="I40" s="120" t="s">
        <v>82</v>
      </c>
      <c r="J40" s="120" t="s">
        <v>132</v>
      </c>
      <c r="K40" s="120" t="s">
        <v>969</v>
      </c>
    </row>
    <row r="41" spans="1:11" x14ac:dyDescent="0.3">
      <c r="A41" s="120" t="s">
        <v>961</v>
      </c>
      <c r="B41" s="120" t="s">
        <v>49</v>
      </c>
      <c r="C41" s="120" t="s">
        <v>108</v>
      </c>
      <c r="D41" s="120" t="s">
        <v>3725</v>
      </c>
      <c r="E41" s="120" t="s">
        <v>23</v>
      </c>
      <c r="F41" s="98" t="s">
        <v>3726</v>
      </c>
      <c r="G41" s="121">
        <v>34</v>
      </c>
      <c r="H41" s="120" t="s">
        <v>137</v>
      </c>
      <c r="I41" s="120" t="s">
        <v>82</v>
      </c>
      <c r="J41" s="120" t="s">
        <v>132</v>
      </c>
      <c r="K41" s="120" t="s">
        <v>969</v>
      </c>
    </row>
    <row r="42" spans="1:11" x14ac:dyDescent="0.3">
      <c r="A42" s="120" t="s">
        <v>961</v>
      </c>
      <c r="B42" s="120" t="s">
        <v>49</v>
      </c>
      <c r="C42" s="120" t="s">
        <v>108</v>
      </c>
      <c r="D42" s="120" t="s">
        <v>3727</v>
      </c>
      <c r="E42" s="120" t="s">
        <v>23</v>
      </c>
      <c r="F42" s="98" t="s">
        <v>3728</v>
      </c>
      <c r="G42" s="121">
        <v>34</v>
      </c>
      <c r="H42" s="120" t="s">
        <v>137</v>
      </c>
      <c r="I42" s="120" t="s">
        <v>82</v>
      </c>
      <c r="J42" s="120" t="s">
        <v>132</v>
      </c>
      <c r="K42" s="120" t="s">
        <v>969</v>
      </c>
    </row>
    <row r="43" spans="1:11" x14ac:dyDescent="0.3">
      <c r="A43" s="120" t="s">
        <v>961</v>
      </c>
      <c r="B43" s="120" t="s">
        <v>49</v>
      </c>
      <c r="C43" s="120" t="s">
        <v>108</v>
      </c>
      <c r="D43" s="120" t="s">
        <v>3729</v>
      </c>
      <c r="E43" s="120" t="s">
        <v>23</v>
      </c>
      <c r="F43" s="98" t="s">
        <v>3730</v>
      </c>
      <c r="G43" s="121">
        <v>34</v>
      </c>
      <c r="H43" s="120" t="s">
        <v>137</v>
      </c>
      <c r="I43" s="120" t="s">
        <v>82</v>
      </c>
      <c r="J43" s="120" t="s">
        <v>132</v>
      </c>
      <c r="K43" s="120" t="s">
        <v>969</v>
      </c>
    </row>
    <row r="44" spans="1:11" x14ac:dyDescent="0.3">
      <c r="A44" s="120" t="s">
        <v>961</v>
      </c>
      <c r="B44" s="120" t="s">
        <v>49</v>
      </c>
      <c r="C44" s="120" t="s">
        <v>108</v>
      </c>
      <c r="D44" s="120" t="s">
        <v>3731</v>
      </c>
      <c r="E44" s="120" t="s">
        <v>23</v>
      </c>
      <c r="F44" s="98" t="s">
        <v>3732</v>
      </c>
      <c r="G44" s="121">
        <v>34</v>
      </c>
      <c r="H44" s="120" t="s">
        <v>137</v>
      </c>
      <c r="I44" s="120" t="s">
        <v>82</v>
      </c>
      <c r="J44" s="120" t="s">
        <v>132</v>
      </c>
      <c r="K44" s="120" t="s">
        <v>969</v>
      </c>
    </row>
    <row r="45" spans="1:11" x14ac:dyDescent="0.3">
      <c r="A45" s="120" t="s">
        <v>961</v>
      </c>
      <c r="B45" s="120" t="s">
        <v>49</v>
      </c>
      <c r="C45" s="120" t="s">
        <v>108</v>
      </c>
      <c r="D45" s="120" t="s">
        <v>3314</v>
      </c>
      <c r="E45" s="120" t="s">
        <v>23</v>
      </c>
      <c r="F45" s="98" t="s">
        <v>3315</v>
      </c>
      <c r="G45" s="121">
        <v>34</v>
      </c>
      <c r="H45" s="120" t="s">
        <v>137</v>
      </c>
      <c r="I45" s="120" t="s">
        <v>82</v>
      </c>
      <c r="J45" s="120" t="s">
        <v>132</v>
      </c>
      <c r="K45" s="120" t="s">
        <v>969</v>
      </c>
    </row>
    <row r="46" spans="1:11" x14ac:dyDescent="0.3">
      <c r="A46" s="120" t="s">
        <v>961</v>
      </c>
      <c r="B46" s="120" t="s">
        <v>49</v>
      </c>
      <c r="C46" s="120" t="s">
        <v>108</v>
      </c>
      <c r="D46" s="120" t="s">
        <v>3733</v>
      </c>
      <c r="E46" s="120" t="s">
        <v>23</v>
      </c>
      <c r="F46" s="98" t="s">
        <v>3734</v>
      </c>
      <c r="G46" s="121">
        <v>34</v>
      </c>
      <c r="H46" s="120" t="s">
        <v>137</v>
      </c>
      <c r="I46" s="120" t="s">
        <v>82</v>
      </c>
      <c r="J46" s="120" t="s">
        <v>132</v>
      </c>
      <c r="K46" s="120" t="s">
        <v>969</v>
      </c>
    </row>
    <row r="47" spans="1:11" x14ac:dyDescent="0.3">
      <c r="A47" s="120" t="s">
        <v>961</v>
      </c>
      <c r="B47" s="120" t="s">
        <v>49</v>
      </c>
      <c r="C47" s="120" t="s">
        <v>108</v>
      </c>
      <c r="D47" s="120" t="s">
        <v>3735</v>
      </c>
      <c r="E47" s="120" t="s">
        <v>23</v>
      </c>
      <c r="F47" s="98" t="s">
        <v>3736</v>
      </c>
      <c r="G47" s="121">
        <v>34</v>
      </c>
      <c r="H47" s="120" t="s">
        <v>137</v>
      </c>
      <c r="I47" s="120" t="s">
        <v>82</v>
      </c>
      <c r="J47" s="120" t="s">
        <v>132</v>
      </c>
      <c r="K47" s="120" t="s">
        <v>969</v>
      </c>
    </row>
    <row r="48" spans="1:11" x14ac:dyDescent="0.3">
      <c r="A48" s="120" t="s">
        <v>961</v>
      </c>
      <c r="B48" s="120" t="s">
        <v>49</v>
      </c>
      <c r="C48" s="120" t="s">
        <v>108</v>
      </c>
      <c r="D48" s="120" t="s">
        <v>3737</v>
      </c>
      <c r="E48" s="120" t="s">
        <v>23</v>
      </c>
      <c r="F48" s="98" t="s">
        <v>3738</v>
      </c>
      <c r="G48" s="121">
        <v>34</v>
      </c>
      <c r="H48" s="120" t="s">
        <v>137</v>
      </c>
      <c r="I48" s="120" t="s">
        <v>82</v>
      </c>
      <c r="J48" s="120" t="s">
        <v>132</v>
      </c>
      <c r="K48" s="120" t="s">
        <v>969</v>
      </c>
    </row>
    <row r="49" spans="1:11" x14ac:dyDescent="0.3">
      <c r="A49" s="120" t="s">
        <v>961</v>
      </c>
      <c r="B49" s="120" t="s">
        <v>49</v>
      </c>
      <c r="C49" s="120" t="s">
        <v>108</v>
      </c>
      <c r="D49" s="120" t="s">
        <v>3739</v>
      </c>
      <c r="E49" s="120" t="s">
        <v>23</v>
      </c>
      <c r="F49" s="98" t="s">
        <v>3740</v>
      </c>
      <c r="G49" s="121">
        <v>29</v>
      </c>
      <c r="H49" s="120" t="s">
        <v>137</v>
      </c>
      <c r="I49" s="120" t="s">
        <v>82</v>
      </c>
      <c r="J49" s="120" t="s">
        <v>132</v>
      </c>
      <c r="K49" s="120" t="s">
        <v>969</v>
      </c>
    </row>
    <row r="50" spans="1:11" x14ac:dyDescent="0.3">
      <c r="A50" s="120" t="s">
        <v>961</v>
      </c>
      <c r="B50" s="120" t="s">
        <v>49</v>
      </c>
      <c r="C50" s="120" t="s">
        <v>108</v>
      </c>
      <c r="D50" s="120" t="s">
        <v>3488</v>
      </c>
      <c r="E50" s="120" t="s">
        <v>23</v>
      </c>
      <c r="F50" s="98" t="s">
        <v>3489</v>
      </c>
      <c r="G50" s="121">
        <v>21</v>
      </c>
      <c r="H50" s="120" t="s">
        <v>81</v>
      </c>
      <c r="I50" s="120" t="s">
        <v>84</v>
      </c>
      <c r="J50" s="120" t="s">
        <v>111</v>
      </c>
      <c r="K50" s="120" t="s">
        <v>969</v>
      </c>
    </row>
    <row r="51" spans="1:11" x14ac:dyDescent="0.3">
      <c r="A51" s="120" t="s">
        <v>961</v>
      </c>
      <c r="B51" s="120" t="s">
        <v>49</v>
      </c>
      <c r="C51" s="120" t="s">
        <v>108</v>
      </c>
      <c r="D51" s="120" t="s">
        <v>3490</v>
      </c>
      <c r="E51" s="120" t="s">
        <v>23</v>
      </c>
      <c r="F51" s="98" t="s">
        <v>3491</v>
      </c>
      <c r="G51" s="121">
        <v>21</v>
      </c>
      <c r="H51" s="120" t="s">
        <v>81</v>
      </c>
      <c r="I51" s="120" t="s">
        <v>84</v>
      </c>
      <c r="J51" s="120" t="s">
        <v>111</v>
      </c>
      <c r="K51" s="120" t="s">
        <v>969</v>
      </c>
    </row>
    <row r="52" spans="1:11" x14ac:dyDescent="0.3">
      <c r="A52" s="120" t="s">
        <v>961</v>
      </c>
      <c r="B52" s="120" t="s">
        <v>49</v>
      </c>
      <c r="C52" s="120" t="s">
        <v>108</v>
      </c>
      <c r="D52" s="120" t="s">
        <v>3316</v>
      </c>
      <c r="E52" s="120" t="s">
        <v>23</v>
      </c>
      <c r="F52" s="98" t="s">
        <v>3317</v>
      </c>
      <c r="G52" s="121">
        <v>21</v>
      </c>
      <c r="H52" s="120" t="s">
        <v>81</v>
      </c>
      <c r="I52" s="120" t="s">
        <v>84</v>
      </c>
      <c r="J52" s="120" t="s">
        <v>111</v>
      </c>
      <c r="K52" s="120" t="s">
        <v>969</v>
      </c>
    </row>
    <row r="53" spans="1:11" x14ac:dyDescent="0.3">
      <c r="A53" s="120" t="s">
        <v>961</v>
      </c>
      <c r="B53" s="120" t="s">
        <v>49</v>
      </c>
      <c r="C53" s="120" t="s">
        <v>108</v>
      </c>
      <c r="D53" s="120" t="s">
        <v>3318</v>
      </c>
      <c r="E53" s="120" t="s">
        <v>23</v>
      </c>
      <c r="F53" s="98" t="s">
        <v>3319</v>
      </c>
      <c r="G53" s="121">
        <v>21</v>
      </c>
      <c r="H53" s="120" t="s">
        <v>81</v>
      </c>
      <c r="I53" s="120" t="s">
        <v>84</v>
      </c>
      <c r="J53" s="120" t="s">
        <v>111</v>
      </c>
      <c r="K53" s="120" t="s">
        <v>969</v>
      </c>
    </row>
    <row r="54" spans="1:11" x14ac:dyDescent="0.3">
      <c r="A54" s="120" t="s">
        <v>961</v>
      </c>
      <c r="B54" s="120" t="s">
        <v>49</v>
      </c>
      <c r="C54" s="120" t="s">
        <v>108</v>
      </c>
      <c r="D54" s="120" t="s">
        <v>3492</v>
      </c>
      <c r="E54" s="120" t="s">
        <v>23</v>
      </c>
      <c r="F54" s="98" t="s">
        <v>3493</v>
      </c>
      <c r="G54" s="121">
        <v>21</v>
      </c>
      <c r="H54" s="120" t="s">
        <v>81</v>
      </c>
      <c r="I54" s="120" t="s">
        <v>84</v>
      </c>
      <c r="J54" s="120" t="s">
        <v>111</v>
      </c>
      <c r="K54" s="120" t="s">
        <v>969</v>
      </c>
    </row>
    <row r="55" spans="1:11" x14ac:dyDescent="0.3">
      <c r="A55" s="120" t="s">
        <v>961</v>
      </c>
      <c r="B55" s="120" t="s">
        <v>49</v>
      </c>
      <c r="C55" s="120" t="s">
        <v>108</v>
      </c>
      <c r="D55" s="120" t="s">
        <v>3494</v>
      </c>
      <c r="E55" s="120" t="s">
        <v>23</v>
      </c>
      <c r="F55" s="98" t="s">
        <v>3495</v>
      </c>
      <c r="G55" s="121">
        <v>21</v>
      </c>
      <c r="H55" s="120" t="s">
        <v>81</v>
      </c>
      <c r="I55" s="120" t="s">
        <v>84</v>
      </c>
      <c r="J55" s="120" t="s">
        <v>111</v>
      </c>
      <c r="K55" s="120" t="s">
        <v>969</v>
      </c>
    </row>
    <row r="56" spans="1:11" x14ac:dyDescent="0.3">
      <c r="A56" s="120" t="s">
        <v>961</v>
      </c>
      <c r="B56" s="120" t="s">
        <v>49</v>
      </c>
      <c r="C56" s="120" t="s">
        <v>108</v>
      </c>
      <c r="D56" s="120" t="s">
        <v>3496</v>
      </c>
      <c r="E56" s="120" t="s">
        <v>29</v>
      </c>
      <c r="F56" s="98" t="s">
        <v>3497</v>
      </c>
      <c r="G56" s="121">
        <v>21</v>
      </c>
      <c r="H56" s="120" t="s">
        <v>81</v>
      </c>
      <c r="I56" s="120" t="s">
        <v>84</v>
      </c>
      <c r="J56" s="120" t="s">
        <v>111</v>
      </c>
      <c r="K56" s="120" t="s">
        <v>969</v>
      </c>
    </row>
    <row r="57" spans="1:11" x14ac:dyDescent="0.3">
      <c r="A57" s="120" t="s">
        <v>961</v>
      </c>
      <c r="B57" s="120" t="s">
        <v>49</v>
      </c>
      <c r="C57" s="120" t="s">
        <v>108</v>
      </c>
      <c r="D57" s="120" t="s">
        <v>3496</v>
      </c>
      <c r="E57" s="120" t="s">
        <v>29</v>
      </c>
      <c r="F57" s="98" t="s">
        <v>3497</v>
      </c>
      <c r="G57" s="121">
        <v>21</v>
      </c>
      <c r="H57" s="120" t="s">
        <v>81</v>
      </c>
      <c r="I57" s="120" t="s">
        <v>84</v>
      </c>
      <c r="J57" s="120" t="s">
        <v>111</v>
      </c>
      <c r="K57" s="120" t="s">
        <v>969</v>
      </c>
    </row>
    <row r="58" spans="1:11" x14ac:dyDescent="0.3">
      <c r="A58" s="120" t="s">
        <v>961</v>
      </c>
      <c r="B58" s="120" t="s">
        <v>49</v>
      </c>
      <c r="C58" s="120" t="s">
        <v>108</v>
      </c>
      <c r="D58" s="120" t="s">
        <v>3498</v>
      </c>
      <c r="E58" s="120" t="s">
        <v>31</v>
      </c>
      <c r="F58" s="98" t="s">
        <v>3499</v>
      </c>
      <c r="G58" s="121">
        <v>21</v>
      </c>
      <c r="H58" s="120" t="s">
        <v>81</v>
      </c>
      <c r="I58" s="120" t="s">
        <v>84</v>
      </c>
      <c r="J58" s="120" t="s">
        <v>111</v>
      </c>
      <c r="K58" s="120" t="s">
        <v>969</v>
      </c>
    </row>
    <row r="59" spans="1:11" x14ac:dyDescent="0.3">
      <c r="A59" s="120" t="s">
        <v>961</v>
      </c>
      <c r="B59" s="120" t="s">
        <v>49</v>
      </c>
      <c r="C59" s="120" t="s">
        <v>108</v>
      </c>
      <c r="D59" s="120" t="s">
        <v>3500</v>
      </c>
      <c r="E59" s="120" t="s">
        <v>23</v>
      </c>
      <c r="F59" s="98" t="s">
        <v>3501</v>
      </c>
      <c r="G59" s="121">
        <v>21</v>
      </c>
      <c r="H59" s="120" t="s">
        <v>81</v>
      </c>
      <c r="I59" s="120" t="s">
        <v>84</v>
      </c>
      <c r="J59" s="120" t="s">
        <v>111</v>
      </c>
      <c r="K59" s="120" t="s">
        <v>969</v>
      </c>
    </row>
    <row r="60" spans="1:11" x14ac:dyDescent="0.3">
      <c r="A60" s="120" t="s">
        <v>961</v>
      </c>
      <c r="B60" s="120" t="s">
        <v>49</v>
      </c>
      <c r="C60" s="120" t="s">
        <v>108</v>
      </c>
      <c r="D60" s="120" t="s">
        <v>3502</v>
      </c>
      <c r="E60" s="120" t="s">
        <v>23</v>
      </c>
      <c r="F60" s="98" t="s">
        <v>3503</v>
      </c>
      <c r="G60" s="121">
        <v>21</v>
      </c>
      <c r="H60" s="120" t="s">
        <v>81</v>
      </c>
      <c r="I60" s="120" t="s">
        <v>84</v>
      </c>
      <c r="J60" s="120" t="s">
        <v>111</v>
      </c>
      <c r="K60" s="120" t="s">
        <v>969</v>
      </c>
    </row>
    <row r="61" spans="1:11" x14ac:dyDescent="0.3">
      <c r="A61" s="120" t="s">
        <v>961</v>
      </c>
      <c r="B61" s="120" t="s">
        <v>49</v>
      </c>
      <c r="C61" s="120" t="s">
        <v>108</v>
      </c>
      <c r="D61" s="120" t="s">
        <v>3504</v>
      </c>
      <c r="E61" s="120" t="s">
        <v>36</v>
      </c>
      <c r="F61" s="98" t="s">
        <v>3505</v>
      </c>
      <c r="G61" s="121">
        <v>21</v>
      </c>
      <c r="H61" s="120" t="s">
        <v>81</v>
      </c>
      <c r="I61" s="120" t="s">
        <v>84</v>
      </c>
      <c r="J61" s="120" t="s">
        <v>111</v>
      </c>
      <c r="K61" s="120" t="s">
        <v>969</v>
      </c>
    </row>
    <row r="62" spans="1:11" x14ac:dyDescent="0.3">
      <c r="A62" s="120" t="s">
        <v>961</v>
      </c>
      <c r="B62" s="120" t="s">
        <v>49</v>
      </c>
      <c r="C62" s="120" t="s">
        <v>108</v>
      </c>
      <c r="D62" s="120" t="s">
        <v>3506</v>
      </c>
      <c r="E62" s="120" t="s">
        <v>23</v>
      </c>
      <c r="F62" s="98" t="s">
        <v>3507</v>
      </c>
      <c r="G62" s="121">
        <v>21</v>
      </c>
      <c r="H62" s="120" t="s">
        <v>81</v>
      </c>
      <c r="I62" s="120" t="s">
        <v>84</v>
      </c>
      <c r="J62" s="120" t="s">
        <v>111</v>
      </c>
      <c r="K62" s="120" t="s">
        <v>969</v>
      </c>
    </row>
    <row r="63" spans="1:11" x14ac:dyDescent="0.3">
      <c r="A63" s="120" t="s">
        <v>961</v>
      </c>
      <c r="B63" s="120" t="s">
        <v>49</v>
      </c>
      <c r="C63" s="120" t="s">
        <v>108</v>
      </c>
      <c r="D63" s="120" t="s">
        <v>3508</v>
      </c>
      <c r="E63" s="120" t="s">
        <v>23</v>
      </c>
      <c r="F63" s="98" t="s">
        <v>3509</v>
      </c>
      <c r="G63" s="121">
        <v>21</v>
      </c>
      <c r="H63" s="120" t="s">
        <v>81</v>
      </c>
      <c r="I63" s="120" t="s">
        <v>84</v>
      </c>
      <c r="J63" s="120" t="s">
        <v>111</v>
      </c>
      <c r="K63" s="120" t="s">
        <v>969</v>
      </c>
    </row>
    <row r="64" spans="1:11" x14ac:dyDescent="0.3">
      <c r="A64" s="120" t="s">
        <v>961</v>
      </c>
      <c r="B64" s="120" t="s">
        <v>49</v>
      </c>
      <c r="C64" s="120" t="s">
        <v>108</v>
      </c>
      <c r="D64" s="120" t="s">
        <v>3320</v>
      </c>
      <c r="E64" s="120" t="s">
        <v>23</v>
      </c>
      <c r="F64" s="98" t="s">
        <v>3321</v>
      </c>
      <c r="G64" s="121">
        <v>35</v>
      </c>
      <c r="H64" s="120" t="s">
        <v>87</v>
      </c>
      <c r="I64" s="120" t="s">
        <v>88</v>
      </c>
      <c r="J64" s="120" t="s">
        <v>111</v>
      </c>
      <c r="K64" s="120" t="s">
        <v>969</v>
      </c>
    </row>
    <row r="65" spans="1:11" x14ac:dyDescent="0.3">
      <c r="A65" s="120" t="s">
        <v>961</v>
      </c>
      <c r="B65" s="120" t="s">
        <v>49</v>
      </c>
      <c r="C65" s="120" t="s">
        <v>108</v>
      </c>
      <c r="D65" s="120" t="s">
        <v>3322</v>
      </c>
      <c r="E65" s="120" t="s">
        <v>29</v>
      </c>
      <c r="F65" s="98" t="s">
        <v>3323</v>
      </c>
      <c r="G65" s="121">
        <v>35</v>
      </c>
      <c r="H65" s="120" t="s">
        <v>87</v>
      </c>
      <c r="I65" s="120" t="s">
        <v>88</v>
      </c>
      <c r="J65" s="120" t="s">
        <v>111</v>
      </c>
      <c r="K65" s="120" t="s">
        <v>969</v>
      </c>
    </row>
    <row r="66" spans="1:11" x14ac:dyDescent="0.3">
      <c r="A66" s="120" t="s">
        <v>961</v>
      </c>
      <c r="B66" s="120" t="s">
        <v>49</v>
      </c>
      <c r="C66" s="120" t="s">
        <v>108</v>
      </c>
      <c r="D66" s="120" t="s">
        <v>3324</v>
      </c>
      <c r="E66" s="120" t="s">
        <v>29</v>
      </c>
      <c r="F66" s="98" t="s">
        <v>3325</v>
      </c>
      <c r="G66" s="121">
        <v>35</v>
      </c>
      <c r="H66" s="120" t="s">
        <v>87</v>
      </c>
      <c r="I66" s="120" t="s">
        <v>88</v>
      </c>
      <c r="J66" s="120" t="s">
        <v>111</v>
      </c>
      <c r="K66" s="120" t="s">
        <v>969</v>
      </c>
    </row>
    <row r="67" spans="1:11" x14ac:dyDescent="0.3">
      <c r="A67" s="120" t="s">
        <v>961</v>
      </c>
      <c r="B67" s="120" t="s">
        <v>49</v>
      </c>
      <c r="C67" s="120" t="s">
        <v>108</v>
      </c>
      <c r="D67" s="120" t="s">
        <v>3741</v>
      </c>
      <c r="E67" s="120" t="s">
        <v>23</v>
      </c>
      <c r="F67" s="98" t="s">
        <v>3742</v>
      </c>
      <c r="G67" s="121">
        <v>35</v>
      </c>
      <c r="H67" s="120" t="s">
        <v>87</v>
      </c>
      <c r="I67" s="120" t="s">
        <v>88</v>
      </c>
      <c r="J67" s="120" t="s">
        <v>111</v>
      </c>
      <c r="K67" s="120" t="s">
        <v>969</v>
      </c>
    </row>
    <row r="68" spans="1:11" x14ac:dyDescent="0.3">
      <c r="A68" s="120" t="s">
        <v>961</v>
      </c>
      <c r="B68" s="120" t="s">
        <v>49</v>
      </c>
      <c r="C68" s="120" t="s">
        <v>108</v>
      </c>
      <c r="D68" s="120" t="s">
        <v>1996</v>
      </c>
      <c r="E68" s="120" t="s">
        <v>29</v>
      </c>
      <c r="F68" s="98" t="s">
        <v>2321</v>
      </c>
      <c r="G68" s="121">
        <v>16</v>
      </c>
      <c r="H68" s="120" t="s">
        <v>87</v>
      </c>
      <c r="I68" s="120" t="s">
        <v>88</v>
      </c>
      <c r="J68" s="120" t="s">
        <v>111</v>
      </c>
      <c r="K68" s="120" t="s">
        <v>969</v>
      </c>
    </row>
    <row r="69" spans="1:11" x14ac:dyDescent="0.3">
      <c r="A69" s="120" t="s">
        <v>961</v>
      </c>
      <c r="B69" s="120" t="s">
        <v>49</v>
      </c>
      <c r="C69" s="120" t="s">
        <v>108</v>
      </c>
      <c r="D69" s="120" t="s">
        <v>3510</v>
      </c>
      <c r="E69" s="120" t="s">
        <v>29</v>
      </c>
      <c r="F69" s="98" t="s">
        <v>3511</v>
      </c>
      <c r="G69" s="121">
        <v>16</v>
      </c>
      <c r="H69" s="120" t="s">
        <v>87</v>
      </c>
      <c r="I69" s="120" t="s">
        <v>88</v>
      </c>
      <c r="J69" s="120" t="s">
        <v>111</v>
      </c>
      <c r="K69" s="120" t="s">
        <v>969</v>
      </c>
    </row>
    <row r="70" spans="1:11" x14ac:dyDescent="0.3">
      <c r="A70" s="120" t="s">
        <v>961</v>
      </c>
      <c r="B70" s="120" t="s">
        <v>49</v>
      </c>
      <c r="C70" s="120" t="s">
        <v>108</v>
      </c>
      <c r="D70" s="120" t="s">
        <v>3512</v>
      </c>
      <c r="E70" s="120" t="s">
        <v>31</v>
      </c>
      <c r="F70" s="98" t="s">
        <v>3513</v>
      </c>
      <c r="G70" s="121">
        <v>16</v>
      </c>
      <c r="H70" s="120" t="s">
        <v>87</v>
      </c>
      <c r="I70" s="120" t="s">
        <v>88</v>
      </c>
      <c r="J70" s="120" t="s">
        <v>111</v>
      </c>
      <c r="K70" s="120" t="s">
        <v>969</v>
      </c>
    </row>
    <row r="71" spans="1:11" x14ac:dyDescent="0.3">
      <c r="A71" s="120" t="s">
        <v>961</v>
      </c>
      <c r="B71" s="120" t="s">
        <v>49</v>
      </c>
      <c r="C71" s="120" t="s">
        <v>108</v>
      </c>
      <c r="D71" s="120" t="s">
        <v>3743</v>
      </c>
      <c r="E71" s="120" t="s">
        <v>23</v>
      </c>
      <c r="F71" s="98" t="s">
        <v>3744</v>
      </c>
      <c r="G71" s="121">
        <v>11</v>
      </c>
      <c r="H71" s="120" t="s">
        <v>83</v>
      </c>
      <c r="I71" s="120" t="s">
        <v>82</v>
      </c>
      <c r="J71" s="120" t="s">
        <v>132</v>
      </c>
      <c r="K71" s="120" t="s">
        <v>969</v>
      </c>
    </row>
    <row r="72" spans="1:11" x14ac:dyDescent="0.3">
      <c r="A72" s="120" t="s">
        <v>961</v>
      </c>
      <c r="B72" s="120" t="s">
        <v>49</v>
      </c>
      <c r="C72" s="120" t="s">
        <v>108</v>
      </c>
      <c r="D72" s="120" t="s">
        <v>3745</v>
      </c>
      <c r="E72" s="120" t="s">
        <v>23</v>
      </c>
      <c r="F72" s="98" t="s">
        <v>3746</v>
      </c>
      <c r="G72" s="121">
        <v>27</v>
      </c>
      <c r="H72" s="120" t="s">
        <v>81</v>
      </c>
      <c r="I72" s="120" t="s">
        <v>84</v>
      </c>
      <c r="J72" s="120" t="s">
        <v>111</v>
      </c>
      <c r="K72" s="120" t="s">
        <v>969</v>
      </c>
    </row>
    <row r="73" spans="1:11" x14ac:dyDescent="0.3">
      <c r="A73" s="120" t="s">
        <v>961</v>
      </c>
      <c r="B73" s="120" t="s">
        <v>49</v>
      </c>
      <c r="C73" s="120" t="s">
        <v>108</v>
      </c>
      <c r="D73" s="120" t="s">
        <v>3747</v>
      </c>
      <c r="E73" s="120" t="s">
        <v>23</v>
      </c>
      <c r="F73" s="98" t="s">
        <v>3748</v>
      </c>
      <c r="G73" s="121">
        <v>27</v>
      </c>
      <c r="H73" s="120" t="s">
        <v>81</v>
      </c>
      <c r="I73" s="120" t="s">
        <v>84</v>
      </c>
      <c r="J73" s="120" t="s">
        <v>111</v>
      </c>
      <c r="K73" s="120" t="s">
        <v>969</v>
      </c>
    </row>
    <row r="74" spans="1:11" x14ac:dyDescent="0.3">
      <c r="A74" s="120" t="s">
        <v>961</v>
      </c>
      <c r="B74" s="120" t="s">
        <v>49</v>
      </c>
      <c r="C74" s="120" t="s">
        <v>108</v>
      </c>
      <c r="D74" s="120" t="s">
        <v>3749</v>
      </c>
      <c r="E74" s="120" t="s">
        <v>23</v>
      </c>
      <c r="F74" s="98" t="s">
        <v>3750</v>
      </c>
      <c r="G74" s="121">
        <v>27</v>
      </c>
      <c r="H74" s="120" t="s">
        <v>81</v>
      </c>
      <c r="I74" s="120" t="s">
        <v>84</v>
      </c>
      <c r="J74" s="120" t="s">
        <v>111</v>
      </c>
      <c r="K74" s="120" t="s">
        <v>969</v>
      </c>
    </row>
    <row r="75" spans="1:11" x14ac:dyDescent="0.3">
      <c r="A75" s="120" t="s">
        <v>961</v>
      </c>
      <c r="B75" s="120" t="s">
        <v>49</v>
      </c>
      <c r="C75" s="120" t="s">
        <v>108</v>
      </c>
      <c r="D75" s="120" t="s">
        <v>3751</v>
      </c>
      <c r="E75" s="120" t="s">
        <v>23</v>
      </c>
      <c r="F75" s="98" t="s">
        <v>3752</v>
      </c>
      <c r="G75" s="121">
        <v>27</v>
      </c>
      <c r="H75" s="120" t="s">
        <v>81</v>
      </c>
      <c r="I75" s="120" t="s">
        <v>84</v>
      </c>
      <c r="J75" s="120" t="s">
        <v>111</v>
      </c>
      <c r="K75" s="120" t="s">
        <v>969</v>
      </c>
    </row>
    <row r="76" spans="1:11" x14ac:dyDescent="0.3">
      <c r="A76" s="120" t="s">
        <v>961</v>
      </c>
      <c r="B76" s="120" t="s">
        <v>49</v>
      </c>
      <c r="C76" s="120" t="s">
        <v>108</v>
      </c>
      <c r="D76" s="120" t="s">
        <v>3753</v>
      </c>
      <c r="E76" s="120" t="s">
        <v>23</v>
      </c>
      <c r="F76" s="98" t="s">
        <v>3754</v>
      </c>
      <c r="G76" s="121">
        <v>27</v>
      </c>
      <c r="H76" s="120" t="s">
        <v>81</v>
      </c>
      <c r="I76" s="120" t="s">
        <v>84</v>
      </c>
      <c r="J76" s="120" t="s">
        <v>111</v>
      </c>
      <c r="K76" s="120" t="s">
        <v>969</v>
      </c>
    </row>
    <row r="77" spans="1:11" x14ac:dyDescent="0.3">
      <c r="A77" s="120" t="s">
        <v>961</v>
      </c>
      <c r="B77" s="120" t="s">
        <v>49</v>
      </c>
      <c r="C77" s="120" t="s">
        <v>108</v>
      </c>
      <c r="D77" s="120" t="s">
        <v>3755</v>
      </c>
      <c r="E77" s="120" t="s">
        <v>23</v>
      </c>
      <c r="F77" s="98" t="s">
        <v>3756</v>
      </c>
      <c r="G77" s="121">
        <v>27</v>
      </c>
      <c r="H77" s="120" t="s">
        <v>81</v>
      </c>
      <c r="I77" s="120" t="s">
        <v>84</v>
      </c>
      <c r="J77" s="120" t="s">
        <v>111</v>
      </c>
      <c r="K77" s="120" t="s">
        <v>969</v>
      </c>
    </row>
    <row r="78" spans="1:11" x14ac:dyDescent="0.3">
      <c r="A78" s="120" t="s">
        <v>961</v>
      </c>
      <c r="B78" s="120" t="s">
        <v>49</v>
      </c>
      <c r="C78" s="120" t="s">
        <v>108</v>
      </c>
      <c r="D78" s="120" t="s">
        <v>3326</v>
      </c>
      <c r="E78" s="120" t="s">
        <v>23</v>
      </c>
      <c r="F78" s="98" t="s">
        <v>3327</v>
      </c>
      <c r="G78" s="121">
        <v>27</v>
      </c>
      <c r="H78" s="120" t="s">
        <v>81</v>
      </c>
      <c r="I78" s="120" t="s">
        <v>84</v>
      </c>
      <c r="J78" s="120" t="s">
        <v>111</v>
      </c>
      <c r="K78" s="120" t="s">
        <v>969</v>
      </c>
    </row>
    <row r="79" spans="1:11" x14ac:dyDescent="0.3">
      <c r="A79" s="120" t="s">
        <v>961</v>
      </c>
      <c r="B79" s="120" t="s">
        <v>49</v>
      </c>
      <c r="C79" s="120" t="s">
        <v>108</v>
      </c>
      <c r="D79" s="120" t="s">
        <v>3757</v>
      </c>
      <c r="E79" s="120" t="s">
        <v>23</v>
      </c>
      <c r="F79" s="98" t="s">
        <v>3758</v>
      </c>
      <c r="G79" s="121">
        <v>27</v>
      </c>
      <c r="H79" s="120" t="s">
        <v>81</v>
      </c>
      <c r="I79" s="120" t="s">
        <v>84</v>
      </c>
      <c r="J79" s="120" t="s">
        <v>111</v>
      </c>
      <c r="K79" s="120" t="s">
        <v>969</v>
      </c>
    </row>
    <row r="80" spans="1:11" x14ac:dyDescent="0.3">
      <c r="A80" s="120" t="s">
        <v>961</v>
      </c>
      <c r="B80" s="120" t="s">
        <v>49</v>
      </c>
      <c r="C80" s="120" t="s">
        <v>108</v>
      </c>
      <c r="D80" s="120" t="s">
        <v>3759</v>
      </c>
      <c r="E80" s="120" t="s">
        <v>23</v>
      </c>
      <c r="F80" s="98" t="s">
        <v>3760</v>
      </c>
      <c r="G80" s="121">
        <v>27</v>
      </c>
      <c r="H80" s="120" t="s">
        <v>81</v>
      </c>
      <c r="I80" s="120" t="s">
        <v>84</v>
      </c>
      <c r="J80" s="120" t="s">
        <v>111</v>
      </c>
      <c r="K80" s="120" t="s">
        <v>969</v>
      </c>
    </row>
    <row r="81" spans="1:11" x14ac:dyDescent="0.3">
      <c r="A81" s="120" t="s">
        <v>961</v>
      </c>
      <c r="B81" s="120" t="s">
        <v>49</v>
      </c>
      <c r="C81" s="120" t="s">
        <v>108</v>
      </c>
      <c r="D81" s="120" t="s">
        <v>3761</v>
      </c>
      <c r="E81" s="120" t="s">
        <v>23</v>
      </c>
      <c r="F81" s="98" t="s">
        <v>3762</v>
      </c>
      <c r="G81" s="121">
        <v>27</v>
      </c>
      <c r="H81" s="120" t="s">
        <v>81</v>
      </c>
      <c r="I81" s="120" t="s">
        <v>84</v>
      </c>
      <c r="J81" s="120" t="s">
        <v>111</v>
      </c>
      <c r="K81" s="120" t="s">
        <v>969</v>
      </c>
    </row>
    <row r="82" spans="1:11" x14ac:dyDescent="0.3">
      <c r="A82" s="120" t="s">
        <v>961</v>
      </c>
      <c r="B82" s="120" t="s">
        <v>49</v>
      </c>
      <c r="C82" s="120" t="s">
        <v>108</v>
      </c>
      <c r="D82" s="120" t="s">
        <v>3328</v>
      </c>
      <c r="E82" s="120" t="s">
        <v>23</v>
      </c>
      <c r="F82" s="98" t="s">
        <v>3329</v>
      </c>
      <c r="G82" s="121">
        <v>27</v>
      </c>
      <c r="H82" s="120" t="s">
        <v>81</v>
      </c>
      <c r="I82" s="120" t="s">
        <v>84</v>
      </c>
      <c r="J82" s="120" t="s">
        <v>111</v>
      </c>
      <c r="K82" s="120" t="s">
        <v>969</v>
      </c>
    </row>
    <row r="83" spans="1:11" x14ac:dyDescent="0.3">
      <c r="A83" s="120" t="s">
        <v>961</v>
      </c>
      <c r="B83" s="120" t="s">
        <v>49</v>
      </c>
      <c r="C83" s="120" t="s">
        <v>108</v>
      </c>
      <c r="D83" s="120" t="s">
        <v>3763</v>
      </c>
      <c r="E83" s="120" t="s">
        <v>23</v>
      </c>
      <c r="F83" s="98" t="s">
        <v>3764</v>
      </c>
      <c r="G83" s="121">
        <v>27</v>
      </c>
      <c r="H83" s="120" t="s">
        <v>81</v>
      </c>
      <c r="I83" s="120" t="s">
        <v>84</v>
      </c>
      <c r="J83" s="120" t="s">
        <v>111</v>
      </c>
      <c r="K83" s="120" t="s">
        <v>969</v>
      </c>
    </row>
    <row r="84" spans="1:11" x14ac:dyDescent="0.3">
      <c r="A84" s="120" t="s">
        <v>961</v>
      </c>
      <c r="B84" s="120" t="s">
        <v>49</v>
      </c>
      <c r="C84" s="120" t="s">
        <v>108</v>
      </c>
      <c r="D84" s="120" t="s">
        <v>1639</v>
      </c>
      <c r="E84" s="120" t="s">
        <v>23</v>
      </c>
      <c r="F84" s="98" t="s">
        <v>2322</v>
      </c>
      <c r="G84" s="121">
        <v>35</v>
      </c>
      <c r="H84" s="120" t="s">
        <v>87</v>
      </c>
      <c r="I84" s="120" t="s">
        <v>88</v>
      </c>
      <c r="J84" s="120" t="s">
        <v>111</v>
      </c>
      <c r="K84" s="120" t="s">
        <v>969</v>
      </c>
    </row>
    <row r="85" spans="1:11" x14ac:dyDescent="0.3">
      <c r="A85" s="120" t="s">
        <v>961</v>
      </c>
      <c r="B85" s="120" t="s">
        <v>49</v>
      </c>
      <c r="C85" s="120" t="s">
        <v>108</v>
      </c>
      <c r="D85" s="120" t="s">
        <v>3330</v>
      </c>
      <c r="E85" s="120" t="s">
        <v>31</v>
      </c>
      <c r="F85" s="98" t="s">
        <v>3331</v>
      </c>
      <c r="G85" s="121">
        <v>25</v>
      </c>
      <c r="H85" s="120" t="s">
        <v>87</v>
      </c>
      <c r="I85" s="120" t="s">
        <v>88</v>
      </c>
      <c r="J85" s="120" t="s">
        <v>111</v>
      </c>
      <c r="K85" s="120" t="s">
        <v>969</v>
      </c>
    </row>
    <row r="86" spans="1:11" x14ac:dyDescent="0.3">
      <c r="A86" s="120" t="s">
        <v>961</v>
      </c>
      <c r="B86" s="120" t="s">
        <v>49</v>
      </c>
      <c r="C86" s="120" t="s">
        <v>108</v>
      </c>
      <c r="D86" s="120" t="s">
        <v>3332</v>
      </c>
      <c r="E86" s="120" t="s">
        <v>23</v>
      </c>
      <c r="F86" s="98" t="s">
        <v>3333</v>
      </c>
      <c r="G86" s="121">
        <v>25</v>
      </c>
      <c r="H86" s="120" t="s">
        <v>87</v>
      </c>
      <c r="I86" s="120" t="s">
        <v>88</v>
      </c>
      <c r="J86" s="120" t="s">
        <v>111</v>
      </c>
      <c r="K86" s="120" t="s">
        <v>969</v>
      </c>
    </row>
    <row r="87" spans="1:11" x14ac:dyDescent="0.3">
      <c r="A87" s="120" t="s">
        <v>961</v>
      </c>
      <c r="B87" s="120" t="s">
        <v>49</v>
      </c>
      <c r="C87" s="120" t="s">
        <v>108</v>
      </c>
      <c r="D87" s="120" t="s">
        <v>3334</v>
      </c>
      <c r="E87" s="120" t="s">
        <v>23</v>
      </c>
      <c r="F87" s="98" t="s">
        <v>3335</v>
      </c>
      <c r="G87" s="121">
        <v>25</v>
      </c>
      <c r="H87" s="120" t="s">
        <v>87</v>
      </c>
      <c r="I87" s="120" t="s">
        <v>88</v>
      </c>
      <c r="J87" s="120" t="s">
        <v>111</v>
      </c>
      <c r="K87" s="120" t="s">
        <v>969</v>
      </c>
    </row>
    <row r="88" spans="1:11" x14ac:dyDescent="0.3">
      <c r="A88" s="120" t="s">
        <v>961</v>
      </c>
      <c r="B88" s="120" t="s">
        <v>49</v>
      </c>
      <c r="C88" s="120" t="s">
        <v>108</v>
      </c>
      <c r="D88" s="120" t="s">
        <v>3336</v>
      </c>
      <c r="E88" s="120" t="s">
        <v>23</v>
      </c>
      <c r="F88" s="98" t="s">
        <v>3337</v>
      </c>
      <c r="G88" s="121">
        <v>25</v>
      </c>
      <c r="H88" s="120" t="s">
        <v>87</v>
      </c>
      <c r="I88" s="120" t="s">
        <v>88</v>
      </c>
      <c r="J88" s="120" t="s">
        <v>111</v>
      </c>
      <c r="K88" s="120" t="s">
        <v>969</v>
      </c>
    </row>
    <row r="89" spans="1:11" x14ac:dyDescent="0.3">
      <c r="A89" s="120" t="s">
        <v>961</v>
      </c>
      <c r="B89" s="120" t="s">
        <v>49</v>
      </c>
      <c r="C89" s="120" t="s">
        <v>108</v>
      </c>
      <c r="D89" s="120" t="s">
        <v>3338</v>
      </c>
      <c r="E89" s="120" t="s">
        <v>23</v>
      </c>
      <c r="F89" s="98" t="s">
        <v>3339</v>
      </c>
      <c r="G89" s="121">
        <v>25</v>
      </c>
      <c r="H89" s="120" t="s">
        <v>87</v>
      </c>
      <c r="I89" s="120" t="s">
        <v>88</v>
      </c>
      <c r="J89" s="120" t="s">
        <v>111</v>
      </c>
      <c r="K89" s="120" t="s">
        <v>969</v>
      </c>
    </row>
    <row r="90" spans="1:11" x14ac:dyDescent="0.3">
      <c r="A90" s="120" t="s">
        <v>961</v>
      </c>
      <c r="B90" s="120" t="s">
        <v>49</v>
      </c>
      <c r="C90" s="120" t="s">
        <v>108</v>
      </c>
      <c r="D90" s="120" t="s">
        <v>3340</v>
      </c>
      <c r="E90" s="120" t="s">
        <v>23</v>
      </c>
      <c r="F90" s="98" t="s">
        <v>3341</v>
      </c>
      <c r="G90" s="121">
        <v>25</v>
      </c>
      <c r="H90" s="120" t="s">
        <v>87</v>
      </c>
      <c r="I90" s="120" t="s">
        <v>88</v>
      </c>
      <c r="J90" s="120" t="s">
        <v>111</v>
      </c>
      <c r="K90" s="120" t="s">
        <v>969</v>
      </c>
    </row>
    <row r="91" spans="1:11" x14ac:dyDescent="0.3">
      <c r="A91" s="120" t="s">
        <v>961</v>
      </c>
      <c r="B91" s="120" t="s">
        <v>49</v>
      </c>
      <c r="C91" s="120" t="s">
        <v>108</v>
      </c>
      <c r="D91" s="120" t="s">
        <v>3514</v>
      </c>
      <c r="E91" s="120" t="s">
        <v>23</v>
      </c>
      <c r="F91" s="98" t="s">
        <v>3515</v>
      </c>
      <c r="G91" s="121">
        <v>25</v>
      </c>
      <c r="H91" s="120" t="s">
        <v>87</v>
      </c>
      <c r="I91" s="120" t="s">
        <v>88</v>
      </c>
      <c r="J91" s="120" t="s">
        <v>111</v>
      </c>
      <c r="K91" s="120" t="s">
        <v>969</v>
      </c>
    </row>
    <row r="92" spans="1:11" x14ac:dyDescent="0.3">
      <c r="A92" s="120" t="s">
        <v>961</v>
      </c>
      <c r="B92" s="120" t="s">
        <v>49</v>
      </c>
      <c r="C92" s="120" t="s">
        <v>108</v>
      </c>
      <c r="D92" s="120" t="s">
        <v>3342</v>
      </c>
      <c r="E92" s="120" t="s">
        <v>23</v>
      </c>
      <c r="F92" s="98" t="s">
        <v>3343</v>
      </c>
      <c r="G92" s="121">
        <v>25</v>
      </c>
      <c r="H92" s="120" t="s">
        <v>87</v>
      </c>
      <c r="I92" s="120" t="s">
        <v>88</v>
      </c>
      <c r="J92" s="120" t="s">
        <v>111</v>
      </c>
      <c r="K92" s="120" t="s">
        <v>969</v>
      </c>
    </row>
    <row r="93" spans="1:11" x14ac:dyDescent="0.3">
      <c r="A93" s="120" t="s">
        <v>961</v>
      </c>
      <c r="B93" s="120" t="s">
        <v>49</v>
      </c>
      <c r="C93" s="120" t="s">
        <v>108</v>
      </c>
      <c r="D93" s="120" t="s">
        <v>3344</v>
      </c>
      <c r="E93" s="120" t="s">
        <v>23</v>
      </c>
      <c r="F93" s="98" t="s">
        <v>3345</v>
      </c>
      <c r="G93" s="121">
        <v>36</v>
      </c>
      <c r="H93" s="120" t="s">
        <v>87</v>
      </c>
      <c r="I93" s="120" t="s">
        <v>88</v>
      </c>
      <c r="J93" s="120" t="s">
        <v>111</v>
      </c>
      <c r="K93" s="120" t="s">
        <v>969</v>
      </c>
    </row>
    <row r="94" spans="1:11" x14ac:dyDescent="0.3">
      <c r="A94" s="120" t="s">
        <v>961</v>
      </c>
      <c r="B94" s="120" t="s">
        <v>49</v>
      </c>
      <c r="C94" s="120" t="s">
        <v>108</v>
      </c>
      <c r="D94" s="120" t="s">
        <v>3765</v>
      </c>
      <c r="E94" s="120" t="s">
        <v>31</v>
      </c>
      <c r="F94" s="98" t="s">
        <v>3766</v>
      </c>
      <c r="G94" s="121">
        <v>12</v>
      </c>
      <c r="H94" s="120" t="s">
        <v>83</v>
      </c>
      <c r="I94" s="120" t="s">
        <v>82</v>
      </c>
      <c r="J94" s="120" t="s">
        <v>132</v>
      </c>
      <c r="K94" s="120" t="s">
        <v>969</v>
      </c>
    </row>
    <row r="95" spans="1:11" x14ac:dyDescent="0.3">
      <c r="A95" s="120" t="s">
        <v>961</v>
      </c>
      <c r="B95" s="120" t="s">
        <v>49</v>
      </c>
      <c r="C95" s="120" t="s">
        <v>108</v>
      </c>
      <c r="D95" s="120" t="s">
        <v>3767</v>
      </c>
      <c r="E95" s="120" t="s">
        <v>23</v>
      </c>
      <c r="F95" s="98" t="s">
        <v>3768</v>
      </c>
      <c r="G95" s="121">
        <v>12</v>
      </c>
      <c r="H95" s="120" t="s">
        <v>83</v>
      </c>
      <c r="I95" s="120" t="s">
        <v>82</v>
      </c>
      <c r="J95" s="120" t="s">
        <v>132</v>
      </c>
      <c r="K95" s="120" t="s">
        <v>969</v>
      </c>
    </row>
    <row r="96" spans="1:11" x14ac:dyDescent="0.3">
      <c r="A96" s="120" t="s">
        <v>961</v>
      </c>
      <c r="B96" s="120" t="s">
        <v>49</v>
      </c>
      <c r="C96" s="120" t="s">
        <v>108</v>
      </c>
      <c r="D96" s="120" t="s">
        <v>3769</v>
      </c>
      <c r="E96" s="120" t="s">
        <v>23</v>
      </c>
      <c r="F96" s="98" t="s">
        <v>3770</v>
      </c>
      <c r="G96" s="121">
        <v>1</v>
      </c>
      <c r="H96" s="120" t="s">
        <v>83</v>
      </c>
      <c r="I96" s="120" t="s">
        <v>82</v>
      </c>
      <c r="J96" s="120" t="s">
        <v>132</v>
      </c>
      <c r="K96" s="120" t="s">
        <v>969</v>
      </c>
    </row>
    <row r="97" spans="1:11" x14ac:dyDescent="0.3">
      <c r="A97" s="120" t="s">
        <v>961</v>
      </c>
      <c r="B97" s="120" t="s">
        <v>49</v>
      </c>
      <c r="C97" s="120" t="s">
        <v>108</v>
      </c>
      <c r="D97" s="120" t="s">
        <v>3771</v>
      </c>
      <c r="E97" s="120" t="s">
        <v>31</v>
      </c>
      <c r="F97" s="98" t="s">
        <v>3772</v>
      </c>
      <c r="G97" s="121">
        <v>1</v>
      </c>
      <c r="H97" s="120" t="s">
        <v>83</v>
      </c>
      <c r="I97" s="120" t="s">
        <v>82</v>
      </c>
      <c r="J97" s="120" t="s">
        <v>132</v>
      </c>
      <c r="K97" s="120" t="s">
        <v>969</v>
      </c>
    </row>
    <row r="98" spans="1:11" x14ac:dyDescent="0.3">
      <c r="A98" s="120" t="s">
        <v>961</v>
      </c>
      <c r="B98" s="120" t="s">
        <v>49</v>
      </c>
      <c r="C98" s="120" t="s">
        <v>108</v>
      </c>
      <c r="D98" s="120" t="s">
        <v>3773</v>
      </c>
      <c r="E98" s="120" t="s">
        <v>23</v>
      </c>
      <c r="F98" s="98" t="s">
        <v>3774</v>
      </c>
      <c r="G98" s="121">
        <v>1</v>
      </c>
      <c r="H98" s="120" t="s">
        <v>83</v>
      </c>
      <c r="I98" s="120" t="s">
        <v>82</v>
      </c>
      <c r="J98" s="120" t="s">
        <v>132</v>
      </c>
      <c r="K98" s="120" t="s">
        <v>969</v>
      </c>
    </row>
    <row r="99" spans="1:11" x14ac:dyDescent="0.3">
      <c r="A99" s="120" t="s">
        <v>961</v>
      </c>
      <c r="B99" s="120" t="s">
        <v>49</v>
      </c>
      <c r="C99" s="120" t="s">
        <v>108</v>
      </c>
      <c r="D99" s="120" t="s">
        <v>3775</v>
      </c>
      <c r="E99" s="120" t="s">
        <v>29</v>
      </c>
      <c r="F99" s="98" t="s">
        <v>3776</v>
      </c>
      <c r="G99" s="121">
        <v>12</v>
      </c>
      <c r="H99" s="120" t="s">
        <v>83</v>
      </c>
      <c r="I99" s="120" t="s">
        <v>82</v>
      </c>
      <c r="J99" s="120" t="s">
        <v>132</v>
      </c>
      <c r="K99" s="120" t="s">
        <v>969</v>
      </c>
    </row>
    <row r="100" spans="1:11" x14ac:dyDescent="0.3">
      <c r="A100" s="120" t="s">
        <v>961</v>
      </c>
      <c r="B100" s="120" t="s">
        <v>49</v>
      </c>
      <c r="C100" s="120" t="s">
        <v>108</v>
      </c>
      <c r="D100" s="120" t="s">
        <v>249</v>
      </c>
      <c r="E100" s="120" t="s">
        <v>29</v>
      </c>
      <c r="F100" s="98" t="s">
        <v>250</v>
      </c>
      <c r="G100" s="121">
        <v>12</v>
      </c>
      <c r="H100" s="120" t="s">
        <v>83</v>
      </c>
      <c r="I100" s="120" t="s">
        <v>82</v>
      </c>
      <c r="J100" s="120" t="s">
        <v>132</v>
      </c>
      <c r="K100" s="120" t="s">
        <v>969</v>
      </c>
    </row>
    <row r="101" spans="1:11" x14ac:dyDescent="0.3">
      <c r="A101" s="120" t="s">
        <v>961</v>
      </c>
      <c r="B101" s="120" t="s">
        <v>49</v>
      </c>
      <c r="C101" s="120" t="s">
        <v>108</v>
      </c>
      <c r="D101" s="120" t="s">
        <v>251</v>
      </c>
      <c r="E101" s="120" t="s">
        <v>29</v>
      </c>
      <c r="F101" s="98" t="s">
        <v>252</v>
      </c>
      <c r="G101" s="121">
        <v>12</v>
      </c>
      <c r="H101" s="120" t="s">
        <v>83</v>
      </c>
      <c r="I101" s="120" t="s">
        <v>82</v>
      </c>
      <c r="J101" s="120" t="s">
        <v>132</v>
      </c>
      <c r="K101" s="120" t="s">
        <v>969</v>
      </c>
    </row>
    <row r="102" spans="1:11" x14ac:dyDescent="0.3">
      <c r="A102" s="120" t="s">
        <v>961</v>
      </c>
      <c r="B102" s="120" t="s">
        <v>49</v>
      </c>
      <c r="C102" s="120" t="s">
        <v>108</v>
      </c>
      <c r="D102" s="120" t="s">
        <v>3777</v>
      </c>
      <c r="E102" s="120" t="s">
        <v>29</v>
      </c>
      <c r="F102" s="98" t="s">
        <v>3778</v>
      </c>
      <c r="G102" s="121">
        <v>1</v>
      </c>
      <c r="H102" s="120" t="s">
        <v>83</v>
      </c>
      <c r="I102" s="120" t="s">
        <v>82</v>
      </c>
      <c r="J102" s="120" t="s">
        <v>132</v>
      </c>
      <c r="K102" s="120" t="s">
        <v>969</v>
      </c>
    </row>
    <row r="103" spans="1:11" x14ac:dyDescent="0.3">
      <c r="A103" s="120" t="s">
        <v>961</v>
      </c>
      <c r="B103" s="120" t="s">
        <v>49</v>
      </c>
      <c r="C103" s="120" t="s">
        <v>108</v>
      </c>
      <c r="D103" s="120" t="s">
        <v>3779</v>
      </c>
      <c r="E103" s="120" t="s">
        <v>29</v>
      </c>
      <c r="F103" s="98" t="s">
        <v>3780</v>
      </c>
      <c r="G103" s="121">
        <v>1</v>
      </c>
      <c r="H103" s="120" t="s">
        <v>83</v>
      </c>
      <c r="I103" s="120" t="s">
        <v>82</v>
      </c>
      <c r="J103" s="120" t="s">
        <v>132</v>
      </c>
      <c r="K103" s="120" t="s">
        <v>969</v>
      </c>
    </row>
    <row r="104" spans="1:11" x14ac:dyDescent="0.3">
      <c r="A104" s="120" t="s">
        <v>961</v>
      </c>
      <c r="B104" s="120" t="s">
        <v>49</v>
      </c>
      <c r="C104" s="120" t="s">
        <v>108</v>
      </c>
      <c r="D104" s="120" t="s">
        <v>3781</v>
      </c>
      <c r="E104" s="120" t="s">
        <v>29</v>
      </c>
      <c r="F104" s="98" t="s">
        <v>3782</v>
      </c>
      <c r="G104" s="121">
        <v>1</v>
      </c>
      <c r="H104" s="120" t="s">
        <v>83</v>
      </c>
      <c r="I104" s="120" t="s">
        <v>82</v>
      </c>
      <c r="J104" s="120" t="s">
        <v>132</v>
      </c>
      <c r="K104" s="120" t="s">
        <v>969</v>
      </c>
    </row>
    <row r="105" spans="1:11" x14ac:dyDescent="0.3">
      <c r="A105" s="120" t="s">
        <v>961</v>
      </c>
      <c r="B105" s="120" t="s">
        <v>49</v>
      </c>
      <c r="C105" s="120" t="s">
        <v>108</v>
      </c>
      <c r="D105" s="120" t="s">
        <v>3783</v>
      </c>
      <c r="E105" s="120" t="s">
        <v>29</v>
      </c>
      <c r="F105" s="98" t="s">
        <v>3784</v>
      </c>
      <c r="G105" s="121">
        <v>1</v>
      </c>
      <c r="H105" s="120" t="s">
        <v>83</v>
      </c>
      <c r="I105" s="120" t="s">
        <v>82</v>
      </c>
      <c r="J105" s="120" t="s">
        <v>132</v>
      </c>
      <c r="K105" s="120" t="s">
        <v>969</v>
      </c>
    </row>
    <row r="106" spans="1:11" x14ac:dyDescent="0.3">
      <c r="A106" s="120" t="s">
        <v>961</v>
      </c>
      <c r="B106" s="120" t="s">
        <v>49</v>
      </c>
      <c r="C106" s="120" t="s">
        <v>108</v>
      </c>
      <c r="D106" s="120" t="s">
        <v>3785</v>
      </c>
      <c r="E106" s="120" t="s">
        <v>29</v>
      </c>
      <c r="F106" s="98" t="s">
        <v>3786</v>
      </c>
      <c r="G106" s="121">
        <v>1</v>
      </c>
      <c r="H106" s="120" t="s">
        <v>83</v>
      </c>
      <c r="I106" s="120" t="s">
        <v>82</v>
      </c>
      <c r="J106" s="120" t="s">
        <v>132</v>
      </c>
      <c r="K106" s="120" t="s">
        <v>969</v>
      </c>
    </row>
    <row r="107" spans="1:11" x14ac:dyDescent="0.3">
      <c r="A107" s="120" t="s">
        <v>961</v>
      </c>
      <c r="B107" s="120" t="s">
        <v>49</v>
      </c>
      <c r="C107" s="120" t="s">
        <v>108</v>
      </c>
      <c r="D107" s="120" t="s">
        <v>3787</v>
      </c>
      <c r="E107" s="120" t="s">
        <v>36</v>
      </c>
      <c r="F107" s="98" t="s">
        <v>3788</v>
      </c>
      <c r="G107" s="121">
        <v>1</v>
      </c>
      <c r="H107" s="120" t="s">
        <v>83</v>
      </c>
      <c r="I107" s="120" t="s">
        <v>82</v>
      </c>
      <c r="J107" s="120" t="s">
        <v>132</v>
      </c>
      <c r="K107" s="120" t="s">
        <v>969</v>
      </c>
    </row>
    <row r="108" spans="1:11" x14ac:dyDescent="0.3">
      <c r="A108" s="120" t="s">
        <v>961</v>
      </c>
      <c r="B108" s="120" t="s">
        <v>49</v>
      </c>
      <c r="C108" s="120" t="s">
        <v>108</v>
      </c>
      <c r="D108" s="120" t="s">
        <v>3789</v>
      </c>
      <c r="E108" s="120" t="s">
        <v>36</v>
      </c>
      <c r="F108" s="98" t="s">
        <v>3790</v>
      </c>
      <c r="G108" s="121">
        <v>1</v>
      </c>
      <c r="H108" s="120" t="s">
        <v>83</v>
      </c>
      <c r="I108" s="120" t="s">
        <v>82</v>
      </c>
      <c r="J108" s="120" t="s">
        <v>132</v>
      </c>
      <c r="K108" s="120" t="s">
        <v>969</v>
      </c>
    </row>
    <row r="109" spans="1:11" x14ac:dyDescent="0.3">
      <c r="A109" s="120" t="s">
        <v>961</v>
      </c>
      <c r="B109" s="120" t="s">
        <v>49</v>
      </c>
      <c r="C109" s="120" t="s">
        <v>108</v>
      </c>
      <c r="D109" s="120" t="s">
        <v>3516</v>
      </c>
      <c r="E109" s="120" t="s">
        <v>23</v>
      </c>
      <c r="F109" s="98" t="s">
        <v>3517</v>
      </c>
      <c r="G109" s="121">
        <v>8</v>
      </c>
      <c r="H109" s="120" t="s">
        <v>87</v>
      </c>
      <c r="I109" s="120" t="s">
        <v>88</v>
      </c>
      <c r="J109" s="120" t="s">
        <v>111</v>
      </c>
      <c r="K109" s="120" t="s">
        <v>969</v>
      </c>
    </row>
    <row r="110" spans="1:11" x14ac:dyDescent="0.3">
      <c r="A110" s="120" t="s">
        <v>961</v>
      </c>
      <c r="B110" s="120" t="s">
        <v>49</v>
      </c>
      <c r="C110" s="120" t="s">
        <v>108</v>
      </c>
      <c r="D110" s="120" t="s">
        <v>3518</v>
      </c>
      <c r="E110" s="120" t="s">
        <v>23</v>
      </c>
      <c r="F110" s="98" t="s">
        <v>3519</v>
      </c>
      <c r="G110" s="121">
        <v>8</v>
      </c>
      <c r="H110" s="120" t="s">
        <v>87</v>
      </c>
      <c r="I110" s="120" t="s">
        <v>88</v>
      </c>
      <c r="J110" s="120" t="s">
        <v>111</v>
      </c>
      <c r="K110" s="120" t="s">
        <v>969</v>
      </c>
    </row>
    <row r="111" spans="1:11" x14ac:dyDescent="0.3">
      <c r="A111" s="120" t="s">
        <v>961</v>
      </c>
      <c r="B111" s="120" t="s">
        <v>49</v>
      </c>
      <c r="C111" s="120" t="s">
        <v>108</v>
      </c>
      <c r="D111" s="120" t="s">
        <v>3520</v>
      </c>
      <c r="E111" s="120" t="s">
        <v>23</v>
      </c>
      <c r="F111" s="98" t="s">
        <v>3521</v>
      </c>
      <c r="G111" s="121">
        <v>8</v>
      </c>
      <c r="H111" s="120" t="s">
        <v>87</v>
      </c>
      <c r="I111" s="120" t="s">
        <v>88</v>
      </c>
      <c r="J111" s="120" t="s">
        <v>111</v>
      </c>
      <c r="K111" s="120" t="s">
        <v>969</v>
      </c>
    </row>
    <row r="112" spans="1:11" x14ac:dyDescent="0.3">
      <c r="A112" s="120" t="s">
        <v>961</v>
      </c>
      <c r="B112" s="120" t="s">
        <v>49</v>
      </c>
      <c r="C112" s="120" t="s">
        <v>108</v>
      </c>
      <c r="D112" s="120" t="s">
        <v>3522</v>
      </c>
      <c r="E112" s="120" t="s">
        <v>23</v>
      </c>
      <c r="F112" s="98" t="s">
        <v>3523</v>
      </c>
      <c r="G112" s="121">
        <v>8</v>
      </c>
      <c r="H112" s="120" t="s">
        <v>87</v>
      </c>
      <c r="I112" s="120" t="s">
        <v>88</v>
      </c>
      <c r="J112" s="120" t="s">
        <v>111</v>
      </c>
      <c r="K112" s="120" t="s">
        <v>969</v>
      </c>
    </row>
    <row r="113" spans="1:11" x14ac:dyDescent="0.3">
      <c r="A113" s="120" t="s">
        <v>961</v>
      </c>
      <c r="B113" s="120" t="s">
        <v>49</v>
      </c>
      <c r="C113" s="120" t="s">
        <v>108</v>
      </c>
      <c r="D113" s="120" t="s">
        <v>3524</v>
      </c>
      <c r="E113" s="120" t="s">
        <v>23</v>
      </c>
      <c r="F113" s="98" t="s">
        <v>3525</v>
      </c>
      <c r="G113" s="121">
        <v>8</v>
      </c>
      <c r="H113" s="120" t="s">
        <v>87</v>
      </c>
      <c r="I113" s="120" t="s">
        <v>88</v>
      </c>
      <c r="J113" s="120" t="s">
        <v>111</v>
      </c>
      <c r="K113" s="120" t="s">
        <v>969</v>
      </c>
    </row>
    <row r="114" spans="1:11" x14ac:dyDescent="0.3">
      <c r="A114" s="120" t="s">
        <v>961</v>
      </c>
      <c r="B114" s="120" t="s">
        <v>49</v>
      </c>
      <c r="C114" s="120" t="s">
        <v>108</v>
      </c>
      <c r="D114" s="120" t="s">
        <v>3346</v>
      </c>
      <c r="E114" s="120" t="s">
        <v>23</v>
      </c>
      <c r="F114" s="98" t="s">
        <v>3347</v>
      </c>
      <c r="G114" s="121">
        <v>21</v>
      </c>
      <c r="H114" s="120" t="s">
        <v>81</v>
      </c>
      <c r="I114" s="120" t="s">
        <v>84</v>
      </c>
      <c r="J114" s="120" t="s">
        <v>111</v>
      </c>
      <c r="K114" s="120" t="s">
        <v>969</v>
      </c>
    </row>
    <row r="115" spans="1:11" x14ac:dyDescent="0.3">
      <c r="A115" s="120" t="s">
        <v>961</v>
      </c>
      <c r="B115" s="120" t="s">
        <v>49</v>
      </c>
      <c r="C115" s="120" t="s">
        <v>108</v>
      </c>
      <c r="D115" s="120" t="s">
        <v>3348</v>
      </c>
      <c r="E115" s="120" t="s">
        <v>23</v>
      </c>
      <c r="F115" s="98" t="s">
        <v>3349</v>
      </c>
      <c r="G115" s="121">
        <v>21</v>
      </c>
      <c r="H115" s="120" t="s">
        <v>81</v>
      </c>
      <c r="I115" s="120" t="s">
        <v>84</v>
      </c>
      <c r="J115" s="120" t="s">
        <v>111</v>
      </c>
      <c r="K115" s="120" t="s">
        <v>969</v>
      </c>
    </row>
    <row r="116" spans="1:11" x14ac:dyDescent="0.3">
      <c r="A116" s="120" t="s">
        <v>961</v>
      </c>
      <c r="B116" s="120" t="s">
        <v>49</v>
      </c>
      <c r="C116" s="120" t="s">
        <v>108</v>
      </c>
      <c r="D116" s="120" t="s">
        <v>3791</v>
      </c>
      <c r="E116" s="120" t="s">
        <v>23</v>
      </c>
      <c r="F116" s="98" t="s">
        <v>3792</v>
      </c>
      <c r="G116" s="121">
        <v>21</v>
      </c>
      <c r="H116" s="120" t="s">
        <v>81</v>
      </c>
      <c r="I116" s="120" t="s">
        <v>84</v>
      </c>
      <c r="J116" s="120" t="s">
        <v>111</v>
      </c>
      <c r="K116" s="120" t="s">
        <v>969</v>
      </c>
    </row>
    <row r="117" spans="1:11" x14ac:dyDescent="0.3">
      <c r="A117" s="120" t="s">
        <v>961</v>
      </c>
      <c r="B117" s="120" t="s">
        <v>49</v>
      </c>
      <c r="C117" s="120" t="s">
        <v>108</v>
      </c>
      <c r="D117" s="120" t="s">
        <v>3793</v>
      </c>
      <c r="E117" s="120" t="s">
        <v>23</v>
      </c>
      <c r="F117" s="98" t="s">
        <v>3794</v>
      </c>
      <c r="G117" s="121">
        <v>21</v>
      </c>
      <c r="H117" s="120" t="s">
        <v>81</v>
      </c>
      <c r="I117" s="120" t="s">
        <v>84</v>
      </c>
      <c r="J117" s="120" t="s">
        <v>111</v>
      </c>
      <c r="K117" s="120" t="s">
        <v>969</v>
      </c>
    </row>
    <row r="118" spans="1:11" x14ac:dyDescent="0.3">
      <c r="A118" s="120" t="s">
        <v>961</v>
      </c>
      <c r="B118" s="120" t="s">
        <v>49</v>
      </c>
      <c r="C118" s="120" t="s">
        <v>3795</v>
      </c>
      <c r="D118" s="120" t="s">
        <v>3796</v>
      </c>
      <c r="E118" s="120" t="s">
        <v>23</v>
      </c>
      <c r="F118" s="98" t="s">
        <v>3797</v>
      </c>
      <c r="G118" s="121">
        <v>14</v>
      </c>
      <c r="H118" s="120" t="s">
        <v>174</v>
      </c>
      <c r="I118" s="120" t="s">
        <v>1703</v>
      </c>
      <c r="J118" s="120" t="s">
        <v>3036</v>
      </c>
      <c r="K118" s="120" t="s">
        <v>969</v>
      </c>
    </row>
    <row r="119" spans="1:11" x14ac:dyDescent="0.3">
      <c r="A119" s="120" t="s">
        <v>961</v>
      </c>
      <c r="B119" s="120" t="s">
        <v>49</v>
      </c>
      <c r="C119" s="120" t="s">
        <v>3795</v>
      </c>
      <c r="D119" s="120" t="s">
        <v>3798</v>
      </c>
      <c r="E119" s="120" t="s">
        <v>23</v>
      </c>
      <c r="F119" s="98" t="s">
        <v>3799</v>
      </c>
      <c r="G119" s="121">
        <v>14</v>
      </c>
      <c r="H119" s="120" t="s">
        <v>174</v>
      </c>
      <c r="I119" s="120" t="s">
        <v>1703</v>
      </c>
      <c r="J119" s="120" t="s">
        <v>3036</v>
      </c>
      <c r="K119" s="120" t="s">
        <v>969</v>
      </c>
    </row>
    <row r="120" spans="1:11" x14ac:dyDescent="0.3">
      <c r="A120" s="120" t="s">
        <v>961</v>
      </c>
      <c r="B120" s="120" t="s">
        <v>49</v>
      </c>
      <c r="C120" s="120" t="s">
        <v>3795</v>
      </c>
      <c r="D120" s="120" t="s">
        <v>3800</v>
      </c>
      <c r="E120" s="120" t="s">
        <v>23</v>
      </c>
      <c r="F120" s="98" t="s">
        <v>3801</v>
      </c>
      <c r="G120" s="121">
        <v>14</v>
      </c>
      <c r="H120" s="120" t="s">
        <v>174</v>
      </c>
      <c r="I120" s="120" t="s">
        <v>1703</v>
      </c>
      <c r="J120" s="120" t="s">
        <v>3036</v>
      </c>
      <c r="K120" s="120" t="s">
        <v>969</v>
      </c>
    </row>
    <row r="121" spans="1:11" x14ac:dyDescent="0.3">
      <c r="A121" s="120" t="s">
        <v>961</v>
      </c>
      <c r="B121" s="120" t="s">
        <v>49</v>
      </c>
      <c r="C121" s="120" t="s">
        <v>3795</v>
      </c>
      <c r="D121" s="120" t="s">
        <v>3802</v>
      </c>
      <c r="E121" s="120" t="s">
        <v>23</v>
      </c>
      <c r="F121" s="98" t="s">
        <v>3803</v>
      </c>
      <c r="G121" s="121">
        <v>14</v>
      </c>
      <c r="H121" s="120" t="s">
        <v>174</v>
      </c>
      <c r="I121" s="120" t="s">
        <v>1703</v>
      </c>
      <c r="J121" s="120" t="s">
        <v>3036</v>
      </c>
      <c r="K121" s="120" t="s">
        <v>969</v>
      </c>
    </row>
    <row r="122" spans="1:11" x14ac:dyDescent="0.3">
      <c r="A122" s="120" t="s">
        <v>961</v>
      </c>
      <c r="B122" s="120" t="s">
        <v>49</v>
      </c>
      <c r="C122" s="120" t="s">
        <v>3795</v>
      </c>
      <c r="D122" s="120" t="s">
        <v>3804</v>
      </c>
      <c r="E122" s="120" t="s">
        <v>23</v>
      </c>
      <c r="F122" s="98" t="s">
        <v>3805</v>
      </c>
      <c r="G122" s="121">
        <v>14</v>
      </c>
      <c r="H122" s="120" t="s">
        <v>174</v>
      </c>
      <c r="I122" s="120" t="s">
        <v>1703</v>
      </c>
      <c r="J122" s="120" t="s">
        <v>3036</v>
      </c>
      <c r="K122" s="120" t="s">
        <v>969</v>
      </c>
    </row>
    <row r="123" spans="1:11" x14ac:dyDescent="0.3">
      <c r="A123" s="120" t="s">
        <v>961</v>
      </c>
      <c r="B123" s="120" t="s">
        <v>49</v>
      </c>
      <c r="C123" s="120" t="s">
        <v>3795</v>
      </c>
      <c r="D123" s="120" t="s">
        <v>3806</v>
      </c>
      <c r="E123" s="120" t="s">
        <v>23</v>
      </c>
      <c r="F123" s="98" t="s">
        <v>3807</v>
      </c>
      <c r="G123" s="121">
        <v>14</v>
      </c>
      <c r="H123" s="120" t="s">
        <v>174</v>
      </c>
      <c r="I123" s="120" t="s">
        <v>1703</v>
      </c>
      <c r="J123" s="120" t="s">
        <v>3036</v>
      </c>
      <c r="K123" s="120" t="s">
        <v>969</v>
      </c>
    </row>
    <row r="124" spans="1:11" x14ac:dyDescent="0.3">
      <c r="A124" s="120" t="s">
        <v>961</v>
      </c>
      <c r="B124" s="120" t="s">
        <v>49</v>
      </c>
      <c r="C124" s="120" t="s">
        <v>3795</v>
      </c>
      <c r="D124" s="120" t="s">
        <v>3808</v>
      </c>
      <c r="E124" s="120" t="s">
        <v>23</v>
      </c>
      <c r="F124" s="98" t="s">
        <v>3809</v>
      </c>
      <c r="G124" s="121">
        <v>14</v>
      </c>
      <c r="H124" s="120" t="s">
        <v>174</v>
      </c>
      <c r="I124" s="120" t="s">
        <v>1703</v>
      </c>
      <c r="J124" s="120" t="s">
        <v>3036</v>
      </c>
      <c r="K124" s="120" t="s">
        <v>969</v>
      </c>
    </row>
    <row r="125" spans="1:11" x14ac:dyDescent="0.3">
      <c r="A125" s="120" t="s">
        <v>961</v>
      </c>
      <c r="B125" s="120" t="s">
        <v>49</v>
      </c>
      <c r="C125" s="120" t="s">
        <v>3795</v>
      </c>
      <c r="D125" s="120" t="s">
        <v>3810</v>
      </c>
      <c r="E125" s="120" t="s">
        <v>23</v>
      </c>
      <c r="F125" s="98" t="s">
        <v>3811</v>
      </c>
      <c r="G125" s="121">
        <v>14</v>
      </c>
      <c r="H125" s="120" t="s">
        <v>174</v>
      </c>
      <c r="I125" s="120" t="s">
        <v>1703</v>
      </c>
      <c r="J125" s="120" t="s">
        <v>3036</v>
      </c>
      <c r="K125" s="120" t="s">
        <v>969</v>
      </c>
    </row>
    <row r="126" spans="1:11" x14ac:dyDescent="0.3">
      <c r="A126" s="120" t="s">
        <v>961</v>
      </c>
      <c r="B126" s="120" t="s">
        <v>49</v>
      </c>
      <c r="C126" s="120" t="s">
        <v>3795</v>
      </c>
      <c r="D126" s="120" t="s">
        <v>3812</v>
      </c>
      <c r="E126" s="120" t="s">
        <v>23</v>
      </c>
      <c r="F126" s="98" t="s">
        <v>3813</v>
      </c>
      <c r="G126" s="121">
        <v>14</v>
      </c>
      <c r="H126" s="120" t="s">
        <v>174</v>
      </c>
      <c r="I126" s="120" t="s">
        <v>1703</v>
      </c>
      <c r="J126" s="120" t="s">
        <v>3036</v>
      </c>
      <c r="K126" s="120" t="s">
        <v>969</v>
      </c>
    </row>
    <row r="127" spans="1:11" x14ac:dyDescent="0.3">
      <c r="A127" s="120" t="s">
        <v>961</v>
      </c>
      <c r="B127" s="120" t="s">
        <v>49</v>
      </c>
      <c r="C127" s="120" t="s">
        <v>3795</v>
      </c>
      <c r="D127" s="120" t="s">
        <v>3814</v>
      </c>
      <c r="E127" s="120" t="s">
        <v>23</v>
      </c>
      <c r="F127" s="98" t="s">
        <v>3815</v>
      </c>
      <c r="G127" s="121">
        <v>10</v>
      </c>
      <c r="H127" s="120" t="s">
        <v>174</v>
      </c>
      <c r="I127" s="120" t="s">
        <v>1703</v>
      </c>
      <c r="J127" s="120" t="s">
        <v>3036</v>
      </c>
      <c r="K127" s="120" t="s">
        <v>969</v>
      </c>
    </row>
    <row r="128" spans="1:11" x14ac:dyDescent="0.3">
      <c r="A128" s="120" t="s">
        <v>961</v>
      </c>
      <c r="B128" s="120" t="s">
        <v>49</v>
      </c>
      <c r="C128" s="120" t="s">
        <v>3795</v>
      </c>
      <c r="D128" s="120" t="s">
        <v>3816</v>
      </c>
      <c r="E128" s="120" t="s">
        <v>23</v>
      </c>
      <c r="F128" s="98" t="s">
        <v>3817</v>
      </c>
      <c r="G128" s="121">
        <v>3</v>
      </c>
      <c r="H128" s="120" t="s">
        <v>174</v>
      </c>
      <c r="I128" s="120" t="s">
        <v>1703</v>
      </c>
      <c r="J128" s="120" t="s">
        <v>3036</v>
      </c>
      <c r="K128" s="120" t="s">
        <v>969</v>
      </c>
    </row>
    <row r="129" spans="1:11" x14ac:dyDescent="0.3">
      <c r="A129" s="120" t="s">
        <v>961</v>
      </c>
      <c r="B129" s="120" t="s">
        <v>49</v>
      </c>
      <c r="C129" s="120" t="s">
        <v>3795</v>
      </c>
      <c r="D129" s="120" t="s">
        <v>3818</v>
      </c>
      <c r="E129" s="120" t="s">
        <v>23</v>
      </c>
      <c r="F129" s="98" t="s">
        <v>3819</v>
      </c>
      <c r="G129" s="121">
        <v>3</v>
      </c>
      <c r="H129" s="120" t="s">
        <v>174</v>
      </c>
      <c r="I129" s="120" t="s">
        <v>1703</v>
      </c>
      <c r="J129" s="120" t="s">
        <v>3036</v>
      </c>
      <c r="K129" s="120" t="s">
        <v>969</v>
      </c>
    </row>
    <row r="130" spans="1:11" x14ac:dyDescent="0.3">
      <c r="A130" s="120" t="s">
        <v>961</v>
      </c>
      <c r="B130" s="120" t="s">
        <v>49</v>
      </c>
      <c r="C130" s="120" t="s">
        <v>3795</v>
      </c>
      <c r="D130" s="120" t="s">
        <v>3820</v>
      </c>
      <c r="E130" s="120" t="s">
        <v>23</v>
      </c>
      <c r="F130" s="98" t="s">
        <v>3821</v>
      </c>
      <c r="G130" s="121">
        <v>3</v>
      </c>
      <c r="H130" s="120" t="s">
        <v>174</v>
      </c>
      <c r="I130" s="120" t="s">
        <v>1703</v>
      </c>
      <c r="J130" s="120" t="s">
        <v>3036</v>
      </c>
      <c r="K130" s="120" t="s">
        <v>969</v>
      </c>
    </row>
    <row r="131" spans="1:11" x14ac:dyDescent="0.3">
      <c r="A131" s="120" t="s">
        <v>961</v>
      </c>
      <c r="B131" s="120" t="s">
        <v>49</v>
      </c>
      <c r="C131" s="120" t="s">
        <v>3795</v>
      </c>
      <c r="D131" s="120" t="s">
        <v>3822</v>
      </c>
      <c r="E131" s="120" t="s">
        <v>23</v>
      </c>
      <c r="F131" s="98" t="s">
        <v>3823</v>
      </c>
      <c r="G131" s="121">
        <v>3</v>
      </c>
      <c r="H131" s="120" t="s">
        <v>174</v>
      </c>
      <c r="I131" s="120" t="s">
        <v>1703</v>
      </c>
      <c r="J131" s="120" t="s">
        <v>3036</v>
      </c>
      <c r="K131" s="120" t="s">
        <v>969</v>
      </c>
    </row>
    <row r="132" spans="1:11" x14ac:dyDescent="0.3">
      <c r="A132" s="120" t="s">
        <v>961</v>
      </c>
      <c r="B132" s="120" t="s">
        <v>49</v>
      </c>
      <c r="C132" s="120" t="s">
        <v>3795</v>
      </c>
      <c r="D132" s="120" t="s">
        <v>3824</v>
      </c>
      <c r="E132" s="120" t="s">
        <v>23</v>
      </c>
      <c r="F132" s="98" t="s">
        <v>3825</v>
      </c>
      <c r="G132" s="121">
        <v>3</v>
      </c>
      <c r="H132" s="120" t="s">
        <v>174</v>
      </c>
      <c r="I132" s="120" t="s">
        <v>1703</v>
      </c>
      <c r="J132" s="120" t="s">
        <v>3036</v>
      </c>
      <c r="K132" s="120" t="s">
        <v>969</v>
      </c>
    </row>
    <row r="133" spans="1:11" x14ac:dyDescent="0.3">
      <c r="A133" s="120" t="s">
        <v>961</v>
      </c>
      <c r="B133" s="120" t="s">
        <v>49</v>
      </c>
      <c r="C133" s="120" t="s">
        <v>3795</v>
      </c>
      <c r="D133" s="120" t="s">
        <v>3826</v>
      </c>
      <c r="E133" s="120" t="s">
        <v>23</v>
      </c>
      <c r="F133" s="98" t="s">
        <v>3827</v>
      </c>
      <c r="G133" s="121">
        <v>3</v>
      </c>
      <c r="H133" s="120" t="s">
        <v>174</v>
      </c>
      <c r="I133" s="120" t="s">
        <v>1703</v>
      </c>
      <c r="J133" s="120" t="s">
        <v>3036</v>
      </c>
      <c r="K133" s="120" t="s">
        <v>969</v>
      </c>
    </row>
    <row r="134" spans="1:11" x14ac:dyDescent="0.3">
      <c r="A134" s="120" t="s">
        <v>961</v>
      </c>
      <c r="B134" s="120" t="s">
        <v>49</v>
      </c>
      <c r="C134" s="120" t="s">
        <v>3795</v>
      </c>
      <c r="D134" s="120" t="s">
        <v>3828</v>
      </c>
      <c r="E134" s="120" t="s">
        <v>23</v>
      </c>
      <c r="F134" s="98" t="s">
        <v>3829</v>
      </c>
      <c r="G134" s="121">
        <v>3</v>
      </c>
      <c r="H134" s="120" t="s">
        <v>174</v>
      </c>
      <c r="I134" s="120" t="s">
        <v>1703</v>
      </c>
      <c r="J134" s="120" t="s">
        <v>3036</v>
      </c>
      <c r="K134" s="120" t="s">
        <v>969</v>
      </c>
    </row>
    <row r="135" spans="1:11" x14ac:dyDescent="0.3">
      <c r="A135" s="120" t="s">
        <v>961</v>
      </c>
      <c r="B135" s="120" t="s">
        <v>49</v>
      </c>
      <c r="C135" s="120" t="s">
        <v>3795</v>
      </c>
      <c r="D135" s="120" t="s">
        <v>3830</v>
      </c>
      <c r="E135" s="120" t="s">
        <v>23</v>
      </c>
      <c r="F135" s="98" t="s">
        <v>3831</v>
      </c>
      <c r="G135" s="121">
        <v>10</v>
      </c>
      <c r="H135" s="120" t="s">
        <v>174</v>
      </c>
      <c r="I135" s="120" t="s">
        <v>1703</v>
      </c>
      <c r="J135" s="120" t="s">
        <v>3036</v>
      </c>
      <c r="K135" s="120" t="s">
        <v>969</v>
      </c>
    </row>
    <row r="136" spans="1:11" x14ac:dyDescent="0.3">
      <c r="A136" s="120" t="s">
        <v>961</v>
      </c>
      <c r="B136" s="120" t="s">
        <v>49</v>
      </c>
      <c r="C136" s="120" t="s">
        <v>3795</v>
      </c>
      <c r="D136" s="120" t="s">
        <v>3832</v>
      </c>
      <c r="E136" s="120" t="s">
        <v>23</v>
      </c>
      <c r="F136" s="98" t="s">
        <v>3833</v>
      </c>
      <c r="G136" s="121">
        <v>3</v>
      </c>
      <c r="H136" s="120" t="s">
        <v>174</v>
      </c>
      <c r="I136" s="120" t="s">
        <v>1703</v>
      </c>
      <c r="J136" s="120" t="s">
        <v>3036</v>
      </c>
      <c r="K136" s="120" t="s">
        <v>969</v>
      </c>
    </row>
    <row r="137" spans="1:11" x14ac:dyDescent="0.3">
      <c r="A137" s="120" t="s">
        <v>961</v>
      </c>
      <c r="B137" s="120" t="s">
        <v>49</v>
      </c>
      <c r="C137" s="120" t="s">
        <v>3795</v>
      </c>
      <c r="D137" s="120" t="s">
        <v>3834</v>
      </c>
      <c r="E137" s="120" t="s">
        <v>23</v>
      </c>
      <c r="F137" s="98" t="s">
        <v>3835</v>
      </c>
      <c r="G137" s="121">
        <v>10</v>
      </c>
      <c r="H137" s="120" t="s">
        <v>174</v>
      </c>
      <c r="I137" s="120" t="s">
        <v>1703</v>
      </c>
      <c r="J137" s="120" t="s">
        <v>3036</v>
      </c>
      <c r="K137" s="120" t="s">
        <v>969</v>
      </c>
    </row>
    <row r="138" spans="1:11" x14ac:dyDescent="0.3">
      <c r="A138" s="120" t="s">
        <v>961</v>
      </c>
      <c r="B138" s="120" t="s">
        <v>49</v>
      </c>
      <c r="C138" s="120" t="s">
        <v>3795</v>
      </c>
      <c r="D138" s="120" t="s">
        <v>3836</v>
      </c>
      <c r="E138" s="120" t="s">
        <v>23</v>
      </c>
      <c r="F138" s="98" t="s">
        <v>3837</v>
      </c>
      <c r="G138" s="121">
        <v>3</v>
      </c>
      <c r="H138" s="120" t="s">
        <v>174</v>
      </c>
      <c r="I138" s="120" t="s">
        <v>1703</v>
      </c>
      <c r="J138" s="120" t="s">
        <v>3036</v>
      </c>
      <c r="K138" s="120" t="s">
        <v>969</v>
      </c>
    </row>
    <row r="139" spans="1:11" x14ac:dyDescent="0.3">
      <c r="A139" s="120" t="s">
        <v>961</v>
      </c>
      <c r="B139" s="120" t="s">
        <v>49</v>
      </c>
      <c r="C139" s="120" t="s">
        <v>3795</v>
      </c>
      <c r="D139" s="120" t="s">
        <v>3838</v>
      </c>
      <c r="E139" s="120" t="s">
        <v>23</v>
      </c>
      <c r="F139" s="98" t="s">
        <v>3839</v>
      </c>
      <c r="G139" s="121">
        <v>3</v>
      </c>
      <c r="H139" s="120" t="s">
        <v>174</v>
      </c>
      <c r="I139" s="120" t="s">
        <v>1703</v>
      </c>
      <c r="J139" s="120" t="s">
        <v>3036</v>
      </c>
      <c r="K139" s="120" t="s">
        <v>969</v>
      </c>
    </row>
    <row r="140" spans="1:11" x14ac:dyDescent="0.3">
      <c r="A140" s="120" t="s">
        <v>961</v>
      </c>
      <c r="B140" s="120" t="s">
        <v>49</v>
      </c>
      <c r="C140" s="120" t="s">
        <v>3795</v>
      </c>
      <c r="D140" s="120" t="s">
        <v>3840</v>
      </c>
      <c r="E140" s="120" t="s">
        <v>23</v>
      </c>
      <c r="F140" s="98" t="s">
        <v>3841</v>
      </c>
      <c r="G140" s="121">
        <v>3</v>
      </c>
      <c r="H140" s="120" t="s">
        <v>174</v>
      </c>
      <c r="I140" s="120" t="s">
        <v>1703</v>
      </c>
      <c r="J140" s="120" t="s">
        <v>3036</v>
      </c>
      <c r="K140" s="120" t="s">
        <v>969</v>
      </c>
    </row>
    <row r="141" spans="1:11" x14ac:dyDescent="0.3">
      <c r="A141" s="120" t="s">
        <v>961</v>
      </c>
      <c r="B141" s="120" t="s">
        <v>49</v>
      </c>
      <c r="C141" s="120" t="s">
        <v>3795</v>
      </c>
      <c r="D141" s="120" t="s">
        <v>3842</v>
      </c>
      <c r="E141" s="120" t="s">
        <v>23</v>
      </c>
      <c r="F141" s="98" t="s">
        <v>3843</v>
      </c>
      <c r="G141" s="121">
        <v>3</v>
      </c>
      <c r="H141" s="120" t="s">
        <v>174</v>
      </c>
      <c r="I141" s="120" t="s">
        <v>1703</v>
      </c>
      <c r="J141" s="120" t="s">
        <v>3036</v>
      </c>
      <c r="K141" s="120" t="s">
        <v>969</v>
      </c>
    </row>
    <row r="142" spans="1:11" x14ac:dyDescent="0.3">
      <c r="A142" s="120" t="s">
        <v>961</v>
      </c>
      <c r="B142" s="120" t="s">
        <v>49</v>
      </c>
      <c r="C142" s="120" t="s">
        <v>3795</v>
      </c>
      <c r="D142" s="120" t="s">
        <v>3844</v>
      </c>
      <c r="E142" s="120" t="s">
        <v>23</v>
      </c>
      <c r="F142" s="98" t="s">
        <v>3845</v>
      </c>
      <c r="G142" s="121">
        <v>3</v>
      </c>
      <c r="H142" s="120" t="s">
        <v>174</v>
      </c>
      <c r="I142" s="120" t="s">
        <v>1703</v>
      </c>
      <c r="J142" s="120" t="s">
        <v>3036</v>
      </c>
      <c r="K142" s="120" t="s">
        <v>969</v>
      </c>
    </row>
    <row r="143" spans="1:11" x14ac:dyDescent="0.3">
      <c r="A143" s="120" t="s">
        <v>961</v>
      </c>
      <c r="B143" s="120" t="s">
        <v>49</v>
      </c>
      <c r="C143" s="120" t="s">
        <v>3795</v>
      </c>
      <c r="D143" s="120" t="s">
        <v>3846</v>
      </c>
      <c r="E143" s="120" t="s">
        <v>23</v>
      </c>
      <c r="F143" s="98" t="s">
        <v>3847</v>
      </c>
      <c r="G143" s="121">
        <v>3</v>
      </c>
      <c r="H143" s="120" t="s">
        <v>174</v>
      </c>
      <c r="I143" s="120" t="s">
        <v>1703</v>
      </c>
      <c r="J143" s="120" t="s">
        <v>3036</v>
      </c>
      <c r="K143" s="120" t="s">
        <v>969</v>
      </c>
    </row>
    <row r="144" spans="1:11" x14ac:dyDescent="0.3">
      <c r="A144" s="120" t="s">
        <v>961</v>
      </c>
      <c r="B144" s="120" t="s">
        <v>49</v>
      </c>
      <c r="C144" s="120" t="s">
        <v>3795</v>
      </c>
      <c r="D144" s="120" t="s">
        <v>3848</v>
      </c>
      <c r="E144" s="120" t="s">
        <v>23</v>
      </c>
      <c r="F144" s="98" t="s">
        <v>3849</v>
      </c>
      <c r="G144" s="121">
        <v>3</v>
      </c>
      <c r="H144" s="120" t="s">
        <v>174</v>
      </c>
      <c r="I144" s="120" t="s">
        <v>1703</v>
      </c>
      <c r="J144" s="120" t="s">
        <v>3036</v>
      </c>
      <c r="K144" s="120" t="s">
        <v>969</v>
      </c>
    </row>
    <row r="145" spans="1:11" x14ac:dyDescent="0.3">
      <c r="A145" s="120" t="s">
        <v>961</v>
      </c>
      <c r="B145" s="120" t="s">
        <v>49</v>
      </c>
      <c r="C145" s="120" t="s">
        <v>3795</v>
      </c>
      <c r="D145" s="120" t="s">
        <v>3850</v>
      </c>
      <c r="E145" s="120" t="s">
        <v>23</v>
      </c>
      <c r="F145" s="98" t="s">
        <v>3851</v>
      </c>
      <c r="G145" s="121">
        <v>3</v>
      </c>
      <c r="H145" s="120" t="s">
        <v>174</v>
      </c>
      <c r="I145" s="120" t="s">
        <v>1703</v>
      </c>
      <c r="J145" s="120" t="s">
        <v>3036</v>
      </c>
      <c r="K145" s="120" t="s">
        <v>969</v>
      </c>
    </row>
    <row r="146" spans="1:11" x14ac:dyDescent="0.3">
      <c r="A146" s="120" t="s">
        <v>961</v>
      </c>
      <c r="B146" s="120" t="s">
        <v>49</v>
      </c>
      <c r="C146" s="120" t="s">
        <v>3795</v>
      </c>
      <c r="D146" s="120" t="s">
        <v>3852</v>
      </c>
      <c r="E146" s="120" t="s">
        <v>23</v>
      </c>
      <c r="F146" s="98" t="s">
        <v>3853</v>
      </c>
      <c r="G146" s="121">
        <v>10</v>
      </c>
      <c r="H146" s="120" t="s">
        <v>174</v>
      </c>
      <c r="I146" s="120" t="s">
        <v>1703</v>
      </c>
      <c r="J146" s="120" t="s">
        <v>3036</v>
      </c>
      <c r="K146" s="120" t="s">
        <v>969</v>
      </c>
    </row>
    <row r="147" spans="1:11" x14ac:dyDescent="0.3">
      <c r="A147" s="120" t="s">
        <v>961</v>
      </c>
      <c r="B147" s="120" t="s">
        <v>49</v>
      </c>
      <c r="C147" s="120" t="s">
        <v>3795</v>
      </c>
      <c r="D147" s="120" t="s">
        <v>3854</v>
      </c>
      <c r="E147" s="120" t="s">
        <v>23</v>
      </c>
      <c r="F147" s="98" t="s">
        <v>3855</v>
      </c>
      <c r="G147" s="121">
        <v>10</v>
      </c>
      <c r="H147" s="120" t="s">
        <v>174</v>
      </c>
      <c r="I147" s="120" t="s">
        <v>1703</v>
      </c>
      <c r="J147" s="120" t="s">
        <v>3036</v>
      </c>
      <c r="K147" s="120" t="s">
        <v>969</v>
      </c>
    </row>
    <row r="148" spans="1:11" x14ac:dyDescent="0.3">
      <c r="A148" s="120" t="s">
        <v>961</v>
      </c>
      <c r="B148" s="120" t="s">
        <v>49</v>
      </c>
      <c r="C148" s="120" t="s">
        <v>3795</v>
      </c>
      <c r="D148" s="120" t="s">
        <v>3856</v>
      </c>
      <c r="E148" s="120" t="s">
        <v>23</v>
      </c>
      <c r="F148" s="98" t="s">
        <v>3857</v>
      </c>
      <c r="G148" s="121">
        <v>3</v>
      </c>
      <c r="H148" s="120" t="s">
        <v>174</v>
      </c>
      <c r="I148" s="120" t="s">
        <v>1703</v>
      </c>
      <c r="J148" s="120" t="s">
        <v>3036</v>
      </c>
      <c r="K148" s="120" t="s">
        <v>969</v>
      </c>
    </row>
    <row r="149" spans="1:11" x14ac:dyDescent="0.3">
      <c r="A149" s="120" t="s">
        <v>961</v>
      </c>
      <c r="B149" s="120" t="s">
        <v>49</v>
      </c>
      <c r="C149" s="120" t="s">
        <v>3795</v>
      </c>
      <c r="D149" s="120" t="s">
        <v>3858</v>
      </c>
      <c r="E149" s="120" t="s">
        <v>23</v>
      </c>
      <c r="F149" s="98" t="s">
        <v>3859</v>
      </c>
      <c r="G149" s="121">
        <v>10</v>
      </c>
      <c r="H149" s="120" t="s">
        <v>174</v>
      </c>
      <c r="I149" s="120" t="s">
        <v>1703</v>
      </c>
      <c r="J149" s="120" t="s">
        <v>3036</v>
      </c>
      <c r="K149" s="120" t="s">
        <v>969</v>
      </c>
    </row>
    <row r="150" spans="1:11" x14ac:dyDescent="0.3">
      <c r="A150" s="120" t="s">
        <v>961</v>
      </c>
      <c r="B150" s="120" t="s">
        <v>49</v>
      </c>
      <c r="C150" s="120" t="s">
        <v>3795</v>
      </c>
      <c r="D150" s="120" t="s">
        <v>3860</v>
      </c>
      <c r="E150" s="120" t="s">
        <v>23</v>
      </c>
      <c r="F150" s="98" t="s">
        <v>3861</v>
      </c>
      <c r="G150" s="121">
        <v>3</v>
      </c>
      <c r="H150" s="120" t="s">
        <v>174</v>
      </c>
      <c r="I150" s="120" t="s">
        <v>1703</v>
      </c>
      <c r="J150" s="120" t="s">
        <v>3036</v>
      </c>
      <c r="K150" s="120" t="s">
        <v>969</v>
      </c>
    </row>
    <row r="151" spans="1:11" x14ac:dyDescent="0.3">
      <c r="A151" s="120" t="s">
        <v>961</v>
      </c>
      <c r="B151" s="120" t="s">
        <v>49</v>
      </c>
      <c r="C151" s="120" t="s">
        <v>3795</v>
      </c>
      <c r="D151" s="120" t="s">
        <v>3862</v>
      </c>
      <c r="E151" s="120" t="s">
        <v>30</v>
      </c>
      <c r="F151" s="98" t="s">
        <v>3863</v>
      </c>
      <c r="G151" s="121">
        <v>10</v>
      </c>
      <c r="H151" s="120" t="s">
        <v>174</v>
      </c>
      <c r="I151" s="120" t="s">
        <v>1703</v>
      </c>
      <c r="J151" s="120" t="s">
        <v>3036</v>
      </c>
      <c r="K151" s="120" t="s">
        <v>969</v>
      </c>
    </row>
    <row r="152" spans="1:11" x14ac:dyDescent="0.3">
      <c r="A152" s="120" t="s">
        <v>961</v>
      </c>
      <c r="B152" s="120" t="s">
        <v>49</v>
      </c>
      <c r="C152" s="120" t="s">
        <v>3795</v>
      </c>
      <c r="D152" s="120" t="s">
        <v>3864</v>
      </c>
      <c r="E152" s="120" t="s">
        <v>23</v>
      </c>
      <c r="F152" s="98" t="s">
        <v>3865</v>
      </c>
      <c r="G152" s="121">
        <v>10</v>
      </c>
      <c r="H152" s="120" t="s">
        <v>174</v>
      </c>
      <c r="I152" s="120" t="s">
        <v>1703</v>
      </c>
      <c r="J152" s="120" t="s">
        <v>3036</v>
      </c>
      <c r="K152" s="120" t="s">
        <v>969</v>
      </c>
    </row>
    <row r="153" spans="1:11" x14ac:dyDescent="0.3">
      <c r="A153" s="120" t="s">
        <v>961</v>
      </c>
      <c r="B153" s="120" t="s">
        <v>49</v>
      </c>
      <c r="C153" s="120" t="s">
        <v>1530</v>
      </c>
      <c r="D153" s="120" t="s">
        <v>1531</v>
      </c>
      <c r="E153" s="120" t="s">
        <v>23</v>
      </c>
      <c r="F153" s="98" t="s">
        <v>2323</v>
      </c>
      <c r="G153" s="121">
        <v>8</v>
      </c>
      <c r="H153" s="120" t="s">
        <v>85</v>
      </c>
      <c r="I153" s="120" t="s">
        <v>543</v>
      </c>
      <c r="J153" s="120" t="s">
        <v>578</v>
      </c>
      <c r="K153" s="120" t="s">
        <v>969</v>
      </c>
    </row>
    <row r="154" spans="1:11" x14ac:dyDescent="0.3">
      <c r="A154" s="120" t="s">
        <v>961</v>
      </c>
      <c r="B154" s="120" t="s">
        <v>49</v>
      </c>
      <c r="C154" s="120" t="s">
        <v>3866</v>
      </c>
      <c r="D154" s="120">
        <v>16</v>
      </c>
      <c r="E154" s="120" t="s">
        <v>23</v>
      </c>
      <c r="F154" s="98" t="s">
        <v>3867</v>
      </c>
      <c r="G154" s="121">
        <v>27</v>
      </c>
      <c r="H154" s="120" t="s">
        <v>137</v>
      </c>
      <c r="I154" s="120" t="s">
        <v>91</v>
      </c>
      <c r="J154" s="120" t="s">
        <v>864</v>
      </c>
      <c r="K154" s="120" t="s">
        <v>969</v>
      </c>
    </row>
    <row r="155" spans="1:11" x14ac:dyDescent="0.3">
      <c r="A155" s="120" t="s">
        <v>961</v>
      </c>
      <c r="B155" s="120" t="s">
        <v>49</v>
      </c>
      <c r="C155" s="120" t="s">
        <v>112</v>
      </c>
      <c r="D155" s="120" t="s">
        <v>1522</v>
      </c>
      <c r="E155" s="120" t="s">
        <v>31</v>
      </c>
      <c r="F155" s="98" t="s">
        <v>2324</v>
      </c>
      <c r="G155" s="121">
        <v>11</v>
      </c>
      <c r="H155" s="120" t="s">
        <v>81</v>
      </c>
      <c r="I155" s="120" t="s">
        <v>84</v>
      </c>
      <c r="J155" s="120" t="s">
        <v>111</v>
      </c>
      <c r="K155" s="120" t="s">
        <v>969</v>
      </c>
    </row>
    <row r="156" spans="1:11" x14ac:dyDescent="0.3">
      <c r="A156" s="120" t="s">
        <v>961</v>
      </c>
      <c r="B156" s="120" t="s">
        <v>49</v>
      </c>
      <c r="C156" s="120" t="s">
        <v>113</v>
      </c>
      <c r="D156" s="120" t="s">
        <v>3350</v>
      </c>
      <c r="E156" s="120" t="s">
        <v>23</v>
      </c>
      <c r="F156" s="98" t="s">
        <v>3351</v>
      </c>
      <c r="G156" s="121">
        <v>34</v>
      </c>
      <c r="H156" s="120" t="s">
        <v>85</v>
      </c>
      <c r="I156" s="120" t="s">
        <v>139</v>
      </c>
      <c r="J156" s="120" t="s">
        <v>148</v>
      </c>
      <c r="K156" s="120" t="s">
        <v>969</v>
      </c>
    </row>
    <row r="157" spans="1:11" x14ac:dyDescent="0.3">
      <c r="A157" s="120" t="s">
        <v>961</v>
      </c>
      <c r="B157" s="120" t="s">
        <v>49</v>
      </c>
      <c r="C157" s="120" t="s">
        <v>113</v>
      </c>
      <c r="D157" s="120" t="s">
        <v>3352</v>
      </c>
      <c r="E157" s="120" t="s">
        <v>23</v>
      </c>
      <c r="F157" s="98" t="s">
        <v>3353</v>
      </c>
      <c r="G157" s="121">
        <v>33</v>
      </c>
      <c r="H157" s="120" t="s">
        <v>85</v>
      </c>
      <c r="I157" s="120" t="s">
        <v>139</v>
      </c>
      <c r="J157" s="120" t="s">
        <v>148</v>
      </c>
      <c r="K157" s="120" t="s">
        <v>969</v>
      </c>
    </row>
    <row r="158" spans="1:11" x14ac:dyDescent="0.3">
      <c r="A158" s="120" t="s">
        <v>961</v>
      </c>
      <c r="B158" s="120" t="s">
        <v>49</v>
      </c>
      <c r="C158" s="120" t="s">
        <v>113</v>
      </c>
      <c r="D158" s="120" t="s">
        <v>3354</v>
      </c>
      <c r="E158" s="120" t="s">
        <v>36</v>
      </c>
      <c r="F158" s="98" t="s">
        <v>3355</v>
      </c>
      <c r="G158" s="121">
        <v>9</v>
      </c>
      <c r="H158" s="120" t="s">
        <v>81</v>
      </c>
      <c r="I158" s="120" t="s">
        <v>139</v>
      </c>
      <c r="J158" s="120" t="s">
        <v>148</v>
      </c>
      <c r="K158" s="120" t="s">
        <v>969</v>
      </c>
    </row>
    <row r="159" spans="1:11" x14ac:dyDescent="0.3">
      <c r="A159" s="120" t="s">
        <v>961</v>
      </c>
      <c r="B159" s="120" t="s">
        <v>49</v>
      </c>
      <c r="C159" s="120" t="s">
        <v>113</v>
      </c>
      <c r="D159" s="120" t="s">
        <v>3356</v>
      </c>
      <c r="E159" s="120" t="s">
        <v>23</v>
      </c>
      <c r="F159" s="98" t="s">
        <v>3357</v>
      </c>
      <c r="G159" s="121">
        <v>33</v>
      </c>
      <c r="H159" s="120" t="s">
        <v>85</v>
      </c>
      <c r="I159" s="120" t="s">
        <v>139</v>
      </c>
      <c r="J159" s="120" t="s">
        <v>148</v>
      </c>
      <c r="K159" s="120" t="s">
        <v>969</v>
      </c>
    </row>
    <row r="160" spans="1:11" x14ac:dyDescent="0.3">
      <c r="A160" s="120" t="s">
        <v>961</v>
      </c>
      <c r="B160" s="120" t="s">
        <v>49</v>
      </c>
      <c r="C160" s="120" t="s">
        <v>113</v>
      </c>
      <c r="D160" s="120" t="s">
        <v>3358</v>
      </c>
      <c r="E160" s="120" t="s">
        <v>36</v>
      </c>
      <c r="F160" s="98" t="s">
        <v>3359</v>
      </c>
      <c r="G160" s="121">
        <v>34</v>
      </c>
      <c r="H160" s="120" t="s">
        <v>85</v>
      </c>
      <c r="I160" s="120" t="s">
        <v>139</v>
      </c>
      <c r="J160" s="120" t="s">
        <v>148</v>
      </c>
      <c r="K160" s="120" t="s">
        <v>969</v>
      </c>
    </row>
    <row r="161" spans="1:11" x14ac:dyDescent="0.3">
      <c r="A161" s="120" t="s">
        <v>961</v>
      </c>
      <c r="B161" s="120" t="s">
        <v>49</v>
      </c>
      <c r="C161" s="120" t="s">
        <v>113</v>
      </c>
      <c r="D161" s="120" t="s">
        <v>3360</v>
      </c>
      <c r="E161" s="120" t="s">
        <v>23</v>
      </c>
      <c r="F161" s="98" t="s">
        <v>3361</v>
      </c>
      <c r="G161" s="121">
        <v>28</v>
      </c>
      <c r="H161" s="120" t="s">
        <v>85</v>
      </c>
      <c r="I161" s="120" t="s">
        <v>139</v>
      </c>
      <c r="J161" s="120" t="s">
        <v>148</v>
      </c>
      <c r="K161" s="120" t="s">
        <v>969</v>
      </c>
    </row>
    <row r="162" spans="1:11" x14ac:dyDescent="0.3">
      <c r="A162" s="120" t="s">
        <v>961</v>
      </c>
      <c r="B162" s="120" t="s">
        <v>49</v>
      </c>
      <c r="C162" s="120" t="s">
        <v>113</v>
      </c>
      <c r="D162" s="120" t="s">
        <v>3362</v>
      </c>
      <c r="E162" s="120" t="s">
        <v>36</v>
      </c>
      <c r="F162" s="98" t="s">
        <v>3363</v>
      </c>
      <c r="G162" s="121">
        <v>35</v>
      </c>
      <c r="H162" s="120" t="s">
        <v>85</v>
      </c>
      <c r="I162" s="120" t="s">
        <v>139</v>
      </c>
      <c r="J162" s="120" t="s">
        <v>148</v>
      </c>
      <c r="K162" s="120" t="s">
        <v>969</v>
      </c>
    </row>
    <row r="163" spans="1:11" x14ac:dyDescent="0.3">
      <c r="A163" s="120" t="s">
        <v>961</v>
      </c>
      <c r="B163" s="120" t="s">
        <v>49</v>
      </c>
      <c r="C163" s="120" t="s">
        <v>113</v>
      </c>
      <c r="D163" s="120" t="s">
        <v>3868</v>
      </c>
      <c r="E163" s="120" t="s">
        <v>23</v>
      </c>
      <c r="F163" s="98" t="s">
        <v>3869</v>
      </c>
      <c r="G163" s="121">
        <v>15</v>
      </c>
      <c r="H163" s="120" t="s">
        <v>85</v>
      </c>
      <c r="I163" s="120" t="s">
        <v>88</v>
      </c>
      <c r="J163" s="120" t="s">
        <v>148</v>
      </c>
      <c r="K163" s="120" t="s">
        <v>969</v>
      </c>
    </row>
    <row r="164" spans="1:11" x14ac:dyDescent="0.3">
      <c r="A164" s="120" t="s">
        <v>961</v>
      </c>
      <c r="B164" s="120" t="s">
        <v>49</v>
      </c>
      <c r="C164" s="120" t="s">
        <v>113</v>
      </c>
      <c r="D164" s="120" t="s">
        <v>3364</v>
      </c>
      <c r="E164" s="120" t="s">
        <v>79</v>
      </c>
      <c r="F164" s="98" t="s">
        <v>3365</v>
      </c>
      <c r="G164" s="121">
        <v>3</v>
      </c>
      <c r="H164" s="120" t="s">
        <v>81</v>
      </c>
      <c r="I164" s="120" t="s">
        <v>139</v>
      </c>
      <c r="J164" s="120" t="s">
        <v>148</v>
      </c>
      <c r="K164" s="120" t="s">
        <v>969</v>
      </c>
    </row>
    <row r="165" spans="1:11" x14ac:dyDescent="0.3">
      <c r="A165" s="120" t="s">
        <v>961</v>
      </c>
      <c r="B165" s="120" t="s">
        <v>49</v>
      </c>
      <c r="C165" s="120" t="s">
        <v>113</v>
      </c>
      <c r="D165" s="120" t="s">
        <v>3366</v>
      </c>
      <c r="E165" s="120" t="s">
        <v>36</v>
      </c>
      <c r="F165" s="98" t="s">
        <v>3367</v>
      </c>
      <c r="G165" s="121">
        <v>5</v>
      </c>
      <c r="H165" s="120" t="s">
        <v>81</v>
      </c>
      <c r="I165" s="120" t="s">
        <v>139</v>
      </c>
      <c r="J165" s="120" t="s">
        <v>148</v>
      </c>
      <c r="K165" s="120" t="s">
        <v>969</v>
      </c>
    </row>
    <row r="166" spans="1:11" x14ac:dyDescent="0.3">
      <c r="A166" s="120" t="s">
        <v>961</v>
      </c>
      <c r="B166" s="120" t="s">
        <v>49</v>
      </c>
      <c r="C166" s="120" t="s">
        <v>113</v>
      </c>
      <c r="D166" s="120" t="s">
        <v>3368</v>
      </c>
      <c r="E166" s="120" t="s">
        <v>23</v>
      </c>
      <c r="F166" s="98" t="s">
        <v>3369</v>
      </c>
      <c r="G166" s="121">
        <v>26</v>
      </c>
      <c r="H166" s="120" t="s">
        <v>85</v>
      </c>
      <c r="I166" s="120" t="s">
        <v>139</v>
      </c>
      <c r="J166" s="120" t="s">
        <v>148</v>
      </c>
      <c r="K166" s="120" t="s">
        <v>969</v>
      </c>
    </row>
    <row r="167" spans="1:11" x14ac:dyDescent="0.3">
      <c r="A167" s="120" t="s">
        <v>961</v>
      </c>
      <c r="B167" s="120" t="s">
        <v>49</v>
      </c>
      <c r="C167" s="120" t="s">
        <v>113</v>
      </c>
      <c r="D167" s="120" t="s">
        <v>3370</v>
      </c>
      <c r="E167" s="120" t="s">
        <v>36</v>
      </c>
      <c r="F167" s="98" t="s">
        <v>3371</v>
      </c>
      <c r="G167" s="121">
        <v>27</v>
      </c>
      <c r="H167" s="120" t="s">
        <v>85</v>
      </c>
      <c r="I167" s="120" t="s">
        <v>139</v>
      </c>
      <c r="J167" s="120" t="s">
        <v>148</v>
      </c>
      <c r="K167" s="120" t="s">
        <v>969</v>
      </c>
    </row>
    <row r="168" spans="1:11" x14ac:dyDescent="0.3">
      <c r="A168" s="120" t="s">
        <v>961</v>
      </c>
      <c r="B168" s="120" t="s">
        <v>49</v>
      </c>
      <c r="C168" s="120" t="s">
        <v>113</v>
      </c>
      <c r="D168" s="120" t="s">
        <v>3870</v>
      </c>
      <c r="E168" s="120" t="s">
        <v>23</v>
      </c>
      <c r="F168" s="98" t="s">
        <v>3871</v>
      </c>
      <c r="G168" s="121">
        <v>5</v>
      </c>
      <c r="H168" s="120" t="s">
        <v>81</v>
      </c>
      <c r="I168" s="120" t="s">
        <v>139</v>
      </c>
      <c r="J168" s="120" t="s">
        <v>148</v>
      </c>
      <c r="K168" s="120" t="s">
        <v>969</v>
      </c>
    </row>
    <row r="169" spans="1:11" x14ac:dyDescent="0.3">
      <c r="A169" s="120" t="s">
        <v>961</v>
      </c>
      <c r="B169" s="120" t="s">
        <v>49</v>
      </c>
      <c r="C169" s="120" t="s">
        <v>114</v>
      </c>
      <c r="D169" s="120">
        <v>27</v>
      </c>
      <c r="E169" s="120" t="s">
        <v>23</v>
      </c>
      <c r="F169" s="98" t="s">
        <v>2325</v>
      </c>
      <c r="G169" s="121">
        <v>35</v>
      </c>
      <c r="H169" s="120" t="s">
        <v>1029</v>
      </c>
      <c r="I169" s="120" t="s">
        <v>1345</v>
      </c>
      <c r="J169" s="120" t="s">
        <v>1346</v>
      </c>
      <c r="K169" s="120" t="s">
        <v>969</v>
      </c>
    </row>
    <row r="170" spans="1:11" x14ac:dyDescent="0.3">
      <c r="A170" s="120" t="s">
        <v>961</v>
      </c>
      <c r="B170" s="120" t="s">
        <v>49</v>
      </c>
      <c r="C170" s="120" t="s">
        <v>114</v>
      </c>
      <c r="D170" s="120">
        <v>32</v>
      </c>
      <c r="E170" s="120" t="s">
        <v>23</v>
      </c>
      <c r="F170" s="98" t="s">
        <v>2326</v>
      </c>
      <c r="G170" s="121">
        <v>11</v>
      </c>
      <c r="H170" s="120" t="s">
        <v>87</v>
      </c>
      <c r="I170" s="120" t="s">
        <v>190</v>
      </c>
      <c r="J170" s="120" t="s">
        <v>191</v>
      </c>
      <c r="K170" s="120" t="s">
        <v>980</v>
      </c>
    </row>
    <row r="171" spans="1:11" x14ac:dyDescent="0.3">
      <c r="A171" s="120" t="s">
        <v>961</v>
      </c>
      <c r="B171" s="120" t="s">
        <v>49</v>
      </c>
      <c r="C171" s="120" t="s">
        <v>114</v>
      </c>
      <c r="D171" s="120">
        <v>36</v>
      </c>
      <c r="E171" s="120" t="s">
        <v>23</v>
      </c>
      <c r="F171" s="98" t="s">
        <v>2327</v>
      </c>
      <c r="G171" s="121">
        <v>35</v>
      </c>
      <c r="H171" s="120" t="s">
        <v>1029</v>
      </c>
      <c r="I171" s="120" t="s">
        <v>1345</v>
      </c>
      <c r="J171" s="120" t="s">
        <v>1346</v>
      </c>
      <c r="K171" s="120" t="s">
        <v>969</v>
      </c>
    </row>
    <row r="172" spans="1:11" x14ac:dyDescent="0.3">
      <c r="A172" s="120" t="s">
        <v>961</v>
      </c>
      <c r="B172" s="120" t="s">
        <v>49</v>
      </c>
      <c r="C172" s="120" t="s">
        <v>114</v>
      </c>
      <c r="D172" s="120">
        <v>38</v>
      </c>
      <c r="E172" s="120" t="s">
        <v>23</v>
      </c>
      <c r="F172" s="98" t="s">
        <v>2328</v>
      </c>
      <c r="G172" s="121">
        <v>27</v>
      </c>
      <c r="H172" s="120" t="s">
        <v>1029</v>
      </c>
      <c r="I172" s="120" t="s">
        <v>1345</v>
      </c>
      <c r="J172" s="120" t="s">
        <v>1346</v>
      </c>
      <c r="K172" s="120" t="s">
        <v>980</v>
      </c>
    </row>
    <row r="173" spans="1:11" x14ac:dyDescent="0.3">
      <c r="A173" s="120" t="s">
        <v>961</v>
      </c>
      <c r="B173" s="120" t="s">
        <v>49</v>
      </c>
      <c r="C173" s="120" t="s">
        <v>114</v>
      </c>
      <c r="D173" s="120">
        <v>38</v>
      </c>
      <c r="E173" s="120" t="s">
        <v>23</v>
      </c>
      <c r="F173" s="98" t="s">
        <v>1358</v>
      </c>
      <c r="G173" s="121">
        <v>33</v>
      </c>
      <c r="H173" s="120" t="s">
        <v>1029</v>
      </c>
      <c r="I173" s="120" t="s">
        <v>1345</v>
      </c>
      <c r="J173" s="120" t="s">
        <v>1346</v>
      </c>
      <c r="K173" s="120" t="s">
        <v>980</v>
      </c>
    </row>
    <row r="174" spans="1:11" x14ac:dyDescent="0.3">
      <c r="A174" s="120" t="s">
        <v>961</v>
      </c>
      <c r="B174" s="120" t="s">
        <v>49</v>
      </c>
      <c r="C174" s="120" t="s">
        <v>114</v>
      </c>
      <c r="D174" s="120">
        <v>4</v>
      </c>
      <c r="E174" s="120" t="s">
        <v>23</v>
      </c>
      <c r="F174" s="98" t="s">
        <v>2329</v>
      </c>
      <c r="G174" s="121">
        <v>33</v>
      </c>
      <c r="H174" s="120" t="s">
        <v>1029</v>
      </c>
      <c r="I174" s="120" t="s">
        <v>1345</v>
      </c>
      <c r="J174" s="120" t="s">
        <v>1346</v>
      </c>
      <c r="K174" s="120" t="s">
        <v>980</v>
      </c>
    </row>
    <row r="175" spans="1:11" x14ac:dyDescent="0.3">
      <c r="A175" s="120" t="s">
        <v>961</v>
      </c>
      <c r="B175" s="120" t="s">
        <v>49</v>
      </c>
      <c r="C175" s="120" t="s">
        <v>114</v>
      </c>
      <c r="D175" s="120">
        <v>41</v>
      </c>
      <c r="E175" s="120" t="s">
        <v>23</v>
      </c>
      <c r="F175" s="98" t="s">
        <v>2330</v>
      </c>
      <c r="G175" s="121">
        <v>29</v>
      </c>
      <c r="H175" s="120" t="s">
        <v>1029</v>
      </c>
      <c r="I175" s="120" t="s">
        <v>1345</v>
      </c>
      <c r="J175" s="120" t="s">
        <v>1346</v>
      </c>
      <c r="K175" s="120" t="s">
        <v>969</v>
      </c>
    </row>
    <row r="176" spans="1:11" x14ac:dyDescent="0.3">
      <c r="A176" s="120" t="s">
        <v>961</v>
      </c>
      <c r="B176" s="120" t="s">
        <v>49</v>
      </c>
      <c r="C176" s="120" t="s">
        <v>114</v>
      </c>
      <c r="D176" s="120">
        <v>57</v>
      </c>
      <c r="E176" s="120" t="s">
        <v>23</v>
      </c>
      <c r="F176" s="98" t="s">
        <v>2331</v>
      </c>
      <c r="G176" s="121">
        <v>20</v>
      </c>
      <c r="H176" s="120" t="s">
        <v>1029</v>
      </c>
      <c r="I176" s="120" t="s">
        <v>1345</v>
      </c>
      <c r="J176" s="120" t="s">
        <v>1346</v>
      </c>
      <c r="K176" s="120" t="s">
        <v>969</v>
      </c>
    </row>
    <row r="177" spans="1:11" x14ac:dyDescent="0.3">
      <c r="A177" s="120" t="s">
        <v>961</v>
      </c>
      <c r="B177" s="120" t="s">
        <v>49</v>
      </c>
      <c r="C177" s="120" t="s">
        <v>114</v>
      </c>
      <c r="D177" s="120">
        <v>8</v>
      </c>
      <c r="E177" s="120" t="s">
        <v>23</v>
      </c>
      <c r="F177" s="98" t="s">
        <v>2332</v>
      </c>
      <c r="G177" s="121">
        <v>27</v>
      </c>
      <c r="H177" s="120" t="s">
        <v>1029</v>
      </c>
      <c r="I177" s="120" t="s">
        <v>1345</v>
      </c>
      <c r="J177" s="120" t="s">
        <v>1346</v>
      </c>
      <c r="K177" s="120" t="s">
        <v>980</v>
      </c>
    </row>
    <row r="178" spans="1:11" x14ac:dyDescent="0.3">
      <c r="A178" s="120" t="s">
        <v>961</v>
      </c>
      <c r="B178" s="120" t="s">
        <v>49</v>
      </c>
      <c r="C178" s="120" t="s">
        <v>114</v>
      </c>
      <c r="D178" s="120">
        <v>81</v>
      </c>
      <c r="E178" s="120" t="s">
        <v>23</v>
      </c>
      <c r="F178" s="98" t="s">
        <v>2333</v>
      </c>
      <c r="G178" s="121">
        <v>33</v>
      </c>
      <c r="H178" s="120" t="s">
        <v>1029</v>
      </c>
      <c r="I178" s="120" t="s">
        <v>1345</v>
      </c>
      <c r="J178" s="120" t="s">
        <v>1346</v>
      </c>
      <c r="K178" s="120" t="s">
        <v>980</v>
      </c>
    </row>
    <row r="179" spans="1:11" x14ac:dyDescent="0.3">
      <c r="A179" s="120" t="s">
        <v>961</v>
      </c>
      <c r="B179" s="120" t="s">
        <v>49</v>
      </c>
      <c r="C179" s="120" t="s">
        <v>114</v>
      </c>
      <c r="D179" s="120">
        <v>85</v>
      </c>
      <c r="E179" s="120" t="s">
        <v>23</v>
      </c>
      <c r="F179" s="98" t="s">
        <v>2334</v>
      </c>
      <c r="G179" s="121">
        <v>29</v>
      </c>
      <c r="H179" s="120" t="s">
        <v>1029</v>
      </c>
      <c r="I179" s="120" t="s">
        <v>1345</v>
      </c>
      <c r="J179" s="120" t="s">
        <v>1346</v>
      </c>
      <c r="K179" s="120" t="s">
        <v>969</v>
      </c>
    </row>
    <row r="180" spans="1:11" x14ac:dyDescent="0.3">
      <c r="A180" s="120" t="s">
        <v>961</v>
      </c>
      <c r="B180" s="120" t="s">
        <v>49</v>
      </c>
      <c r="C180" s="120" t="s">
        <v>114</v>
      </c>
      <c r="D180" s="120" t="s">
        <v>1494</v>
      </c>
      <c r="E180" s="120" t="s">
        <v>23</v>
      </c>
      <c r="F180" s="98" t="s">
        <v>2335</v>
      </c>
      <c r="G180" s="121">
        <v>33</v>
      </c>
      <c r="H180" s="120" t="s">
        <v>81</v>
      </c>
      <c r="I180" s="120" t="s">
        <v>190</v>
      </c>
      <c r="J180" s="120" t="s">
        <v>191</v>
      </c>
      <c r="K180" s="120" t="s">
        <v>980</v>
      </c>
    </row>
    <row r="181" spans="1:11" x14ac:dyDescent="0.3">
      <c r="A181" s="120" t="s">
        <v>961</v>
      </c>
      <c r="B181" s="120" t="s">
        <v>49</v>
      </c>
      <c r="C181" s="120" t="s">
        <v>114</v>
      </c>
      <c r="D181" s="120" t="s">
        <v>3872</v>
      </c>
      <c r="E181" s="120" t="s">
        <v>23</v>
      </c>
      <c r="F181" s="98" t="s">
        <v>3873</v>
      </c>
      <c r="G181" s="121">
        <v>11</v>
      </c>
      <c r="H181" s="120" t="s">
        <v>1564</v>
      </c>
      <c r="I181" s="120" t="s">
        <v>1345</v>
      </c>
      <c r="J181" s="120" t="s">
        <v>1565</v>
      </c>
      <c r="K181" s="120" t="s">
        <v>969</v>
      </c>
    </row>
    <row r="182" spans="1:11" x14ac:dyDescent="0.3">
      <c r="A182" s="120" t="s">
        <v>961</v>
      </c>
      <c r="B182" s="120" t="s">
        <v>49</v>
      </c>
      <c r="C182" s="120" t="s">
        <v>114</v>
      </c>
      <c r="D182" s="120" t="s">
        <v>3372</v>
      </c>
      <c r="E182" s="120" t="s">
        <v>23</v>
      </c>
      <c r="F182" s="98" t="s">
        <v>3373</v>
      </c>
      <c r="G182" s="121">
        <v>11</v>
      </c>
      <c r="H182" s="120" t="s">
        <v>1564</v>
      </c>
      <c r="I182" s="120" t="s">
        <v>1345</v>
      </c>
      <c r="J182" s="120" t="s">
        <v>1565</v>
      </c>
      <c r="K182" s="120" t="s">
        <v>969</v>
      </c>
    </row>
    <row r="183" spans="1:11" x14ac:dyDescent="0.3">
      <c r="A183" s="120" t="s">
        <v>961</v>
      </c>
      <c r="B183" s="120" t="s">
        <v>49</v>
      </c>
      <c r="C183" s="120" t="s">
        <v>114</v>
      </c>
      <c r="D183" s="120" t="s">
        <v>3874</v>
      </c>
      <c r="E183" s="120" t="s">
        <v>23</v>
      </c>
      <c r="F183" s="98" t="s">
        <v>3875</v>
      </c>
      <c r="G183" s="121">
        <v>4</v>
      </c>
      <c r="H183" s="120" t="s">
        <v>89</v>
      </c>
      <c r="I183" s="120" t="s">
        <v>154</v>
      </c>
      <c r="J183" s="120" t="s">
        <v>184</v>
      </c>
      <c r="K183" s="120" t="s">
        <v>969</v>
      </c>
    </row>
    <row r="184" spans="1:11" x14ac:dyDescent="0.3">
      <c r="A184" s="120" t="s">
        <v>961</v>
      </c>
      <c r="B184" s="120" t="s">
        <v>49</v>
      </c>
      <c r="C184" s="120" t="s">
        <v>114</v>
      </c>
      <c r="D184" s="120" t="s">
        <v>3526</v>
      </c>
      <c r="E184" s="120" t="s">
        <v>30</v>
      </c>
      <c r="F184" s="98" t="s">
        <v>3527</v>
      </c>
      <c r="G184" s="121">
        <v>11</v>
      </c>
      <c r="H184" s="120" t="s">
        <v>1564</v>
      </c>
      <c r="I184" s="120" t="s">
        <v>1345</v>
      </c>
      <c r="J184" s="120" t="s">
        <v>1565</v>
      </c>
      <c r="K184" s="120" t="s">
        <v>969</v>
      </c>
    </row>
    <row r="185" spans="1:11" x14ac:dyDescent="0.3">
      <c r="A185" s="120" t="s">
        <v>961</v>
      </c>
      <c r="B185" s="120" t="s">
        <v>49</v>
      </c>
      <c r="C185" s="120" t="s">
        <v>114</v>
      </c>
      <c r="D185" s="120" t="s">
        <v>3528</v>
      </c>
      <c r="E185" s="120" t="s">
        <v>23</v>
      </c>
      <c r="F185" s="98" t="s">
        <v>3529</v>
      </c>
      <c r="G185" s="121">
        <v>10</v>
      </c>
      <c r="H185" s="120" t="s">
        <v>1564</v>
      </c>
      <c r="I185" s="120" t="s">
        <v>1345</v>
      </c>
      <c r="J185" s="120" t="s">
        <v>1565</v>
      </c>
      <c r="K185" s="120" t="s">
        <v>969</v>
      </c>
    </row>
    <row r="186" spans="1:11" x14ac:dyDescent="0.3">
      <c r="A186" s="120" t="s">
        <v>961</v>
      </c>
      <c r="B186" s="120" t="s">
        <v>49</v>
      </c>
      <c r="C186" s="120" t="s">
        <v>114</v>
      </c>
      <c r="D186" s="120" t="s">
        <v>3374</v>
      </c>
      <c r="E186" s="120" t="s">
        <v>23</v>
      </c>
      <c r="F186" s="98" t="s">
        <v>3375</v>
      </c>
      <c r="G186" s="121">
        <v>10</v>
      </c>
      <c r="H186" s="120" t="s">
        <v>1564</v>
      </c>
      <c r="I186" s="120" t="s">
        <v>1345</v>
      </c>
      <c r="J186" s="120" t="s">
        <v>1565</v>
      </c>
      <c r="K186" s="120" t="s">
        <v>969</v>
      </c>
    </row>
    <row r="187" spans="1:11" x14ac:dyDescent="0.3">
      <c r="A187" s="120" t="s">
        <v>961</v>
      </c>
      <c r="B187" s="120" t="s">
        <v>49</v>
      </c>
      <c r="C187" s="120" t="s">
        <v>114</v>
      </c>
      <c r="D187" s="120" t="s">
        <v>3876</v>
      </c>
      <c r="E187" s="120" t="s">
        <v>23</v>
      </c>
      <c r="F187" s="98" t="s">
        <v>3877</v>
      </c>
      <c r="G187" s="121">
        <v>16</v>
      </c>
      <c r="H187" s="120" t="s">
        <v>89</v>
      </c>
      <c r="I187" s="120" t="s">
        <v>154</v>
      </c>
      <c r="J187" s="120" t="s">
        <v>184</v>
      </c>
      <c r="K187" s="120" t="s">
        <v>969</v>
      </c>
    </row>
    <row r="188" spans="1:11" x14ac:dyDescent="0.3">
      <c r="A188" s="120" t="s">
        <v>961</v>
      </c>
      <c r="B188" s="120" t="s">
        <v>49</v>
      </c>
      <c r="C188" s="120" t="s">
        <v>114</v>
      </c>
      <c r="D188" s="120" t="s">
        <v>3376</v>
      </c>
      <c r="E188" s="120" t="s">
        <v>29</v>
      </c>
      <c r="F188" s="98" t="s">
        <v>3377</v>
      </c>
      <c r="G188" s="121">
        <v>16</v>
      </c>
      <c r="H188" s="120" t="s">
        <v>89</v>
      </c>
      <c r="I188" s="120" t="s">
        <v>154</v>
      </c>
      <c r="J188" s="120" t="s">
        <v>184</v>
      </c>
      <c r="K188" s="120" t="s">
        <v>969</v>
      </c>
    </row>
    <row r="189" spans="1:11" x14ac:dyDescent="0.3">
      <c r="A189" s="120" t="s">
        <v>961</v>
      </c>
      <c r="B189" s="120" t="s">
        <v>49</v>
      </c>
      <c r="C189" s="120" t="s">
        <v>114</v>
      </c>
      <c r="D189" s="120" t="s">
        <v>3378</v>
      </c>
      <c r="E189" s="120" t="s">
        <v>23</v>
      </c>
      <c r="F189" s="98" t="s">
        <v>3379</v>
      </c>
      <c r="G189" s="121">
        <v>16</v>
      </c>
      <c r="H189" s="120" t="s">
        <v>89</v>
      </c>
      <c r="I189" s="120" t="s">
        <v>154</v>
      </c>
      <c r="J189" s="120" t="s">
        <v>184</v>
      </c>
      <c r="K189" s="120" t="s">
        <v>969</v>
      </c>
    </row>
    <row r="190" spans="1:11" x14ac:dyDescent="0.3">
      <c r="A190" s="120" t="s">
        <v>961</v>
      </c>
      <c r="B190" s="120" t="s">
        <v>49</v>
      </c>
      <c r="C190" s="120" t="s">
        <v>114</v>
      </c>
      <c r="D190" s="120" t="s">
        <v>3380</v>
      </c>
      <c r="E190" s="120" t="s">
        <v>23</v>
      </c>
      <c r="F190" s="98" t="s">
        <v>3381</v>
      </c>
      <c r="G190" s="121">
        <v>16</v>
      </c>
      <c r="H190" s="120" t="s">
        <v>89</v>
      </c>
      <c r="I190" s="120" t="s">
        <v>154</v>
      </c>
      <c r="J190" s="120" t="s">
        <v>184</v>
      </c>
      <c r="K190" s="120" t="s">
        <v>969</v>
      </c>
    </row>
    <row r="191" spans="1:11" x14ac:dyDescent="0.3">
      <c r="A191" s="120" t="s">
        <v>961</v>
      </c>
      <c r="B191" s="120" t="s">
        <v>49</v>
      </c>
      <c r="C191" s="120" t="s">
        <v>114</v>
      </c>
      <c r="D191" s="120" t="s">
        <v>1469</v>
      </c>
      <c r="E191" s="120" t="s">
        <v>23</v>
      </c>
      <c r="F191" s="98" t="s">
        <v>2336</v>
      </c>
      <c r="G191" s="121">
        <v>33</v>
      </c>
      <c r="H191" s="120" t="s">
        <v>1029</v>
      </c>
      <c r="I191" s="120" t="s">
        <v>1345</v>
      </c>
      <c r="J191" s="120" t="s">
        <v>1346</v>
      </c>
      <c r="K191" s="120" t="s">
        <v>980</v>
      </c>
    </row>
    <row r="192" spans="1:11" x14ac:dyDescent="0.3">
      <c r="A192" s="120" t="s">
        <v>961</v>
      </c>
      <c r="B192" s="120" t="s">
        <v>49</v>
      </c>
      <c r="C192" s="120" t="s">
        <v>114</v>
      </c>
      <c r="D192" s="120" t="s">
        <v>1505</v>
      </c>
      <c r="E192" s="120" t="s">
        <v>23</v>
      </c>
      <c r="F192" s="98" t="s">
        <v>2337</v>
      </c>
      <c r="G192" s="121">
        <v>10</v>
      </c>
      <c r="H192" s="120" t="s">
        <v>87</v>
      </c>
      <c r="I192" s="120" t="s">
        <v>190</v>
      </c>
      <c r="J192" s="120" t="s">
        <v>191</v>
      </c>
      <c r="K192" s="120" t="s">
        <v>980</v>
      </c>
    </row>
    <row r="193" spans="1:11" x14ac:dyDescent="0.3">
      <c r="A193" s="120" t="s">
        <v>961</v>
      </c>
      <c r="B193" s="120" t="s">
        <v>49</v>
      </c>
      <c r="C193" s="120" t="s">
        <v>114</v>
      </c>
      <c r="D193" s="120" t="s">
        <v>1489</v>
      </c>
      <c r="E193" s="120" t="s">
        <v>23</v>
      </c>
      <c r="F193" s="98" t="s">
        <v>2338</v>
      </c>
      <c r="G193" s="121">
        <v>35</v>
      </c>
      <c r="H193" s="120" t="s">
        <v>1029</v>
      </c>
      <c r="I193" s="120" t="s">
        <v>1345</v>
      </c>
      <c r="J193" s="120" t="s">
        <v>1346</v>
      </c>
      <c r="K193" s="120" t="s">
        <v>969</v>
      </c>
    </row>
    <row r="194" spans="1:11" x14ac:dyDescent="0.3">
      <c r="A194" s="120" t="s">
        <v>961</v>
      </c>
      <c r="B194" s="120" t="s">
        <v>49</v>
      </c>
      <c r="C194" s="120" t="s">
        <v>114</v>
      </c>
      <c r="D194" s="120" t="s">
        <v>1485</v>
      </c>
      <c r="E194" s="120" t="s">
        <v>23</v>
      </c>
      <c r="F194" s="98" t="s">
        <v>2339</v>
      </c>
      <c r="G194" s="121">
        <v>35</v>
      </c>
      <c r="H194" s="120" t="s">
        <v>1029</v>
      </c>
      <c r="I194" s="120" t="s">
        <v>1345</v>
      </c>
      <c r="J194" s="120" t="s">
        <v>1346</v>
      </c>
      <c r="K194" s="120" t="s">
        <v>969</v>
      </c>
    </row>
    <row r="195" spans="1:11" x14ac:dyDescent="0.3">
      <c r="A195" s="120" t="s">
        <v>961</v>
      </c>
      <c r="B195" s="120" t="s">
        <v>49</v>
      </c>
      <c r="C195" s="120" t="s">
        <v>114</v>
      </c>
      <c r="D195" s="120" t="s">
        <v>3878</v>
      </c>
      <c r="E195" s="120" t="s">
        <v>23</v>
      </c>
      <c r="F195" s="98" t="s">
        <v>3879</v>
      </c>
      <c r="G195" s="121">
        <v>9</v>
      </c>
      <c r="H195" s="120" t="s">
        <v>89</v>
      </c>
      <c r="I195" s="120" t="s">
        <v>154</v>
      </c>
      <c r="J195" s="120" t="s">
        <v>184</v>
      </c>
      <c r="K195" s="120" t="s">
        <v>969</v>
      </c>
    </row>
    <row r="196" spans="1:11" x14ac:dyDescent="0.3">
      <c r="A196" s="120" t="s">
        <v>961</v>
      </c>
      <c r="B196" s="120" t="s">
        <v>49</v>
      </c>
      <c r="C196" s="120" t="s">
        <v>114</v>
      </c>
      <c r="D196" s="120" t="s">
        <v>3880</v>
      </c>
      <c r="E196" s="120" t="s">
        <v>23</v>
      </c>
      <c r="F196" s="98" t="s">
        <v>3881</v>
      </c>
      <c r="G196" s="121">
        <v>9</v>
      </c>
      <c r="H196" s="120" t="s">
        <v>89</v>
      </c>
      <c r="I196" s="120" t="s">
        <v>154</v>
      </c>
      <c r="J196" s="120" t="s">
        <v>184</v>
      </c>
      <c r="K196" s="120" t="s">
        <v>969</v>
      </c>
    </row>
    <row r="197" spans="1:11" x14ac:dyDescent="0.3">
      <c r="A197" s="120" t="s">
        <v>961</v>
      </c>
      <c r="B197" s="120" t="s">
        <v>49</v>
      </c>
      <c r="C197" s="120" t="s">
        <v>114</v>
      </c>
      <c r="D197" s="120" t="s">
        <v>3882</v>
      </c>
      <c r="E197" s="120" t="s">
        <v>23</v>
      </c>
      <c r="F197" s="98" t="s">
        <v>3883</v>
      </c>
      <c r="G197" s="121">
        <v>9</v>
      </c>
      <c r="H197" s="120" t="s">
        <v>89</v>
      </c>
      <c r="I197" s="120" t="s">
        <v>154</v>
      </c>
      <c r="J197" s="120" t="s">
        <v>184</v>
      </c>
      <c r="K197" s="120" t="s">
        <v>969</v>
      </c>
    </row>
    <row r="198" spans="1:11" x14ac:dyDescent="0.3">
      <c r="A198" s="120" t="s">
        <v>961</v>
      </c>
      <c r="B198" s="120" t="s">
        <v>49</v>
      </c>
      <c r="C198" s="120" t="s">
        <v>115</v>
      </c>
      <c r="D198" s="120">
        <v>1036</v>
      </c>
      <c r="E198" s="120" t="s">
        <v>36</v>
      </c>
      <c r="F198" s="98" t="s">
        <v>3884</v>
      </c>
      <c r="G198" s="121">
        <v>21</v>
      </c>
      <c r="H198" s="120" t="s">
        <v>81</v>
      </c>
      <c r="I198" s="120" t="s">
        <v>84</v>
      </c>
      <c r="J198" s="120" t="s">
        <v>111</v>
      </c>
      <c r="K198" s="120" t="s">
        <v>969</v>
      </c>
    </row>
    <row r="199" spans="1:11" x14ac:dyDescent="0.3">
      <c r="A199" s="120" t="s">
        <v>961</v>
      </c>
      <c r="B199" s="120" t="s">
        <v>49</v>
      </c>
      <c r="C199" s="120" t="s">
        <v>115</v>
      </c>
      <c r="D199" s="120" t="s">
        <v>1862</v>
      </c>
      <c r="E199" s="120" t="s">
        <v>79</v>
      </c>
      <c r="F199" s="98" t="s">
        <v>2236</v>
      </c>
      <c r="G199" s="121">
        <v>5</v>
      </c>
      <c r="H199" s="120" t="s">
        <v>89</v>
      </c>
      <c r="I199" s="120" t="s">
        <v>82</v>
      </c>
      <c r="J199" s="120" t="s">
        <v>136</v>
      </c>
      <c r="K199" s="120" t="s">
        <v>969</v>
      </c>
    </row>
    <row r="200" spans="1:11" x14ac:dyDescent="0.3">
      <c r="A200" s="120" t="s">
        <v>961</v>
      </c>
      <c r="B200" s="120" t="s">
        <v>49</v>
      </c>
      <c r="C200" s="120" t="s">
        <v>115</v>
      </c>
      <c r="D200" s="120">
        <v>1188</v>
      </c>
      <c r="E200" s="120" t="s">
        <v>29</v>
      </c>
      <c r="F200" s="98" t="s">
        <v>3885</v>
      </c>
      <c r="G200" s="121">
        <v>17</v>
      </c>
      <c r="H200" s="120" t="s">
        <v>87</v>
      </c>
      <c r="I200" s="120" t="s">
        <v>88</v>
      </c>
      <c r="J200" s="120" t="s">
        <v>111</v>
      </c>
      <c r="K200" s="120" t="s">
        <v>969</v>
      </c>
    </row>
    <row r="201" spans="1:11" x14ac:dyDescent="0.3">
      <c r="A201" s="120" t="s">
        <v>961</v>
      </c>
      <c r="B201" s="120" t="s">
        <v>49</v>
      </c>
      <c r="C201" s="120" t="s">
        <v>115</v>
      </c>
      <c r="D201" s="120" t="s">
        <v>1348</v>
      </c>
      <c r="E201" s="120" t="s">
        <v>23</v>
      </c>
      <c r="F201" s="98" t="s">
        <v>1359</v>
      </c>
      <c r="G201" s="121">
        <v>32</v>
      </c>
      <c r="H201" s="120" t="s">
        <v>135</v>
      </c>
      <c r="I201" s="120" t="s">
        <v>82</v>
      </c>
      <c r="J201" s="120" t="s">
        <v>136</v>
      </c>
      <c r="K201" s="120" t="s">
        <v>969</v>
      </c>
    </row>
    <row r="202" spans="1:11" x14ac:dyDescent="0.3">
      <c r="A202" s="120" t="s">
        <v>961</v>
      </c>
      <c r="B202" s="120" t="s">
        <v>49</v>
      </c>
      <c r="C202" s="120" t="s">
        <v>115</v>
      </c>
      <c r="D202" s="120" t="s">
        <v>3530</v>
      </c>
      <c r="E202" s="120" t="s">
        <v>23</v>
      </c>
      <c r="F202" s="98" t="s">
        <v>3531</v>
      </c>
      <c r="G202" s="121">
        <v>19</v>
      </c>
      <c r="H202" s="120" t="s">
        <v>137</v>
      </c>
      <c r="I202" s="120" t="s">
        <v>154</v>
      </c>
      <c r="J202" s="120" t="s">
        <v>161</v>
      </c>
      <c r="K202" s="120" t="s">
        <v>969</v>
      </c>
    </row>
    <row r="203" spans="1:11" x14ac:dyDescent="0.3">
      <c r="A203" s="120" t="s">
        <v>961</v>
      </c>
      <c r="B203" s="120" t="s">
        <v>49</v>
      </c>
      <c r="C203" s="120" t="s">
        <v>115</v>
      </c>
      <c r="D203" s="120" t="s">
        <v>3886</v>
      </c>
      <c r="E203" s="120" t="s">
        <v>31</v>
      </c>
      <c r="F203" s="98" t="s">
        <v>3887</v>
      </c>
      <c r="G203" s="121">
        <v>1</v>
      </c>
      <c r="H203" s="120" t="s">
        <v>85</v>
      </c>
      <c r="I203" s="120" t="s">
        <v>82</v>
      </c>
      <c r="J203" s="120" t="s">
        <v>116</v>
      </c>
      <c r="K203" s="120" t="s">
        <v>969</v>
      </c>
    </row>
    <row r="204" spans="1:11" x14ac:dyDescent="0.3">
      <c r="A204" s="120" t="s">
        <v>961</v>
      </c>
      <c r="B204" s="120" t="s">
        <v>49</v>
      </c>
      <c r="C204" s="120" t="s">
        <v>115</v>
      </c>
      <c r="D204" s="120" t="s">
        <v>3888</v>
      </c>
      <c r="E204" s="120" t="s">
        <v>36</v>
      </c>
      <c r="F204" s="98" t="s">
        <v>3889</v>
      </c>
      <c r="G204" s="121">
        <v>13</v>
      </c>
      <c r="H204" s="120" t="s">
        <v>175</v>
      </c>
      <c r="I204" s="120" t="s">
        <v>176</v>
      </c>
      <c r="J204" s="120" t="s">
        <v>143</v>
      </c>
      <c r="K204" s="120" t="s">
        <v>969</v>
      </c>
    </row>
    <row r="205" spans="1:11" x14ac:dyDescent="0.3">
      <c r="A205" s="120" t="s">
        <v>961</v>
      </c>
      <c r="B205" s="120" t="s">
        <v>49</v>
      </c>
      <c r="C205" s="120" t="s">
        <v>115</v>
      </c>
      <c r="D205" s="120" t="s">
        <v>3890</v>
      </c>
      <c r="E205" s="120" t="s">
        <v>23</v>
      </c>
      <c r="F205" s="98" t="s">
        <v>3891</v>
      </c>
      <c r="G205" s="121">
        <v>26</v>
      </c>
      <c r="H205" s="120" t="s">
        <v>87</v>
      </c>
      <c r="I205" s="120" t="s">
        <v>88</v>
      </c>
      <c r="J205" s="120" t="s">
        <v>111</v>
      </c>
      <c r="K205" s="120" t="s">
        <v>969</v>
      </c>
    </row>
    <row r="206" spans="1:11" x14ac:dyDescent="0.3">
      <c r="A206" s="120" t="s">
        <v>961</v>
      </c>
      <c r="B206" s="120" t="s">
        <v>49</v>
      </c>
      <c r="C206" s="120" t="s">
        <v>115</v>
      </c>
      <c r="D206" s="120" t="s">
        <v>3532</v>
      </c>
      <c r="E206" s="120" t="s">
        <v>31</v>
      </c>
      <c r="F206" s="98" t="s">
        <v>3533</v>
      </c>
      <c r="G206" s="121">
        <v>33</v>
      </c>
      <c r="H206" s="120" t="s">
        <v>137</v>
      </c>
      <c r="I206" s="120" t="s">
        <v>154</v>
      </c>
      <c r="J206" s="120" t="s">
        <v>161</v>
      </c>
      <c r="K206" s="120" t="s">
        <v>969</v>
      </c>
    </row>
    <row r="207" spans="1:11" x14ac:dyDescent="0.3">
      <c r="A207" s="120" t="s">
        <v>961</v>
      </c>
      <c r="B207" s="120" t="s">
        <v>49</v>
      </c>
      <c r="C207" s="120" t="s">
        <v>115</v>
      </c>
      <c r="D207" s="120">
        <v>346</v>
      </c>
      <c r="E207" s="120" t="s">
        <v>23</v>
      </c>
      <c r="F207" s="98" t="s">
        <v>3892</v>
      </c>
      <c r="G207" s="121">
        <v>29</v>
      </c>
      <c r="H207" s="120" t="s">
        <v>87</v>
      </c>
      <c r="I207" s="120" t="s">
        <v>139</v>
      </c>
      <c r="J207" s="120" t="s">
        <v>111</v>
      </c>
      <c r="K207" s="120" t="s">
        <v>980</v>
      </c>
    </row>
    <row r="208" spans="1:11" x14ac:dyDescent="0.3">
      <c r="A208" s="120" t="s">
        <v>961</v>
      </c>
      <c r="B208" s="120" t="s">
        <v>49</v>
      </c>
      <c r="C208" s="120" t="s">
        <v>115</v>
      </c>
      <c r="D208" s="120" t="s">
        <v>3893</v>
      </c>
      <c r="E208" s="120" t="s">
        <v>23</v>
      </c>
      <c r="F208" s="98" t="s">
        <v>3894</v>
      </c>
      <c r="G208" s="121">
        <v>36</v>
      </c>
      <c r="H208" s="120" t="s">
        <v>81</v>
      </c>
      <c r="I208" s="120" t="s">
        <v>84</v>
      </c>
      <c r="J208" s="120" t="s">
        <v>111</v>
      </c>
      <c r="K208" s="120" t="s">
        <v>969</v>
      </c>
    </row>
    <row r="209" spans="1:11" x14ac:dyDescent="0.3">
      <c r="A209" s="120" t="s">
        <v>961</v>
      </c>
      <c r="B209" s="120" t="s">
        <v>49</v>
      </c>
      <c r="C209" s="120" t="s">
        <v>115</v>
      </c>
      <c r="D209" s="120" t="s">
        <v>3895</v>
      </c>
      <c r="E209" s="120" t="s">
        <v>79</v>
      </c>
      <c r="F209" s="98" t="s">
        <v>3896</v>
      </c>
      <c r="G209" s="121">
        <v>29</v>
      </c>
      <c r="H209" s="120" t="s">
        <v>135</v>
      </c>
      <c r="I209" s="120" t="s">
        <v>82</v>
      </c>
      <c r="J209" s="120" t="s">
        <v>136</v>
      </c>
      <c r="K209" s="120" t="s">
        <v>969</v>
      </c>
    </row>
    <row r="210" spans="1:11" x14ac:dyDescent="0.3">
      <c r="A210" s="120" t="s">
        <v>961</v>
      </c>
      <c r="B210" s="120" t="s">
        <v>49</v>
      </c>
      <c r="C210" s="120" t="s">
        <v>115</v>
      </c>
      <c r="D210" s="120" t="s">
        <v>3897</v>
      </c>
      <c r="E210" s="120" t="s">
        <v>23</v>
      </c>
      <c r="F210" s="98" t="s">
        <v>3898</v>
      </c>
      <c r="G210" s="121">
        <v>32</v>
      </c>
      <c r="H210" s="120" t="s">
        <v>135</v>
      </c>
      <c r="I210" s="120" t="s">
        <v>82</v>
      </c>
      <c r="J210" s="120" t="s">
        <v>136</v>
      </c>
      <c r="K210" s="120" t="s">
        <v>969</v>
      </c>
    </row>
    <row r="211" spans="1:11" x14ac:dyDescent="0.3">
      <c r="A211" s="120" t="s">
        <v>961</v>
      </c>
      <c r="B211" s="120" t="s">
        <v>49</v>
      </c>
      <c r="C211" s="120" t="s">
        <v>115</v>
      </c>
      <c r="D211" s="120" t="s">
        <v>1349</v>
      </c>
      <c r="E211" s="120" t="s">
        <v>23</v>
      </c>
      <c r="F211" s="98" t="s">
        <v>1360</v>
      </c>
      <c r="G211" s="121">
        <v>26</v>
      </c>
      <c r="H211" s="120" t="s">
        <v>87</v>
      </c>
      <c r="I211" s="120" t="s">
        <v>88</v>
      </c>
      <c r="J211" s="120" t="s">
        <v>111</v>
      </c>
      <c r="K211" s="120" t="s">
        <v>969</v>
      </c>
    </row>
    <row r="212" spans="1:11" x14ac:dyDescent="0.3">
      <c r="A212" s="120" t="s">
        <v>961</v>
      </c>
      <c r="B212" s="120" t="s">
        <v>49</v>
      </c>
      <c r="C212" s="120" t="s">
        <v>115</v>
      </c>
      <c r="D212" s="120" t="s">
        <v>1350</v>
      </c>
      <c r="E212" s="120" t="s">
        <v>23</v>
      </c>
      <c r="F212" s="98" t="s">
        <v>1361</v>
      </c>
      <c r="G212" s="121">
        <v>26</v>
      </c>
      <c r="H212" s="120" t="s">
        <v>87</v>
      </c>
      <c r="I212" s="120" t="s">
        <v>88</v>
      </c>
      <c r="J212" s="120" t="s">
        <v>111</v>
      </c>
      <c r="K212" s="120" t="s">
        <v>969</v>
      </c>
    </row>
    <row r="213" spans="1:11" x14ac:dyDescent="0.3">
      <c r="A213" s="120" t="s">
        <v>961</v>
      </c>
      <c r="B213" s="120" t="s">
        <v>49</v>
      </c>
      <c r="C213" s="120" t="s">
        <v>115</v>
      </c>
      <c r="D213" s="120" t="s">
        <v>3899</v>
      </c>
      <c r="E213" s="120" t="s">
        <v>79</v>
      </c>
      <c r="F213" s="98" t="s">
        <v>3900</v>
      </c>
      <c r="G213" s="121">
        <v>32</v>
      </c>
      <c r="H213" s="120" t="s">
        <v>135</v>
      </c>
      <c r="I213" s="120" t="s">
        <v>82</v>
      </c>
      <c r="J213" s="120" t="s">
        <v>136</v>
      </c>
      <c r="K213" s="120" t="s">
        <v>969</v>
      </c>
    </row>
    <row r="214" spans="1:11" x14ac:dyDescent="0.3">
      <c r="A214" s="120" t="s">
        <v>961</v>
      </c>
      <c r="B214" s="120" t="s">
        <v>49</v>
      </c>
      <c r="C214" s="120" t="s">
        <v>115</v>
      </c>
      <c r="D214" s="120">
        <v>80</v>
      </c>
      <c r="E214" s="120" t="s">
        <v>23</v>
      </c>
      <c r="F214" s="98" t="s">
        <v>3383</v>
      </c>
      <c r="G214" s="121">
        <v>8</v>
      </c>
      <c r="H214" s="120" t="s">
        <v>87</v>
      </c>
      <c r="I214" s="120" t="s">
        <v>88</v>
      </c>
      <c r="J214" s="120" t="s">
        <v>111</v>
      </c>
      <c r="K214" s="120" t="s">
        <v>969</v>
      </c>
    </row>
    <row r="215" spans="1:11" x14ac:dyDescent="0.3">
      <c r="A215" s="120" t="s">
        <v>961</v>
      </c>
      <c r="B215" s="120" t="s">
        <v>49</v>
      </c>
      <c r="C215" s="120" t="s">
        <v>115</v>
      </c>
      <c r="D215" s="120" t="s">
        <v>3901</v>
      </c>
      <c r="E215" s="120" t="s">
        <v>30</v>
      </c>
      <c r="F215" s="98" t="s">
        <v>3902</v>
      </c>
      <c r="G215" s="121">
        <v>26</v>
      </c>
      <c r="H215" s="120" t="s">
        <v>87</v>
      </c>
      <c r="I215" s="120" t="s">
        <v>88</v>
      </c>
      <c r="J215" s="120" t="s">
        <v>111</v>
      </c>
      <c r="K215" s="120" t="s">
        <v>969</v>
      </c>
    </row>
    <row r="216" spans="1:11" x14ac:dyDescent="0.3">
      <c r="A216" s="120" t="s">
        <v>961</v>
      </c>
      <c r="B216" s="120" t="s">
        <v>49</v>
      </c>
      <c r="C216" s="120" t="s">
        <v>115</v>
      </c>
      <c r="D216" s="120" t="s">
        <v>3534</v>
      </c>
      <c r="E216" s="120" t="s">
        <v>36</v>
      </c>
      <c r="F216" s="98" t="s">
        <v>3535</v>
      </c>
      <c r="G216" s="121">
        <v>7</v>
      </c>
      <c r="H216" s="120" t="s">
        <v>85</v>
      </c>
      <c r="I216" s="120" t="s">
        <v>84</v>
      </c>
      <c r="J216" s="120" t="s">
        <v>116</v>
      </c>
      <c r="K216" s="120" t="s">
        <v>969</v>
      </c>
    </row>
    <row r="217" spans="1:11" x14ac:dyDescent="0.3">
      <c r="A217" s="120" t="s">
        <v>961</v>
      </c>
      <c r="B217" s="120" t="s">
        <v>49</v>
      </c>
      <c r="C217" s="120" t="s">
        <v>115</v>
      </c>
      <c r="D217" s="120" t="s">
        <v>3903</v>
      </c>
      <c r="E217" s="120" t="s">
        <v>23</v>
      </c>
      <c r="F217" s="98" t="s">
        <v>3904</v>
      </c>
      <c r="G217" s="121">
        <v>26</v>
      </c>
      <c r="H217" s="120" t="s">
        <v>81</v>
      </c>
      <c r="I217" s="120" t="s">
        <v>84</v>
      </c>
      <c r="J217" s="120" t="s">
        <v>111</v>
      </c>
      <c r="K217" s="120" t="s">
        <v>969</v>
      </c>
    </row>
    <row r="218" spans="1:11" x14ac:dyDescent="0.3">
      <c r="A218" s="120" t="s">
        <v>961</v>
      </c>
      <c r="B218" s="120" t="s">
        <v>49</v>
      </c>
      <c r="C218" s="120" t="s">
        <v>115</v>
      </c>
      <c r="D218" s="120" t="s">
        <v>3536</v>
      </c>
      <c r="E218" s="120" t="s">
        <v>31</v>
      </c>
      <c r="F218" s="98" t="s">
        <v>3537</v>
      </c>
      <c r="G218" s="121">
        <v>31</v>
      </c>
      <c r="H218" s="120" t="s">
        <v>137</v>
      </c>
      <c r="I218" s="120" t="s">
        <v>154</v>
      </c>
      <c r="J218" s="120" t="s">
        <v>161</v>
      </c>
      <c r="K218" s="120" t="s">
        <v>969</v>
      </c>
    </row>
    <row r="219" spans="1:11" x14ac:dyDescent="0.3">
      <c r="A219" s="120" t="s">
        <v>961</v>
      </c>
      <c r="B219" s="120" t="s">
        <v>49</v>
      </c>
      <c r="C219" s="120" t="s">
        <v>115</v>
      </c>
      <c r="D219" s="120" t="s">
        <v>3538</v>
      </c>
      <c r="E219" s="120" t="s">
        <v>36</v>
      </c>
      <c r="F219" s="98" t="s">
        <v>3539</v>
      </c>
      <c r="G219" s="121">
        <v>28</v>
      </c>
      <c r="H219" s="120" t="s">
        <v>137</v>
      </c>
      <c r="I219" s="120" t="s">
        <v>154</v>
      </c>
      <c r="J219" s="120" t="s">
        <v>161</v>
      </c>
      <c r="K219" s="120" t="s">
        <v>969</v>
      </c>
    </row>
    <row r="220" spans="1:11" x14ac:dyDescent="0.3">
      <c r="A220" s="120" t="s">
        <v>961</v>
      </c>
      <c r="B220" s="120" t="s">
        <v>49</v>
      </c>
      <c r="C220" s="120" t="s">
        <v>115</v>
      </c>
      <c r="D220" s="120" t="s">
        <v>3905</v>
      </c>
      <c r="E220" s="120" t="s">
        <v>29</v>
      </c>
      <c r="F220" s="98" t="s">
        <v>3906</v>
      </c>
      <c r="G220" s="121">
        <v>24</v>
      </c>
      <c r="H220" s="120" t="s">
        <v>137</v>
      </c>
      <c r="I220" s="120" t="s">
        <v>91</v>
      </c>
      <c r="J220" s="120" t="s">
        <v>161</v>
      </c>
      <c r="K220" s="120" t="s">
        <v>969</v>
      </c>
    </row>
    <row r="221" spans="1:11" x14ac:dyDescent="0.3">
      <c r="A221" s="120" t="s">
        <v>961</v>
      </c>
      <c r="B221" s="120" t="s">
        <v>49</v>
      </c>
      <c r="C221" s="120" t="s">
        <v>115</v>
      </c>
      <c r="D221" s="120" t="s">
        <v>2093</v>
      </c>
      <c r="E221" s="120" t="s">
        <v>23</v>
      </c>
      <c r="F221" s="98" t="s">
        <v>2237</v>
      </c>
      <c r="G221" s="121">
        <v>30</v>
      </c>
      <c r="H221" s="120" t="s">
        <v>137</v>
      </c>
      <c r="I221" s="120" t="s">
        <v>154</v>
      </c>
      <c r="J221" s="120" t="s">
        <v>161</v>
      </c>
      <c r="K221" s="120" t="s">
        <v>969</v>
      </c>
    </row>
    <row r="222" spans="1:11" x14ac:dyDescent="0.3">
      <c r="A222" s="120" t="s">
        <v>961</v>
      </c>
      <c r="B222" s="120" t="s">
        <v>49</v>
      </c>
      <c r="C222" s="120" t="s">
        <v>115</v>
      </c>
      <c r="D222" s="120" t="s">
        <v>3907</v>
      </c>
      <c r="E222" s="120" t="s">
        <v>36</v>
      </c>
      <c r="F222" s="98" t="s">
        <v>3908</v>
      </c>
      <c r="G222" s="121">
        <v>9</v>
      </c>
      <c r="H222" s="120" t="s">
        <v>83</v>
      </c>
      <c r="I222" s="120" t="s">
        <v>154</v>
      </c>
      <c r="J222" s="120" t="s">
        <v>161</v>
      </c>
      <c r="K222" s="120" t="s">
        <v>969</v>
      </c>
    </row>
    <row r="223" spans="1:11" x14ac:dyDescent="0.3">
      <c r="A223" s="120" t="s">
        <v>961</v>
      </c>
      <c r="B223" s="120" t="s">
        <v>49</v>
      </c>
      <c r="C223" s="120" t="s">
        <v>115</v>
      </c>
      <c r="D223" s="120" t="s">
        <v>1351</v>
      </c>
      <c r="E223" s="120" t="s">
        <v>36</v>
      </c>
      <c r="F223" s="98" t="s">
        <v>1363</v>
      </c>
      <c r="G223" s="121">
        <v>22</v>
      </c>
      <c r="H223" s="120" t="s">
        <v>81</v>
      </c>
      <c r="I223" s="120" t="s">
        <v>84</v>
      </c>
      <c r="J223" s="120" t="s">
        <v>111</v>
      </c>
      <c r="K223" s="120" t="s">
        <v>969</v>
      </c>
    </row>
    <row r="224" spans="1:11" x14ac:dyDescent="0.3">
      <c r="A224" s="120" t="s">
        <v>961</v>
      </c>
      <c r="B224" s="120" t="s">
        <v>49</v>
      </c>
      <c r="C224" s="120" t="s">
        <v>115</v>
      </c>
      <c r="D224" s="120" t="s">
        <v>2094</v>
      </c>
      <c r="E224" s="120" t="s">
        <v>23</v>
      </c>
      <c r="F224" s="98" t="s">
        <v>2163</v>
      </c>
      <c r="G224" s="121">
        <v>22</v>
      </c>
      <c r="H224" s="120" t="s">
        <v>81</v>
      </c>
      <c r="I224" s="120" t="s">
        <v>84</v>
      </c>
      <c r="J224" s="120" t="s">
        <v>111</v>
      </c>
      <c r="K224" s="120" t="s">
        <v>969</v>
      </c>
    </row>
    <row r="225" spans="1:11" x14ac:dyDescent="0.3">
      <c r="A225" s="120" t="s">
        <v>961</v>
      </c>
      <c r="B225" s="120" t="s">
        <v>49</v>
      </c>
      <c r="C225" s="120" t="s">
        <v>115</v>
      </c>
      <c r="D225" s="120" t="s">
        <v>1352</v>
      </c>
      <c r="E225" s="120" t="s">
        <v>35</v>
      </c>
      <c r="F225" s="98" t="s">
        <v>1364</v>
      </c>
      <c r="G225" s="121">
        <v>22</v>
      </c>
      <c r="H225" s="120" t="s">
        <v>87</v>
      </c>
      <c r="I225" s="120" t="s">
        <v>88</v>
      </c>
      <c r="J225" s="120" t="s">
        <v>111</v>
      </c>
      <c r="K225" s="120" t="s">
        <v>969</v>
      </c>
    </row>
    <row r="226" spans="1:11" x14ac:dyDescent="0.3">
      <c r="A226" s="120" t="s">
        <v>961</v>
      </c>
      <c r="B226" s="120" t="s">
        <v>49</v>
      </c>
      <c r="C226" s="120" t="s">
        <v>115</v>
      </c>
      <c r="D226" s="120" t="s">
        <v>3909</v>
      </c>
      <c r="E226" s="120" t="s">
        <v>29</v>
      </c>
      <c r="F226" s="98" t="s">
        <v>3910</v>
      </c>
      <c r="G226" s="121">
        <v>2</v>
      </c>
      <c r="H226" s="120" t="s">
        <v>153</v>
      </c>
      <c r="I226" s="120" t="s">
        <v>93</v>
      </c>
      <c r="J226" s="120" t="s">
        <v>111</v>
      </c>
      <c r="K226" s="120" t="s">
        <v>969</v>
      </c>
    </row>
    <row r="227" spans="1:11" x14ac:dyDescent="0.3">
      <c r="A227" s="120" t="s">
        <v>961</v>
      </c>
      <c r="B227" s="120" t="s">
        <v>49</v>
      </c>
      <c r="C227" s="120" t="s">
        <v>115</v>
      </c>
      <c r="D227" s="120" t="s">
        <v>3909</v>
      </c>
      <c r="E227" s="120" t="s">
        <v>29</v>
      </c>
      <c r="F227" s="98" t="s">
        <v>3910</v>
      </c>
      <c r="G227" s="121">
        <v>2</v>
      </c>
      <c r="H227" s="120" t="s">
        <v>153</v>
      </c>
      <c r="I227" s="120" t="s">
        <v>93</v>
      </c>
      <c r="J227" s="120" t="s">
        <v>111</v>
      </c>
      <c r="K227" s="120" t="s">
        <v>969</v>
      </c>
    </row>
    <row r="228" spans="1:11" x14ac:dyDescent="0.3">
      <c r="A228" s="120" t="s">
        <v>961</v>
      </c>
      <c r="B228" s="120" t="s">
        <v>49</v>
      </c>
      <c r="C228" s="120" t="s">
        <v>115</v>
      </c>
      <c r="D228" s="120" t="s">
        <v>3911</v>
      </c>
      <c r="E228" s="120" t="s">
        <v>36</v>
      </c>
      <c r="F228" s="98" t="s">
        <v>3912</v>
      </c>
      <c r="G228" s="121">
        <v>2</v>
      </c>
      <c r="H228" s="120" t="s">
        <v>153</v>
      </c>
      <c r="I228" s="120" t="s">
        <v>93</v>
      </c>
      <c r="J228" s="120" t="s">
        <v>111</v>
      </c>
      <c r="K228" s="120" t="s">
        <v>969</v>
      </c>
    </row>
    <row r="229" spans="1:11" x14ac:dyDescent="0.3">
      <c r="A229" s="120" t="s">
        <v>961</v>
      </c>
      <c r="B229" s="120" t="s">
        <v>49</v>
      </c>
      <c r="C229" s="120" t="s">
        <v>115</v>
      </c>
      <c r="D229" s="120" t="s">
        <v>3540</v>
      </c>
      <c r="E229" s="120" t="s">
        <v>23</v>
      </c>
      <c r="F229" s="98" t="s">
        <v>3541</v>
      </c>
      <c r="G229" s="121">
        <v>21</v>
      </c>
      <c r="H229" s="120" t="s">
        <v>137</v>
      </c>
      <c r="I229" s="120" t="s">
        <v>154</v>
      </c>
      <c r="J229" s="120" t="s">
        <v>161</v>
      </c>
      <c r="K229" s="120" t="s">
        <v>969</v>
      </c>
    </row>
    <row r="230" spans="1:11" x14ac:dyDescent="0.3">
      <c r="A230" s="120" t="s">
        <v>961</v>
      </c>
      <c r="B230" s="120" t="s">
        <v>49</v>
      </c>
      <c r="C230" s="120" t="s">
        <v>115</v>
      </c>
      <c r="D230" s="120" t="s">
        <v>3913</v>
      </c>
      <c r="E230" s="120" t="s">
        <v>23</v>
      </c>
      <c r="F230" s="98" t="s">
        <v>3914</v>
      </c>
      <c r="G230" s="121">
        <v>23</v>
      </c>
      <c r="H230" s="120" t="s">
        <v>87</v>
      </c>
      <c r="I230" s="120" t="s">
        <v>88</v>
      </c>
      <c r="J230" s="120" t="s">
        <v>111</v>
      </c>
      <c r="K230" s="120" t="s">
        <v>969</v>
      </c>
    </row>
    <row r="231" spans="1:11" x14ac:dyDescent="0.3">
      <c r="A231" s="120" t="s">
        <v>961</v>
      </c>
      <c r="B231" s="120" t="s">
        <v>49</v>
      </c>
      <c r="C231" s="120" t="s">
        <v>115</v>
      </c>
      <c r="D231" s="120" t="s">
        <v>3915</v>
      </c>
      <c r="E231" s="120" t="s">
        <v>23</v>
      </c>
      <c r="F231" s="98" t="s">
        <v>3916</v>
      </c>
      <c r="G231" s="121">
        <v>24</v>
      </c>
      <c r="H231" s="120" t="s">
        <v>175</v>
      </c>
      <c r="I231" s="120" t="s">
        <v>176</v>
      </c>
      <c r="J231" s="120" t="s">
        <v>143</v>
      </c>
      <c r="K231" s="120" t="s">
        <v>969</v>
      </c>
    </row>
    <row r="232" spans="1:11" x14ac:dyDescent="0.3">
      <c r="A232" s="120" t="s">
        <v>961</v>
      </c>
      <c r="B232" s="120" t="s">
        <v>49</v>
      </c>
      <c r="C232" s="120" t="s">
        <v>115</v>
      </c>
      <c r="D232" s="120" t="s">
        <v>3917</v>
      </c>
      <c r="E232" s="120" t="s">
        <v>29</v>
      </c>
      <c r="F232" s="98" t="s">
        <v>3918</v>
      </c>
      <c r="G232" s="121">
        <v>24</v>
      </c>
      <c r="H232" s="120" t="s">
        <v>175</v>
      </c>
      <c r="I232" s="120" t="s">
        <v>176</v>
      </c>
      <c r="J232" s="120" t="s">
        <v>143</v>
      </c>
      <c r="K232" s="120" t="s">
        <v>969</v>
      </c>
    </row>
    <row r="233" spans="1:11" x14ac:dyDescent="0.3">
      <c r="A233" s="120" t="s">
        <v>961</v>
      </c>
      <c r="B233" s="120" t="s">
        <v>49</v>
      </c>
      <c r="C233" s="120" t="s">
        <v>115</v>
      </c>
      <c r="D233" s="120" t="s">
        <v>3919</v>
      </c>
      <c r="E233" s="120" t="s">
        <v>23</v>
      </c>
      <c r="F233" s="98" t="s">
        <v>3920</v>
      </c>
      <c r="G233" s="121">
        <v>31</v>
      </c>
      <c r="H233" s="120" t="s">
        <v>978</v>
      </c>
      <c r="I233" s="120" t="s">
        <v>1030</v>
      </c>
      <c r="J233" s="120" t="s">
        <v>143</v>
      </c>
      <c r="K233" s="120" t="s">
        <v>969</v>
      </c>
    </row>
    <row r="234" spans="1:11" x14ac:dyDescent="0.3">
      <c r="A234" s="120" t="s">
        <v>961</v>
      </c>
      <c r="B234" s="120" t="s">
        <v>49</v>
      </c>
      <c r="C234" s="120" t="s">
        <v>115</v>
      </c>
      <c r="D234" s="120" t="s">
        <v>3542</v>
      </c>
      <c r="E234" s="120" t="s">
        <v>23</v>
      </c>
      <c r="F234" s="98" t="s">
        <v>3543</v>
      </c>
      <c r="G234" s="121">
        <v>5</v>
      </c>
      <c r="H234" s="120" t="s">
        <v>83</v>
      </c>
      <c r="I234" s="120" t="s">
        <v>154</v>
      </c>
      <c r="J234" s="120" t="s">
        <v>161</v>
      </c>
      <c r="K234" s="120" t="s">
        <v>969</v>
      </c>
    </row>
    <row r="235" spans="1:11" x14ac:dyDescent="0.3">
      <c r="A235" s="120" t="s">
        <v>961</v>
      </c>
      <c r="B235" s="120" t="s">
        <v>49</v>
      </c>
      <c r="C235" s="120" t="s">
        <v>115</v>
      </c>
      <c r="D235" s="120" t="s">
        <v>1353</v>
      </c>
      <c r="E235" s="120" t="s">
        <v>23</v>
      </c>
      <c r="F235" s="98" t="s">
        <v>1362</v>
      </c>
      <c r="G235" s="121">
        <v>9</v>
      </c>
      <c r="H235" s="120" t="s">
        <v>87</v>
      </c>
      <c r="I235" s="120" t="s">
        <v>88</v>
      </c>
      <c r="J235" s="120" t="s">
        <v>111</v>
      </c>
      <c r="K235" s="120" t="s">
        <v>969</v>
      </c>
    </row>
    <row r="236" spans="1:11" x14ac:dyDescent="0.3">
      <c r="A236" s="120" t="s">
        <v>961</v>
      </c>
      <c r="B236" s="120" t="s">
        <v>49</v>
      </c>
      <c r="C236" s="120" t="s">
        <v>115</v>
      </c>
      <c r="D236" s="120" t="s">
        <v>3544</v>
      </c>
      <c r="E236" s="120" t="s">
        <v>23</v>
      </c>
      <c r="F236" s="98" t="s">
        <v>3545</v>
      </c>
      <c r="G236" s="121">
        <v>28</v>
      </c>
      <c r="H236" s="120" t="s">
        <v>137</v>
      </c>
      <c r="I236" s="120" t="s">
        <v>154</v>
      </c>
      <c r="J236" s="120" t="s">
        <v>161</v>
      </c>
      <c r="K236" s="120" t="s">
        <v>969</v>
      </c>
    </row>
    <row r="237" spans="1:11" x14ac:dyDescent="0.3">
      <c r="A237" s="120" t="s">
        <v>961</v>
      </c>
      <c r="B237" s="120" t="s">
        <v>49</v>
      </c>
      <c r="C237" s="120" t="s">
        <v>115</v>
      </c>
      <c r="D237" s="120" t="s">
        <v>3546</v>
      </c>
      <c r="E237" s="120" t="s">
        <v>23</v>
      </c>
      <c r="F237" s="98" t="s">
        <v>3547</v>
      </c>
      <c r="G237" s="121">
        <v>28</v>
      </c>
      <c r="H237" s="120" t="s">
        <v>137</v>
      </c>
      <c r="I237" s="120" t="s">
        <v>154</v>
      </c>
      <c r="J237" s="120" t="s">
        <v>161</v>
      </c>
      <c r="K237" s="120" t="s">
        <v>969</v>
      </c>
    </row>
    <row r="238" spans="1:11" x14ac:dyDescent="0.3">
      <c r="A238" s="120" t="s">
        <v>961</v>
      </c>
      <c r="B238" s="120" t="s">
        <v>49</v>
      </c>
      <c r="C238" s="120" t="s">
        <v>115</v>
      </c>
      <c r="D238" s="120" t="s">
        <v>3921</v>
      </c>
      <c r="E238" s="120" t="s">
        <v>23</v>
      </c>
      <c r="F238" s="98" t="s">
        <v>3922</v>
      </c>
      <c r="G238" s="121">
        <v>36</v>
      </c>
      <c r="H238" s="120" t="s">
        <v>137</v>
      </c>
      <c r="I238" s="120" t="s">
        <v>91</v>
      </c>
      <c r="J238" s="120" t="s">
        <v>161</v>
      </c>
      <c r="K238" s="120" t="s">
        <v>969</v>
      </c>
    </row>
    <row r="239" spans="1:11" x14ac:dyDescent="0.3">
      <c r="A239" s="120" t="s">
        <v>961</v>
      </c>
      <c r="B239" s="120" t="s">
        <v>49</v>
      </c>
      <c r="C239" s="120" t="s">
        <v>115</v>
      </c>
      <c r="D239" s="120" t="s">
        <v>3548</v>
      </c>
      <c r="E239" s="120" t="s">
        <v>23</v>
      </c>
      <c r="F239" s="98" t="s">
        <v>3549</v>
      </c>
      <c r="G239" s="121">
        <v>27</v>
      </c>
      <c r="H239" s="120" t="s">
        <v>81</v>
      </c>
      <c r="I239" s="120" t="s">
        <v>84</v>
      </c>
      <c r="J239" s="120" t="s">
        <v>111</v>
      </c>
      <c r="K239" s="120" t="s">
        <v>969</v>
      </c>
    </row>
    <row r="240" spans="1:11" x14ac:dyDescent="0.3">
      <c r="A240" s="120" t="s">
        <v>961</v>
      </c>
      <c r="B240" s="120" t="s">
        <v>49</v>
      </c>
      <c r="C240" s="120" t="s">
        <v>1106</v>
      </c>
      <c r="D240" s="120" t="s">
        <v>3550</v>
      </c>
      <c r="E240" s="120" t="s">
        <v>23</v>
      </c>
      <c r="F240" s="98" t="s">
        <v>3551</v>
      </c>
      <c r="G240" s="121">
        <v>35</v>
      </c>
      <c r="H240" s="120" t="s">
        <v>137</v>
      </c>
      <c r="I240" s="120" t="s">
        <v>145</v>
      </c>
      <c r="J240" s="120" t="s">
        <v>1109</v>
      </c>
      <c r="K240" s="120" t="s">
        <v>969</v>
      </c>
    </row>
    <row r="241" spans="1:11" x14ac:dyDescent="0.3">
      <c r="A241" s="120" t="s">
        <v>961</v>
      </c>
      <c r="B241" s="120" t="s">
        <v>49</v>
      </c>
      <c r="C241" s="120" t="s">
        <v>157</v>
      </c>
      <c r="D241" s="120" t="s">
        <v>2095</v>
      </c>
      <c r="E241" s="120" t="s">
        <v>23</v>
      </c>
      <c r="F241" s="98" t="s">
        <v>2165</v>
      </c>
      <c r="G241" s="121">
        <v>25</v>
      </c>
      <c r="H241" s="120" t="s">
        <v>81</v>
      </c>
      <c r="I241" s="120" t="s">
        <v>84</v>
      </c>
      <c r="J241" s="120" t="s">
        <v>111</v>
      </c>
      <c r="K241" s="120" t="s">
        <v>969</v>
      </c>
    </row>
    <row r="242" spans="1:11" x14ac:dyDescent="0.3">
      <c r="A242" s="120" t="s">
        <v>961</v>
      </c>
      <c r="B242" s="120" t="s">
        <v>49</v>
      </c>
      <c r="C242" s="120" t="s">
        <v>157</v>
      </c>
      <c r="D242" s="120" t="s">
        <v>3923</v>
      </c>
      <c r="E242" s="120" t="s">
        <v>23</v>
      </c>
      <c r="F242" s="98" t="s">
        <v>3924</v>
      </c>
      <c r="G242" s="121">
        <v>25</v>
      </c>
      <c r="H242" s="120" t="s">
        <v>81</v>
      </c>
      <c r="I242" s="120" t="s">
        <v>84</v>
      </c>
      <c r="J242" s="120" t="s">
        <v>111</v>
      </c>
      <c r="K242" s="120" t="s">
        <v>969</v>
      </c>
    </row>
    <row r="243" spans="1:11" x14ac:dyDescent="0.3">
      <c r="A243" s="120" t="s">
        <v>961</v>
      </c>
      <c r="B243" s="120" t="s">
        <v>49</v>
      </c>
      <c r="C243" s="120" t="s">
        <v>157</v>
      </c>
      <c r="D243" s="120" t="s">
        <v>3925</v>
      </c>
      <c r="E243" s="120" t="s">
        <v>23</v>
      </c>
      <c r="F243" s="98" t="s">
        <v>3926</v>
      </c>
      <c r="G243" s="121">
        <v>25</v>
      </c>
      <c r="H243" s="120" t="s">
        <v>81</v>
      </c>
      <c r="I243" s="120" t="s">
        <v>84</v>
      </c>
      <c r="J243" s="120" t="s">
        <v>111</v>
      </c>
      <c r="K243" s="120" t="s">
        <v>969</v>
      </c>
    </row>
    <row r="244" spans="1:11" x14ac:dyDescent="0.3">
      <c r="A244" s="120" t="s">
        <v>961</v>
      </c>
      <c r="B244" s="120" t="s">
        <v>49</v>
      </c>
      <c r="C244" s="120" t="s">
        <v>157</v>
      </c>
      <c r="D244" s="120" t="s">
        <v>2096</v>
      </c>
      <c r="E244" s="120" t="s">
        <v>23</v>
      </c>
      <c r="F244" s="98" t="s">
        <v>2167</v>
      </c>
      <c r="G244" s="121">
        <v>25</v>
      </c>
      <c r="H244" s="120" t="s">
        <v>81</v>
      </c>
      <c r="I244" s="120" t="s">
        <v>84</v>
      </c>
      <c r="J244" s="120" t="s">
        <v>111</v>
      </c>
      <c r="K244" s="120" t="s">
        <v>969</v>
      </c>
    </row>
    <row r="245" spans="1:11" x14ac:dyDescent="0.3">
      <c r="A245" s="120" t="s">
        <v>961</v>
      </c>
      <c r="B245" s="120" t="s">
        <v>49</v>
      </c>
      <c r="C245" s="120" t="s">
        <v>157</v>
      </c>
      <c r="D245" s="120" t="s">
        <v>1411</v>
      </c>
      <c r="E245" s="120" t="s">
        <v>30</v>
      </c>
      <c r="F245" s="98" t="s">
        <v>2340</v>
      </c>
      <c r="G245" s="121">
        <v>14</v>
      </c>
      <c r="H245" s="120" t="s">
        <v>1412</v>
      </c>
      <c r="I245" s="120" t="s">
        <v>1373</v>
      </c>
      <c r="J245" s="120" t="s">
        <v>1413</v>
      </c>
      <c r="K245" s="120" t="s">
        <v>969</v>
      </c>
    </row>
    <row r="246" spans="1:11" x14ac:dyDescent="0.3">
      <c r="A246" s="120" t="s">
        <v>961</v>
      </c>
      <c r="B246" s="120" t="s">
        <v>49</v>
      </c>
      <c r="C246" s="120" t="s">
        <v>157</v>
      </c>
      <c r="D246" s="120" t="s">
        <v>2317</v>
      </c>
      <c r="E246" s="120" t="s">
        <v>23</v>
      </c>
      <c r="F246" s="98" t="s">
        <v>2341</v>
      </c>
      <c r="G246" s="121">
        <v>21</v>
      </c>
      <c r="H246" s="120" t="s">
        <v>153</v>
      </c>
      <c r="I246" s="120" t="s">
        <v>95</v>
      </c>
      <c r="J246" s="120" t="s">
        <v>111</v>
      </c>
      <c r="K246" s="120" t="s">
        <v>969</v>
      </c>
    </row>
    <row r="247" spans="1:11" x14ac:dyDescent="0.3">
      <c r="A247" s="120" t="s">
        <v>961</v>
      </c>
      <c r="B247" s="120" t="s">
        <v>49</v>
      </c>
      <c r="C247" s="120" t="s">
        <v>157</v>
      </c>
      <c r="D247" s="120" t="s">
        <v>1589</v>
      </c>
      <c r="E247" s="120" t="s">
        <v>23</v>
      </c>
      <c r="F247" s="98" t="s">
        <v>2342</v>
      </c>
      <c r="G247" s="121">
        <v>1</v>
      </c>
      <c r="H247" s="120" t="s">
        <v>83</v>
      </c>
      <c r="I247" s="120" t="s">
        <v>190</v>
      </c>
      <c r="J247" s="120" t="s">
        <v>1590</v>
      </c>
      <c r="K247" s="120" t="s">
        <v>969</v>
      </c>
    </row>
    <row r="248" spans="1:11" x14ac:dyDescent="0.3">
      <c r="A248" s="120" t="s">
        <v>961</v>
      </c>
      <c r="B248" s="120" t="s">
        <v>49</v>
      </c>
      <c r="C248" s="120" t="s">
        <v>157</v>
      </c>
      <c r="D248" s="120" t="s">
        <v>1592</v>
      </c>
      <c r="E248" s="120" t="s">
        <v>23</v>
      </c>
      <c r="F248" s="98" t="s">
        <v>2343</v>
      </c>
      <c r="G248" s="121">
        <v>1</v>
      </c>
      <c r="H248" s="120" t="s">
        <v>83</v>
      </c>
      <c r="I248" s="120" t="s">
        <v>190</v>
      </c>
      <c r="J248" s="120" t="s">
        <v>1590</v>
      </c>
      <c r="K248" s="120" t="s">
        <v>969</v>
      </c>
    </row>
    <row r="249" spans="1:11" x14ac:dyDescent="0.3">
      <c r="A249" s="120" t="s">
        <v>961</v>
      </c>
      <c r="B249" s="120" t="s">
        <v>49</v>
      </c>
      <c r="C249" s="120" t="s">
        <v>157</v>
      </c>
      <c r="D249" s="120" t="s">
        <v>1811</v>
      </c>
      <c r="E249" s="120" t="s">
        <v>23</v>
      </c>
      <c r="F249" s="98" t="s">
        <v>2344</v>
      </c>
      <c r="G249" s="121">
        <v>1</v>
      </c>
      <c r="H249" s="120" t="s">
        <v>83</v>
      </c>
      <c r="I249" s="120" t="s">
        <v>190</v>
      </c>
      <c r="J249" s="120" t="s">
        <v>1590</v>
      </c>
      <c r="K249" s="120" t="s">
        <v>969</v>
      </c>
    </row>
    <row r="250" spans="1:11" x14ac:dyDescent="0.3">
      <c r="A250" s="120" t="s">
        <v>961</v>
      </c>
      <c r="B250" s="120" t="s">
        <v>49</v>
      </c>
      <c r="C250" s="120" t="s">
        <v>157</v>
      </c>
      <c r="D250" s="120" t="s">
        <v>1701</v>
      </c>
      <c r="E250" s="120" t="s">
        <v>30</v>
      </c>
      <c r="F250" s="98" t="s">
        <v>2345</v>
      </c>
      <c r="G250" s="121">
        <v>1</v>
      </c>
      <c r="H250" s="120" t="s">
        <v>83</v>
      </c>
      <c r="I250" s="120" t="s">
        <v>190</v>
      </c>
      <c r="J250" s="120" t="s">
        <v>1590</v>
      </c>
      <c r="K250" s="120" t="s">
        <v>969</v>
      </c>
    </row>
    <row r="251" spans="1:11" x14ac:dyDescent="0.3">
      <c r="A251" s="120" t="s">
        <v>961</v>
      </c>
      <c r="B251" s="120" t="s">
        <v>49</v>
      </c>
      <c r="C251" s="120" t="s">
        <v>157</v>
      </c>
      <c r="D251" s="120" t="s">
        <v>2097</v>
      </c>
      <c r="E251" s="120" t="s">
        <v>23</v>
      </c>
      <c r="F251" s="98" t="s">
        <v>2238</v>
      </c>
      <c r="G251" s="121">
        <v>1</v>
      </c>
      <c r="H251" s="120" t="s">
        <v>83</v>
      </c>
      <c r="I251" s="120" t="s">
        <v>190</v>
      </c>
      <c r="J251" s="120" t="s">
        <v>1590</v>
      </c>
      <c r="K251" s="120" t="s">
        <v>969</v>
      </c>
    </row>
    <row r="252" spans="1:11" x14ac:dyDescent="0.3">
      <c r="A252" s="120" t="s">
        <v>961</v>
      </c>
      <c r="B252" s="120" t="s">
        <v>49</v>
      </c>
      <c r="C252" s="120" t="s">
        <v>157</v>
      </c>
      <c r="D252" s="120" t="s">
        <v>1414</v>
      </c>
      <c r="E252" s="120" t="s">
        <v>23</v>
      </c>
      <c r="F252" s="98" t="s">
        <v>2346</v>
      </c>
      <c r="G252" s="121">
        <v>11</v>
      </c>
      <c r="H252" s="120" t="s">
        <v>1412</v>
      </c>
      <c r="I252" s="120" t="s">
        <v>1373</v>
      </c>
      <c r="J252" s="120" t="s">
        <v>1413</v>
      </c>
      <c r="K252" s="120" t="s">
        <v>969</v>
      </c>
    </row>
    <row r="253" spans="1:11" x14ac:dyDescent="0.3">
      <c r="A253" s="120" t="s">
        <v>961</v>
      </c>
      <c r="B253" s="120" t="s">
        <v>49</v>
      </c>
      <c r="C253" s="120" t="s">
        <v>157</v>
      </c>
      <c r="D253" s="120" t="s">
        <v>1375</v>
      </c>
      <c r="E253" s="120" t="s">
        <v>23</v>
      </c>
      <c r="F253" s="98" t="s">
        <v>2347</v>
      </c>
      <c r="G253" s="121">
        <v>12</v>
      </c>
      <c r="H253" s="120" t="s">
        <v>83</v>
      </c>
      <c r="I253" s="120" t="s">
        <v>1270</v>
      </c>
      <c r="J253" s="120" t="s">
        <v>1376</v>
      </c>
      <c r="K253" s="120" t="s">
        <v>969</v>
      </c>
    </row>
    <row r="254" spans="1:11" x14ac:dyDescent="0.3">
      <c r="A254" s="120" t="s">
        <v>961</v>
      </c>
      <c r="B254" s="120" t="s">
        <v>49</v>
      </c>
      <c r="C254" s="120" t="s">
        <v>157</v>
      </c>
      <c r="D254" s="120" t="s">
        <v>3927</v>
      </c>
      <c r="E254" s="120" t="s">
        <v>31</v>
      </c>
      <c r="F254" s="98" t="s">
        <v>3928</v>
      </c>
      <c r="G254" s="121">
        <v>2</v>
      </c>
      <c r="H254" s="120" t="s">
        <v>135</v>
      </c>
      <c r="I254" s="120" t="s">
        <v>145</v>
      </c>
      <c r="J254" s="120" t="s">
        <v>136</v>
      </c>
      <c r="K254" s="120" t="s">
        <v>969</v>
      </c>
    </row>
    <row r="255" spans="1:11" x14ac:dyDescent="0.3">
      <c r="A255" s="120" t="s">
        <v>961</v>
      </c>
      <c r="B255" s="120" t="s">
        <v>49</v>
      </c>
      <c r="C255" s="120" t="s">
        <v>157</v>
      </c>
      <c r="D255" s="120" t="s">
        <v>3929</v>
      </c>
      <c r="E255" s="120" t="s">
        <v>31</v>
      </c>
      <c r="F255" s="98" t="s">
        <v>3930</v>
      </c>
      <c r="G255" s="121">
        <v>2</v>
      </c>
      <c r="H255" s="120" t="s">
        <v>135</v>
      </c>
      <c r="I255" s="120" t="s">
        <v>145</v>
      </c>
      <c r="J255" s="120" t="s">
        <v>136</v>
      </c>
      <c r="K255" s="120" t="s">
        <v>969</v>
      </c>
    </row>
    <row r="256" spans="1:11" x14ac:dyDescent="0.3">
      <c r="A256" s="120" t="s">
        <v>961</v>
      </c>
      <c r="B256" s="120" t="s">
        <v>49</v>
      </c>
      <c r="C256" s="120" t="s">
        <v>157</v>
      </c>
      <c r="D256" s="120" t="s">
        <v>3931</v>
      </c>
      <c r="E256" s="120" t="s">
        <v>23</v>
      </c>
      <c r="F256" s="98" t="s">
        <v>3932</v>
      </c>
      <c r="G256" s="121">
        <v>34</v>
      </c>
      <c r="H256" s="120" t="s">
        <v>174</v>
      </c>
      <c r="I256" s="120" t="s">
        <v>145</v>
      </c>
      <c r="J256" s="120" t="s">
        <v>136</v>
      </c>
      <c r="K256" s="120" t="s">
        <v>969</v>
      </c>
    </row>
    <row r="257" spans="1:11" x14ac:dyDescent="0.3">
      <c r="A257" s="120" t="s">
        <v>961</v>
      </c>
      <c r="B257" s="120" t="s">
        <v>49</v>
      </c>
      <c r="C257" s="120" t="s">
        <v>3933</v>
      </c>
      <c r="D257" s="120" t="s">
        <v>3934</v>
      </c>
      <c r="E257" s="120" t="s">
        <v>23</v>
      </c>
      <c r="F257" s="98" t="s">
        <v>3935</v>
      </c>
      <c r="G257" s="121">
        <v>27</v>
      </c>
      <c r="H257" s="120" t="s">
        <v>1211</v>
      </c>
      <c r="I257" s="120" t="s">
        <v>91</v>
      </c>
      <c r="J257" s="120" t="s">
        <v>3936</v>
      </c>
      <c r="K257" s="120" t="s">
        <v>969</v>
      </c>
    </row>
    <row r="258" spans="1:11" x14ac:dyDescent="0.3">
      <c r="A258" s="120" t="s">
        <v>961</v>
      </c>
      <c r="B258" s="120" t="s">
        <v>49</v>
      </c>
      <c r="C258" s="120" t="s">
        <v>3933</v>
      </c>
      <c r="D258" s="120" t="s">
        <v>3937</v>
      </c>
      <c r="E258" s="120" t="s">
        <v>23</v>
      </c>
      <c r="F258" s="98" t="s">
        <v>3938</v>
      </c>
      <c r="G258" s="121">
        <v>27</v>
      </c>
      <c r="H258" s="120" t="s">
        <v>1211</v>
      </c>
      <c r="I258" s="120" t="s">
        <v>91</v>
      </c>
      <c r="J258" s="120" t="s">
        <v>3936</v>
      </c>
      <c r="K258" s="120" t="s">
        <v>969</v>
      </c>
    </row>
    <row r="259" spans="1:11" x14ac:dyDescent="0.3">
      <c r="A259" s="120" t="s">
        <v>961</v>
      </c>
      <c r="B259" s="120" t="s">
        <v>49</v>
      </c>
      <c r="C259" s="120" t="s">
        <v>3933</v>
      </c>
      <c r="D259" s="120" t="s">
        <v>3939</v>
      </c>
      <c r="E259" s="120" t="s">
        <v>23</v>
      </c>
      <c r="F259" s="98" t="s">
        <v>3940</v>
      </c>
      <c r="G259" s="121">
        <v>27</v>
      </c>
      <c r="H259" s="120" t="s">
        <v>1211</v>
      </c>
      <c r="I259" s="120" t="s">
        <v>91</v>
      </c>
      <c r="J259" s="120" t="s">
        <v>3936</v>
      </c>
      <c r="K259" s="120" t="s">
        <v>969</v>
      </c>
    </row>
    <row r="260" spans="1:11" x14ac:dyDescent="0.3">
      <c r="A260" s="120" t="s">
        <v>961</v>
      </c>
      <c r="B260" s="120" t="s">
        <v>49</v>
      </c>
      <c r="C260" s="120" t="s">
        <v>160</v>
      </c>
      <c r="D260" s="120" t="s">
        <v>3941</v>
      </c>
      <c r="E260" s="120" t="s">
        <v>23</v>
      </c>
      <c r="F260" s="98" t="s">
        <v>3942</v>
      </c>
      <c r="G260" s="121">
        <v>8</v>
      </c>
      <c r="H260" s="120" t="s">
        <v>137</v>
      </c>
      <c r="I260" s="120" t="s">
        <v>145</v>
      </c>
      <c r="J260" s="120" t="s">
        <v>3943</v>
      </c>
      <c r="K260" s="120" t="s">
        <v>969</v>
      </c>
    </row>
    <row r="261" spans="1:11" x14ac:dyDescent="0.3">
      <c r="A261" s="120" t="s">
        <v>961</v>
      </c>
      <c r="B261" s="120" t="s">
        <v>49</v>
      </c>
      <c r="C261" s="120" t="s">
        <v>2306</v>
      </c>
      <c r="D261" s="120" t="s">
        <v>3944</v>
      </c>
      <c r="E261" s="120" t="s">
        <v>23</v>
      </c>
      <c r="F261" s="98" t="s">
        <v>3945</v>
      </c>
      <c r="G261" s="121">
        <v>20</v>
      </c>
      <c r="H261" s="120" t="s">
        <v>602</v>
      </c>
      <c r="I261" s="120" t="s">
        <v>1703</v>
      </c>
      <c r="J261" s="120" t="s">
        <v>3946</v>
      </c>
      <c r="K261" s="120" t="s">
        <v>969</v>
      </c>
    </row>
    <row r="262" spans="1:11" x14ac:dyDescent="0.3">
      <c r="A262" s="120" t="s">
        <v>961</v>
      </c>
      <c r="B262" s="120" t="s">
        <v>49</v>
      </c>
      <c r="C262" s="120" t="s">
        <v>2306</v>
      </c>
      <c r="D262" s="120" t="s">
        <v>3947</v>
      </c>
      <c r="E262" s="120" t="s">
        <v>23</v>
      </c>
      <c r="F262" s="98" t="s">
        <v>3948</v>
      </c>
      <c r="G262" s="121">
        <v>20</v>
      </c>
      <c r="H262" s="120" t="s">
        <v>602</v>
      </c>
      <c r="I262" s="120" t="s">
        <v>1703</v>
      </c>
      <c r="J262" s="120" t="s">
        <v>3946</v>
      </c>
      <c r="K262" s="120" t="s">
        <v>969</v>
      </c>
    </row>
    <row r="263" spans="1:11" x14ac:dyDescent="0.3">
      <c r="A263" s="120" t="s">
        <v>961</v>
      </c>
      <c r="B263" s="120" t="s">
        <v>49</v>
      </c>
      <c r="C263" s="120" t="s">
        <v>2306</v>
      </c>
      <c r="D263" s="120" t="s">
        <v>1702</v>
      </c>
      <c r="E263" s="120" t="s">
        <v>23</v>
      </c>
      <c r="F263" s="98" t="s">
        <v>2348</v>
      </c>
      <c r="G263" s="121">
        <v>1</v>
      </c>
      <c r="H263" s="120" t="s">
        <v>135</v>
      </c>
      <c r="I263" s="120" t="s">
        <v>1703</v>
      </c>
      <c r="J263" s="120" t="s">
        <v>1704</v>
      </c>
      <c r="K263" s="120" t="s">
        <v>969</v>
      </c>
    </row>
    <row r="264" spans="1:11" x14ac:dyDescent="0.3">
      <c r="A264" s="120" t="s">
        <v>961</v>
      </c>
      <c r="B264" s="120" t="s">
        <v>49</v>
      </c>
      <c r="C264" s="120" t="s">
        <v>2306</v>
      </c>
      <c r="D264" s="120" t="s">
        <v>3949</v>
      </c>
      <c r="E264" s="120" t="s">
        <v>23</v>
      </c>
      <c r="F264" s="98" t="s">
        <v>3950</v>
      </c>
      <c r="G264" s="121">
        <v>20</v>
      </c>
      <c r="H264" s="120" t="s">
        <v>602</v>
      </c>
      <c r="I264" s="120" t="s">
        <v>1703</v>
      </c>
      <c r="J264" s="120" t="s">
        <v>3946</v>
      </c>
      <c r="K264" s="120" t="s">
        <v>969</v>
      </c>
    </row>
    <row r="265" spans="1:11" x14ac:dyDescent="0.3">
      <c r="A265" s="120" t="s">
        <v>961</v>
      </c>
      <c r="B265" s="120" t="s">
        <v>49</v>
      </c>
      <c r="C265" s="120" t="s">
        <v>2306</v>
      </c>
      <c r="D265" s="120" t="s">
        <v>1863</v>
      </c>
      <c r="E265" s="120" t="s">
        <v>23</v>
      </c>
      <c r="F265" s="98" t="s">
        <v>2349</v>
      </c>
      <c r="G265" s="121">
        <v>1</v>
      </c>
      <c r="H265" s="120" t="s">
        <v>135</v>
      </c>
      <c r="I265" s="120" t="s">
        <v>1703</v>
      </c>
      <c r="J265" s="120" t="s">
        <v>1704</v>
      </c>
      <c r="K265" s="120" t="s">
        <v>969</v>
      </c>
    </row>
    <row r="266" spans="1:11" x14ac:dyDescent="0.3">
      <c r="A266" s="120" t="s">
        <v>961</v>
      </c>
      <c r="B266" s="120" t="s">
        <v>49</v>
      </c>
      <c r="C266" s="120" t="s">
        <v>2306</v>
      </c>
      <c r="D266" s="120" t="s">
        <v>1705</v>
      </c>
      <c r="E266" s="120" t="s">
        <v>23</v>
      </c>
      <c r="F266" s="98" t="s">
        <v>2068</v>
      </c>
      <c r="G266" s="121">
        <v>1</v>
      </c>
      <c r="H266" s="120" t="s">
        <v>135</v>
      </c>
      <c r="I266" s="120" t="s">
        <v>1703</v>
      </c>
      <c r="J266" s="120" t="s">
        <v>1704</v>
      </c>
      <c r="K266" s="120" t="s">
        <v>969</v>
      </c>
    </row>
    <row r="267" spans="1:11" x14ac:dyDescent="0.3">
      <c r="A267" s="120" t="s">
        <v>961</v>
      </c>
      <c r="B267" s="120" t="s">
        <v>49</v>
      </c>
      <c r="C267" s="120" t="s">
        <v>2306</v>
      </c>
      <c r="D267" s="120" t="s">
        <v>1864</v>
      </c>
      <c r="E267" s="120" t="s">
        <v>23</v>
      </c>
      <c r="F267" s="98" t="s">
        <v>2350</v>
      </c>
      <c r="G267" s="121">
        <v>1</v>
      </c>
      <c r="H267" s="120" t="s">
        <v>135</v>
      </c>
      <c r="I267" s="120" t="s">
        <v>1703</v>
      </c>
      <c r="J267" s="120" t="s">
        <v>1704</v>
      </c>
      <c r="K267" s="120" t="s">
        <v>969</v>
      </c>
    </row>
    <row r="268" spans="1:11" x14ac:dyDescent="0.3">
      <c r="A268" s="120" t="s">
        <v>961</v>
      </c>
      <c r="B268" s="120" t="s">
        <v>49</v>
      </c>
      <c r="C268" s="120" t="s">
        <v>2306</v>
      </c>
      <c r="D268" s="120" t="s">
        <v>1706</v>
      </c>
      <c r="E268" s="120" t="s">
        <v>23</v>
      </c>
      <c r="F268" s="98" t="s">
        <v>1981</v>
      </c>
      <c r="G268" s="121">
        <v>1</v>
      </c>
      <c r="H268" s="120" t="s">
        <v>135</v>
      </c>
      <c r="I268" s="120" t="s">
        <v>1703</v>
      </c>
      <c r="J268" s="120" t="s">
        <v>1704</v>
      </c>
      <c r="K268" s="120" t="s">
        <v>969</v>
      </c>
    </row>
    <row r="269" spans="1:11" x14ac:dyDescent="0.3">
      <c r="A269" s="120" t="s">
        <v>961</v>
      </c>
      <c r="B269" s="120" t="s">
        <v>49</v>
      </c>
      <c r="C269" s="120" t="s">
        <v>2306</v>
      </c>
      <c r="D269" s="120" t="s">
        <v>1865</v>
      </c>
      <c r="E269" s="120" t="s">
        <v>23</v>
      </c>
      <c r="F269" s="98" t="s">
        <v>2351</v>
      </c>
      <c r="G269" s="121">
        <v>1</v>
      </c>
      <c r="H269" s="120" t="s">
        <v>135</v>
      </c>
      <c r="I269" s="120" t="s">
        <v>1703</v>
      </c>
      <c r="J269" s="120" t="s">
        <v>1704</v>
      </c>
      <c r="K269" s="120" t="s">
        <v>969</v>
      </c>
    </row>
    <row r="270" spans="1:11" x14ac:dyDescent="0.3">
      <c r="A270" s="120" t="s">
        <v>961</v>
      </c>
      <c r="B270" s="120" t="s">
        <v>49</v>
      </c>
      <c r="C270" s="120" t="s">
        <v>2306</v>
      </c>
      <c r="D270" s="120" t="s">
        <v>1707</v>
      </c>
      <c r="E270" s="120" t="s">
        <v>23</v>
      </c>
      <c r="F270" s="98" t="s">
        <v>1982</v>
      </c>
      <c r="G270" s="121">
        <v>1</v>
      </c>
      <c r="H270" s="120" t="s">
        <v>135</v>
      </c>
      <c r="I270" s="120" t="s">
        <v>1703</v>
      </c>
      <c r="J270" s="120" t="s">
        <v>1704</v>
      </c>
      <c r="K270" s="120" t="s">
        <v>969</v>
      </c>
    </row>
    <row r="271" spans="1:11" x14ac:dyDescent="0.3">
      <c r="A271" s="120" t="s">
        <v>961</v>
      </c>
      <c r="B271" s="120" t="s">
        <v>49</v>
      </c>
      <c r="C271" s="120" t="s">
        <v>2306</v>
      </c>
      <c r="D271" s="120" t="s">
        <v>1866</v>
      </c>
      <c r="E271" s="120" t="s">
        <v>23</v>
      </c>
      <c r="F271" s="98" t="s">
        <v>2352</v>
      </c>
      <c r="G271" s="121">
        <v>1</v>
      </c>
      <c r="H271" s="120" t="s">
        <v>135</v>
      </c>
      <c r="I271" s="120" t="s">
        <v>1703</v>
      </c>
      <c r="J271" s="120" t="s">
        <v>1704</v>
      </c>
      <c r="K271" s="120" t="s">
        <v>969</v>
      </c>
    </row>
    <row r="272" spans="1:11" x14ac:dyDescent="0.3">
      <c r="A272" s="120" t="s">
        <v>961</v>
      </c>
      <c r="B272" s="120" t="s">
        <v>49</v>
      </c>
      <c r="C272" s="120" t="s">
        <v>2306</v>
      </c>
      <c r="D272" s="120" t="s">
        <v>1708</v>
      </c>
      <c r="E272" s="120" t="s">
        <v>23</v>
      </c>
      <c r="F272" s="98" t="s">
        <v>1983</v>
      </c>
      <c r="G272" s="121">
        <v>1</v>
      </c>
      <c r="H272" s="120" t="s">
        <v>135</v>
      </c>
      <c r="I272" s="120" t="s">
        <v>1703</v>
      </c>
      <c r="J272" s="120" t="s">
        <v>1704</v>
      </c>
      <c r="K272" s="120" t="s">
        <v>969</v>
      </c>
    </row>
    <row r="273" spans="1:11" x14ac:dyDescent="0.3">
      <c r="A273" s="120" t="s">
        <v>961</v>
      </c>
      <c r="B273" s="120" t="s">
        <v>49</v>
      </c>
      <c r="C273" s="120" t="s">
        <v>2306</v>
      </c>
      <c r="D273" s="120" t="s">
        <v>1709</v>
      </c>
      <c r="E273" s="120" t="s">
        <v>23</v>
      </c>
      <c r="F273" s="98" t="s">
        <v>1984</v>
      </c>
      <c r="G273" s="121">
        <v>1</v>
      </c>
      <c r="H273" s="120" t="s">
        <v>135</v>
      </c>
      <c r="I273" s="120" t="s">
        <v>1703</v>
      </c>
      <c r="J273" s="120" t="s">
        <v>1704</v>
      </c>
      <c r="K273" s="120" t="s">
        <v>969</v>
      </c>
    </row>
    <row r="274" spans="1:11" x14ac:dyDescent="0.3">
      <c r="A274" s="120" t="s">
        <v>961</v>
      </c>
      <c r="B274" s="120" t="s">
        <v>49</v>
      </c>
      <c r="C274" s="120" t="s">
        <v>2306</v>
      </c>
      <c r="D274" s="120" t="s">
        <v>1710</v>
      </c>
      <c r="E274" s="120" t="s">
        <v>23</v>
      </c>
      <c r="F274" s="98" t="s">
        <v>2353</v>
      </c>
      <c r="G274" s="121">
        <v>1</v>
      </c>
      <c r="H274" s="120" t="s">
        <v>135</v>
      </c>
      <c r="I274" s="120" t="s">
        <v>1703</v>
      </c>
      <c r="J274" s="120" t="s">
        <v>1704</v>
      </c>
      <c r="K274" s="120" t="s">
        <v>969</v>
      </c>
    </row>
    <row r="275" spans="1:11" x14ac:dyDescent="0.3">
      <c r="A275" s="120" t="s">
        <v>961</v>
      </c>
      <c r="B275" s="120" t="s">
        <v>49</v>
      </c>
      <c r="C275" s="120" t="s">
        <v>2306</v>
      </c>
      <c r="D275" s="120" t="s">
        <v>1711</v>
      </c>
      <c r="E275" s="120" t="s">
        <v>23</v>
      </c>
      <c r="F275" s="98" t="s">
        <v>2354</v>
      </c>
      <c r="G275" s="121">
        <v>1</v>
      </c>
      <c r="H275" s="120" t="s">
        <v>135</v>
      </c>
      <c r="I275" s="120" t="s">
        <v>1703</v>
      </c>
      <c r="J275" s="120" t="s">
        <v>1704</v>
      </c>
      <c r="K275" s="120" t="s">
        <v>969</v>
      </c>
    </row>
    <row r="276" spans="1:11" x14ac:dyDescent="0.3">
      <c r="A276" s="120" t="s">
        <v>961</v>
      </c>
      <c r="B276" s="120" t="s">
        <v>49</v>
      </c>
      <c r="C276" s="120" t="s">
        <v>2306</v>
      </c>
      <c r="D276" s="120" t="s">
        <v>1867</v>
      </c>
      <c r="E276" s="120" t="s">
        <v>23</v>
      </c>
      <c r="F276" s="98" t="s">
        <v>2355</v>
      </c>
      <c r="G276" s="121">
        <v>1</v>
      </c>
      <c r="H276" s="120" t="s">
        <v>135</v>
      </c>
      <c r="I276" s="120" t="s">
        <v>1703</v>
      </c>
      <c r="J276" s="120" t="s">
        <v>1704</v>
      </c>
      <c r="K276" s="120" t="s">
        <v>969</v>
      </c>
    </row>
    <row r="277" spans="1:11" x14ac:dyDescent="0.3">
      <c r="A277" s="120" t="s">
        <v>961</v>
      </c>
      <c r="B277" s="120" t="s">
        <v>49</v>
      </c>
      <c r="C277" s="120" t="s">
        <v>2306</v>
      </c>
      <c r="D277" s="120" t="s">
        <v>1868</v>
      </c>
      <c r="E277" s="120" t="s">
        <v>23</v>
      </c>
      <c r="F277" s="98" t="s">
        <v>2356</v>
      </c>
      <c r="G277" s="121">
        <v>1</v>
      </c>
      <c r="H277" s="120" t="s">
        <v>135</v>
      </c>
      <c r="I277" s="120" t="s">
        <v>1703</v>
      </c>
      <c r="J277" s="120" t="s">
        <v>1704</v>
      </c>
      <c r="K277" s="120" t="s">
        <v>969</v>
      </c>
    </row>
    <row r="278" spans="1:11" x14ac:dyDescent="0.3">
      <c r="A278" s="120" t="s">
        <v>961</v>
      </c>
      <c r="B278" s="120" t="s">
        <v>49</v>
      </c>
      <c r="C278" s="120" t="s">
        <v>2306</v>
      </c>
      <c r="D278" s="120" t="s">
        <v>1712</v>
      </c>
      <c r="E278" s="120" t="s">
        <v>23</v>
      </c>
      <c r="F278" s="98" t="s">
        <v>1985</v>
      </c>
      <c r="G278" s="121">
        <v>1</v>
      </c>
      <c r="H278" s="120" t="s">
        <v>135</v>
      </c>
      <c r="I278" s="120" t="s">
        <v>1703</v>
      </c>
      <c r="J278" s="120" t="s">
        <v>1704</v>
      </c>
      <c r="K278" s="120" t="s">
        <v>969</v>
      </c>
    </row>
    <row r="279" spans="1:11" x14ac:dyDescent="0.3">
      <c r="A279" s="120" t="s">
        <v>961</v>
      </c>
      <c r="B279" s="120" t="s">
        <v>49</v>
      </c>
      <c r="C279" s="120" t="s">
        <v>2306</v>
      </c>
      <c r="D279" s="120" t="s">
        <v>3035</v>
      </c>
      <c r="E279" s="120" t="s">
        <v>23</v>
      </c>
      <c r="F279" s="98" t="s">
        <v>3156</v>
      </c>
      <c r="G279" s="121">
        <v>15</v>
      </c>
      <c r="H279" s="120" t="s">
        <v>174</v>
      </c>
      <c r="I279" s="120" t="s">
        <v>1703</v>
      </c>
      <c r="J279" s="120" t="s">
        <v>3036</v>
      </c>
      <c r="K279" s="120" t="s">
        <v>969</v>
      </c>
    </row>
    <row r="280" spans="1:11" x14ac:dyDescent="0.3">
      <c r="A280" s="120" t="s">
        <v>961</v>
      </c>
      <c r="B280" s="120" t="s">
        <v>49</v>
      </c>
      <c r="C280" s="120" t="s">
        <v>2306</v>
      </c>
      <c r="D280" s="120" t="s">
        <v>3037</v>
      </c>
      <c r="E280" s="120" t="s">
        <v>23</v>
      </c>
      <c r="F280" s="98" t="s">
        <v>3157</v>
      </c>
      <c r="G280" s="121">
        <v>15</v>
      </c>
      <c r="H280" s="120" t="s">
        <v>174</v>
      </c>
      <c r="I280" s="120" t="s">
        <v>1703</v>
      </c>
      <c r="J280" s="120" t="s">
        <v>3036</v>
      </c>
      <c r="K280" s="120" t="s">
        <v>969</v>
      </c>
    </row>
    <row r="281" spans="1:11" x14ac:dyDescent="0.3">
      <c r="A281" s="120" t="s">
        <v>961</v>
      </c>
      <c r="B281" s="120" t="s">
        <v>49</v>
      </c>
      <c r="C281" s="120" t="s">
        <v>2306</v>
      </c>
      <c r="D281" s="120" t="s">
        <v>3038</v>
      </c>
      <c r="E281" s="120" t="s">
        <v>23</v>
      </c>
      <c r="F281" s="98" t="s">
        <v>3158</v>
      </c>
      <c r="G281" s="121">
        <v>15</v>
      </c>
      <c r="H281" s="120" t="s">
        <v>174</v>
      </c>
      <c r="I281" s="120" t="s">
        <v>1703</v>
      </c>
      <c r="J281" s="120" t="s">
        <v>3036</v>
      </c>
      <c r="K281" s="120" t="s">
        <v>969</v>
      </c>
    </row>
    <row r="282" spans="1:11" x14ac:dyDescent="0.3">
      <c r="A282" s="120" t="s">
        <v>961</v>
      </c>
      <c r="B282" s="120" t="s">
        <v>49</v>
      </c>
      <c r="C282" s="120" t="s">
        <v>2306</v>
      </c>
      <c r="D282" s="120" t="s">
        <v>3039</v>
      </c>
      <c r="E282" s="120" t="s">
        <v>30</v>
      </c>
      <c r="F282" s="98" t="s">
        <v>3159</v>
      </c>
      <c r="G282" s="121">
        <v>15</v>
      </c>
      <c r="H282" s="120" t="s">
        <v>174</v>
      </c>
      <c r="I282" s="120" t="s">
        <v>1703</v>
      </c>
      <c r="J282" s="120" t="s">
        <v>3036</v>
      </c>
      <c r="K282" s="120" t="s">
        <v>969</v>
      </c>
    </row>
    <row r="283" spans="1:11" x14ac:dyDescent="0.3">
      <c r="A283" s="120" t="s">
        <v>961</v>
      </c>
      <c r="B283" s="120" t="s">
        <v>49</v>
      </c>
      <c r="C283" s="120" t="s">
        <v>169</v>
      </c>
      <c r="D283" s="120" t="s">
        <v>3951</v>
      </c>
      <c r="E283" s="120" t="s">
        <v>23</v>
      </c>
      <c r="F283" s="98" t="s">
        <v>3952</v>
      </c>
      <c r="G283" s="121">
        <v>8</v>
      </c>
      <c r="H283" s="120" t="s">
        <v>1029</v>
      </c>
      <c r="I283" s="120" t="s">
        <v>1030</v>
      </c>
      <c r="J283" s="120" t="s">
        <v>1031</v>
      </c>
      <c r="K283" s="120" t="s">
        <v>969</v>
      </c>
    </row>
    <row r="284" spans="1:11" x14ac:dyDescent="0.3">
      <c r="A284" s="120" t="s">
        <v>961</v>
      </c>
      <c r="B284" s="120" t="s">
        <v>49</v>
      </c>
      <c r="C284" s="120" t="s">
        <v>169</v>
      </c>
      <c r="D284" s="120" t="s">
        <v>3953</v>
      </c>
      <c r="E284" s="120" t="s">
        <v>23</v>
      </c>
      <c r="F284" s="98" t="s">
        <v>3954</v>
      </c>
      <c r="G284" s="121">
        <v>8</v>
      </c>
      <c r="H284" s="120" t="s">
        <v>153</v>
      </c>
      <c r="I284" s="120" t="s">
        <v>95</v>
      </c>
      <c r="J284" s="120" t="s">
        <v>111</v>
      </c>
      <c r="K284" s="120" t="s">
        <v>969</v>
      </c>
    </row>
    <row r="285" spans="1:11" x14ac:dyDescent="0.3">
      <c r="A285" s="120" t="s">
        <v>961</v>
      </c>
      <c r="B285" s="120" t="s">
        <v>49</v>
      </c>
      <c r="C285" s="120" t="s">
        <v>169</v>
      </c>
      <c r="D285" s="120" t="s">
        <v>3955</v>
      </c>
      <c r="E285" s="120" t="s">
        <v>23</v>
      </c>
      <c r="F285" s="98" t="s">
        <v>3956</v>
      </c>
      <c r="G285" s="121">
        <v>8</v>
      </c>
      <c r="H285" s="120" t="s">
        <v>153</v>
      </c>
      <c r="I285" s="120" t="s">
        <v>95</v>
      </c>
      <c r="J285" s="120" t="s">
        <v>111</v>
      </c>
      <c r="K285" s="120" t="s">
        <v>969</v>
      </c>
    </row>
    <row r="286" spans="1:11" x14ac:dyDescent="0.3">
      <c r="A286" s="120" t="s">
        <v>961</v>
      </c>
      <c r="B286" s="120" t="s">
        <v>49</v>
      </c>
      <c r="C286" s="120" t="s">
        <v>169</v>
      </c>
      <c r="D286" s="120" t="s">
        <v>3957</v>
      </c>
      <c r="E286" s="120" t="s">
        <v>23</v>
      </c>
      <c r="F286" s="98" t="s">
        <v>3958</v>
      </c>
      <c r="G286" s="121">
        <v>8</v>
      </c>
      <c r="H286" s="120" t="s">
        <v>153</v>
      </c>
      <c r="I286" s="120" t="s">
        <v>95</v>
      </c>
      <c r="J286" s="120" t="s">
        <v>111</v>
      </c>
      <c r="K286" s="120" t="s">
        <v>969</v>
      </c>
    </row>
    <row r="287" spans="1:11" x14ac:dyDescent="0.3">
      <c r="A287" s="120" t="s">
        <v>961</v>
      </c>
      <c r="B287" s="120" t="s">
        <v>49</v>
      </c>
      <c r="C287" s="120" t="s">
        <v>169</v>
      </c>
      <c r="D287" s="120" t="s">
        <v>3959</v>
      </c>
      <c r="E287" s="120" t="s">
        <v>23</v>
      </c>
      <c r="F287" s="98" t="s">
        <v>3960</v>
      </c>
      <c r="G287" s="121">
        <v>8</v>
      </c>
      <c r="H287" s="120" t="s">
        <v>153</v>
      </c>
      <c r="I287" s="120" t="s">
        <v>95</v>
      </c>
      <c r="J287" s="120" t="s">
        <v>111</v>
      </c>
      <c r="K287" s="120" t="s">
        <v>969</v>
      </c>
    </row>
    <row r="288" spans="1:11" x14ac:dyDescent="0.3">
      <c r="A288" s="120" t="s">
        <v>961</v>
      </c>
      <c r="B288" s="120" t="s">
        <v>49</v>
      </c>
      <c r="C288" s="120" t="s">
        <v>169</v>
      </c>
      <c r="D288" s="120" t="s">
        <v>1539</v>
      </c>
      <c r="E288" s="120" t="s">
        <v>23</v>
      </c>
      <c r="F288" s="98" t="s">
        <v>2357</v>
      </c>
      <c r="G288" s="121">
        <v>8</v>
      </c>
      <c r="H288" s="120" t="s">
        <v>153</v>
      </c>
      <c r="I288" s="120" t="s">
        <v>95</v>
      </c>
      <c r="J288" s="120" t="s">
        <v>111</v>
      </c>
      <c r="K288" s="120" t="s">
        <v>969</v>
      </c>
    </row>
    <row r="289" spans="1:11" x14ac:dyDescent="0.3">
      <c r="A289" s="120" t="s">
        <v>961</v>
      </c>
      <c r="B289" s="120" t="s">
        <v>49</v>
      </c>
      <c r="C289" s="120" t="s">
        <v>1135</v>
      </c>
      <c r="D289" s="120" t="s">
        <v>3961</v>
      </c>
      <c r="E289" s="120" t="s">
        <v>23</v>
      </c>
      <c r="F289" s="98" t="s">
        <v>3962</v>
      </c>
      <c r="G289" s="121">
        <v>9</v>
      </c>
      <c r="H289" s="120" t="s">
        <v>85</v>
      </c>
      <c r="I289" s="120" t="s">
        <v>543</v>
      </c>
      <c r="J289" s="120" t="s">
        <v>578</v>
      </c>
      <c r="K289" s="120" t="s">
        <v>969</v>
      </c>
    </row>
    <row r="290" spans="1:11" x14ac:dyDescent="0.3">
      <c r="A290" s="120" t="s">
        <v>961</v>
      </c>
      <c r="B290" s="120" t="s">
        <v>49</v>
      </c>
      <c r="C290" s="120" t="s">
        <v>1267</v>
      </c>
      <c r="D290" s="120" t="s">
        <v>2098</v>
      </c>
      <c r="E290" s="120" t="s">
        <v>23</v>
      </c>
      <c r="F290" s="98" t="s">
        <v>2099</v>
      </c>
      <c r="G290" s="121">
        <v>27</v>
      </c>
      <c r="H290" s="120" t="s">
        <v>137</v>
      </c>
      <c r="I290" s="120" t="s">
        <v>1270</v>
      </c>
      <c r="J290" s="120" t="s">
        <v>1271</v>
      </c>
      <c r="K290" s="120" t="s">
        <v>969</v>
      </c>
    </row>
    <row r="291" spans="1:11" x14ac:dyDescent="0.3">
      <c r="A291" s="120" t="s">
        <v>961</v>
      </c>
      <c r="B291" s="120" t="s">
        <v>49</v>
      </c>
      <c r="C291" s="120" t="s">
        <v>1267</v>
      </c>
      <c r="D291" s="120" t="s">
        <v>2100</v>
      </c>
      <c r="E291" s="120" t="s">
        <v>20</v>
      </c>
      <c r="F291" s="98" t="s">
        <v>2101</v>
      </c>
      <c r="G291" s="121">
        <v>27</v>
      </c>
      <c r="H291" s="120" t="s">
        <v>137</v>
      </c>
      <c r="I291" s="120" t="s">
        <v>1270</v>
      </c>
      <c r="J291" s="120" t="s">
        <v>1271</v>
      </c>
      <c r="K291" s="120" t="s">
        <v>969</v>
      </c>
    </row>
    <row r="292" spans="1:11" x14ac:dyDescent="0.3">
      <c r="A292" s="120" t="s">
        <v>961</v>
      </c>
      <c r="B292" s="120" t="s">
        <v>49</v>
      </c>
      <c r="C292" s="120" t="s">
        <v>1267</v>
      </c>
      <c r="D292" s="120" t="s">
        <v>1713</v>
      </c>
      <c r="E292" s="120" t="s">
        <v>23</v>
      </c>
      <c r="F292" s="98" t="s">
        <v>1986</v>
      </c>
      <c r="G292" s="121">
        <v>28</v>
      </c>
      <c r="H292" s="120" t="s">
        <v>137</v>
      </c>
      <c r="I292" s="120" t="s">
        <v>1270</v>
      </c>
      <c r="J292" s="120" t="s">
        <v>1271</v>
      </c>
      <c r="K292" s="120" t="s">
        <v>969</v>
      </c>
    </row>
    <row r="293" spans="1:11" x14ac:dyDescent="0.3">
      <c r="A293" s="120" t="s">
        <v>961</v>
      </c>
      <c r="B293" s="120" t="s">
        <v>49</v>
      </c>
      <c r="C293" s="120" t="s">
        <v>3963</v>
      </c>
      <c r="D293" s="120" t="s">
        <v>3964</v>
      </c>
      <c r="E293" s="120" t="s">
        <v>31</v>
      </c>
      <c r="F293" s="98" t="s">
        <v>3965</v>
      </c>
      <c r="G293" s="121">
        <v>6</v>
      </c>
      <c r="H293" s="120" t="s">
        <v>83</v>
      </c>
      <c r="I293" s="120" t="s">
        <v>154</v>
      </c>
      <c r="J293" s="120" t="s">
        <v>161</v>
      </c>
      <c r="K293" s="120" t="s">
        <v>969</v>
      </c>
    </row>
    <row r="294" spans="1:11" x14ac:dyDescent="0.3">
      <c r="A294" s="120" t="s">
        <v>961</v>
      </c>
      <c r="B294" s="120" t="s">
        <v>49</v>
      </c>
      <c r="C294" s="120" t="s">
        <v>3963</v>
      </c>
      <c r="D294" s="120" t="s">
        <v>3966</v>
      </c>
      <c r="E294" s="120" t="s">
        <v>36</v>
      </c>
      <c r="F294" s="98" t="s">
        <v>3967</v>
      </c>
      <c r="G294" s="121">
        <v>6</v>
      </c>
      <c r="H294" s="120" t="s">
        <v>83</v>
      </c>
      <c r="I294" s="120" t="s">
        <v>154</v>
      </c>
      <c r="J294" s="120" t="s">
        <v>161</v>
      </c>
      <c r="K294" s="120" t="s">
        <v>969</v>
      </c>
    </row>
    <row r="295" spans="1:11" x14ac:dyDescent="0.3">
      <c r="A295" s="120" t="s">
        <v>961</v>
      </c>
      <c r="B295" s="120" t="s">
        <v>49</v>
      </c>
      <c r="C295" s="120" t="s">
        <v>3963</v>
      </c>
      <c r="D295" s="120" t="s">
        <v>3968</v>
      </c>
      <c r="E295" s="120" t="s">
        <v>31</v>
      </c>
      <c r="F295" s="98" t="s">
        <v>3969</v>
      </c>
      <c r="G295" s="121">
        <v>6</v>
      </c>
      <c r="H295" s="120" t="s">
        <v>83</v>
      </c>
      <c r="I295" s="120" t="s">
        <v>154</v>
      </c>
      <c r="J295" s="120" t="s">
        <v>161</v>
      </c>
      <c r="K295" s="120" t="s">
        <v>969</v>
      </c>
    </row>
    <row r="296" spans="1:11" x14ac:dyDescent="0.3">
      <c r="A296" s="120" t="s">
        <v>961</v>
      </c>
      <c r="B296" s="120" t="s">
        <v>49</v>
      </c>
      <c r="C296" s="120" t="s">
        <v>3963</v>
      </c>
      <c r="D296" s="120" t="s">
        <v>3970</v>
      </c>
      <c r="E296" s="120" t="s">
        <v>31</v>
      </c>
      <c r="F296" s="98" t="s">
        <v>3971</v>
      </c>
      <c r="G296" s="121">
        <v>6</v>
      </c>
      <c r="H296" s="120" t="s">
        <v>83</v>
      </c>
      <c r="I296" s="120" t="s">
        <v>154</v>
      </c>
      <c r="J296" s="120" t="s">
        <v>161</v>
      </c>
      <c r="K296" s="120" t="s">
        <v>969</v>
      </c>
    </row>
    <row r="297" spans="1:11" x14ac:dyDescent="0.3">
      <c r="A297" s="120" t="s">
        <v>961</v>
      </c>
      <c r="B297" s="120" t="s">
        <v>49</v>
      </c>
      <c r="C297" s="120" t="s">
        <v>3963</v>
      </c>
      <c r="D297" s="120" t="s">
        <v>3970</v>
      </c>
      <c r="E297" s="120" t="s">
        <v>31</v>
      </c>
      <c r="F297" s="98" t="s">
        <v>3971</v>
      </c>
      <c r="G297" s="121">
        <v>6</v>
      </c>
      <c r="H297" s="120" t="s">
        <v>83</v>
      </c>
      <c r="I297" s="120" t="s">
        <v>154</v>
      </c>
      <c r="J297" s="120" t="s">
        <v>161</v>
      </c>
      <c r="K297" s="120" t="s">
        <v>969</v>
      </c>
    </row>
    <row r="298" spans="1:11" x14ac:dyDescent="0.3">
      <c r="A298" s="120" t="s">
        <v>961</v>
      </c>
      <c r="B298" s="120" t="s">
        <v>49</v>
      </c>
      <c r="C298" s="120" t="s">
        <v>3963</v>
      </c>
      <c r="D298" s="120" t="s">
        <v>3972</v>
      </c>
      <c r="E298" s="120" t="s">
        <v>29</v>
      </c>
      <c r="F298" s="98" t="s">
        <v>3973</v>
      </c>
      <c r="G298" s="121">
        <v>6</v>
      </c>
      <c r="H298" s="120" t="s">
        <v>83</v>
      </c>
      <c r="I298" s="120" t="s">
        <v>154</v>
      </c>
      <c r="J298" s="120" t="s">
        <v>161</v>
      </c>
      <c r="K298" s="120" t="s">
        <v>969</v>
      </c>
    </row>
    <row r="299" spans="1:11" x14ac:dyDescent="0.3">
      <c r="A299" s="120" t="s">
        <v>961</v>
      </c>
      <c r="B299" s="120" t="s">
        <v>49</v>
      </c>
      <c r="C299" s="120" t="s">
        <v>3963</v>
      </c>
      <c r="D299" s="120" t="s">
        <v>3974</v>
      </c>
      <c r="E299" s="120" t="s">
        <v>29</v>
      </c>
      <c r="F299" s="98" t="s">
        <v>3975</v>
      </c>
      <c r="G299" s="121">
        <v>6</v>
      </c>
      <c r="H299" s="120" t="s">
        <v>83</v>
      </c>
      <c r="I299" s="120" t="s">
        <v>154</v>
      </c>
      <c r="J299" s="120" t="s">
        <v>161</v>
      </c>
      <c r="K299" s="120" t="s">
        <v>969</v>
      </c>
    </row>
    <row r="300" spans="1:11" x14ac:dyDescent="0.3">
      <c r="A300" s="120" t="s">
        <v>961</v>
      </c>
      <c r="B300" s="120" t="s">
        <v>49</v>
      </c>
      <c r="C300" s="120" t="s">
        <v>3963</v>
      </c>
      <c r="D300" s="120" t="s">
        <v>3976</v>
      </c>
      <c r="E300" s="120" t="s">
        <v>29</v>
      </c>
      <c r="F300" s="98" t="s">
        <v>3977</v>
      </c>
      <c r="G300" s="121">
        <v>6</v>
      </c>
      <c r="H300" s="120" t="s">
        <v>83</v>
      </c>
      <c r="I300" s="120" t="s">
        <v>154</v>
      </c>
      <c r="J300" s="120" t="s">
        <v>161</v>
      </c>
      <c r="K300" s="120" t="s">
        <v>969</v>
      </c>
    </row>
    <row r="301" spans="1:11" x14ac:dyDescent="0.3">
      <c r="A301" s="120" t="s">
        <v>961</v>
      </c>
      <c r="B301" s="120" t="s">
        <v>49</v>
      </c>
      <c r="C301" s="120" t="s">
        <v>1997</v>
      </c>
      <c r="D301" s="120" t="s">
        <v>1998</v>
      </c>
      <c r="E301" s="120" t="s">
        <v>31</v>
      </c>
      <c r="F301" s="98" t="s">
        <v>2239</v>
      </c>
      <c r="G301" s="121">
        <v>27</v>
      </c>
      <c r="H301" s="120" t="s">
        <v>83</v>
      </c>
      <c r="I301" s="120" t="s">
        <v>543</v>
      </c>
      <c r="J301" s="120" t="s">
        <v>578</v>
      </c>
      <c r="K301" s="120" t="s">
        <v>969</v>
      </c>
    </row>
    <row r="302" spans="1:11" x14ac:dyDescent="0.3">
      <c r="A302" s="120" t="s">
        <v>961</v>
      </c>
      <c r="B302" s="120" t="s">
        <v>49</v>
      </c>
      <c r="C302" s="120" t="s">
        <v>1997</v>
      </c>
      <c r="D302" s="120" t="s">
        <v>3978</v>
      </c>
      <c r="E302" s="120" t="s">
        <v>31</v>
      </c>
      <c r="F302" s="98" t="s">
        <v>3979</v>
      </c>
      <c r="G302" s="121">
        <v>27</v>
      </c>
      <c r="H302" s="120" t="s">
        <v>83</v>
      </c>
      <c r="I302" s="120" t="s">
        <v>543</v>
      </c>
      <c r="J302" s="120" t="s">
        <v>578</v>
      </c>
      <c r="K302" s="120" t="s">
        <v>969</v>
      </c>
    </row>
    <row r="303" spans="1:11" x14ac:dyDescent="0.3">
      <c r="A303" s="120" t="s">
        <v>961</v>
      </c>
      <c r="B303" s="120" t="s">
        <v>49</v>
      </c>
      <c r="C303" s="120" t="s">
        <v>1997</v>
      </c>
      <c r="D303" s="120" t="s">
        <v>3980</v>
      </c>
      <c r="E303" s="120" t="s">
        <v>31</v>
      </c>
      <c r="F303" s="98" t="s">
        <v>3981</v>
      </c>
      <c r="G303" s="121">
        <v>27</v>
      </c>
      <c r="H303" s="120" t="s">
        <v>83</v>
      </c>
      <c r="I303" s="120" t="s">
        <v>543</v>
      </c>
      <c r="J303" s="120" t="s">
        <v>578</v>
      </c>
      <c r="K303" s="120" t="s">
        <v>969</v>
      </c>
    </row>
    <row r="304" spans="1:11" x14ac:dyDescent="0.3">
      <c r="A304" s="120" t="s">
        <v>961</v>
      </c>
      <c r="B304" s="120" t="s">
        <v>49</v>
      </c>
      <c r="C304" s="120" t="s">
        <v>1997</v>
      </c>
      <c r="D304" s="120" t="s">
        <v>3982</v>
      </c>
      <c r="E304" s="120" t="s">
        <v>23</v>
      </c>
      <c r="F304" s="98" t="s">
        <v>3983</v>
      </c>
      <c r="G304" s="121">
        <v>27</v>
      </c>
      <c r="H304" s="120" t="s">
        <v>83</v>
      </c>
      <c r="I304" s="120" t="s">
        <v>543</v>
      </c>
      <c r="J304" s="120" t="s">
        <v>578</v>
      </c>
      <c r="K304" s="120" t="s">
        <v>969</v>
      </c>
    </row>
    <row r="305" spans="1:11" x14ac:dyDescent="0.3">
      <c r="A305" s="120" t="s">
        <v>961</v>
      </c>
      <c r="B305" s="120" t="s">
        <v>49</v>
      </c>
      <c r="C305" s="120" t="s">
        <v>1997</v>
      </c>
      <c r="D305" s="120" t="s">
        <v>3984</v>
      </c>
      <c r="E305" s="120" t="s">
        <v>23</v>
      </c>
      <c r="F305" s="98" t="s">
        <v>3985</v>
      </c>
      <c r="G305" s="121">
        <v>27</v>
      </c>
      <c r="H305" s="120" t="s">
        <v>83</v>
      </c>
      <c r="I305" s="120" t="s">
        <v>543</v>
      </c>
      <c r="J305" s="120" t="s">
        <v>578</v>
      </c>
      <c r="K305" s="120" t="s">
        <v>969</v>
      </c>
    </row>
    <row r="306" spans="1:11" x14ac:dyDescent="0.3">
      <c r="A306" s="120" t="s">
        <v>961</v>
      </c>
      <c r="B306" s="120" t="s">
        <v>49</v>
      </c>
      <c r="C306" s="120" t="s">
        <v>1997</v>
      </c>
      <c r="D306" s="120" t="s">
        <v>3040</v>
      </c>
      <c r="E306" s="120" t="s">
        <v>23</v>
      </c>
      <c r="F306" s="98" t="s">
        <v>3160</v>
      </c>
      <c r="G306" s="121">
        <v>27</v>
      </c>
      <c r="H306" s="120" t="s">
        <v>83</v>
      </c>
      <c r="I306" s="120" t="s">
        <v>543</v>
      </c>
      <c r="J306" s="120" t="s">
        <v>578</v>
      </c>
      <c r="K306" s="120" t="s">
        <v>969</v>
      </c>
    </row>
    <row r="307" spans="1:11" x14ac:dyDescent="0.3">
      <c r="A307" s="120" t="s">
        <v>961</v>
      </c>
      <c r="B307" s="120" t="s">
        <v>49</v>
      </c>
      <c r="C307" s="120" t="s">
        <v>1997</v>
      </c>
      <c r="D307" s="120" t="s">
        <v>2102</v>
      </c>
      <c r="E307" s="120" t="s">
        <v>31</v>
      </c>
      <c r="F307" s="98" t="s">
        <v>2240</v>
      </c>
      <c r="G307" s="121">
        <v>27</v>
      </c>
      <c r="H307" s="120" t="s">
        <v>83</v>
      </c>
      <c r="I307" s="120" t="s">
        <v>543</v>
      </c>
      <c r="J307" s="120" t="s">
        <v>578</v>
      </c>
      <c r="K307" s="120" t="s">
        <v>969</v>
      </c>
    </row>
    <row r="308" spans="1:11" x14ac:dyDescent="0.3">
      <c r="A308" s="120" t="s">
        <v>961</v>
      </c>
      <c r="B308" s="120" t="s">
        <v>49</v>
      </c>
      <c r="C308" s="120" t="s">
        <v>1997</v>
      </c>
      <c r="D308" s="120" t="s">
        <v>2103</v>
      </c>
      <c r="E308" s="120" t="s">
        <v>23</v>
      </c>
      <c r="F308" s="98" t="s">
        <v>2241</v>
      </c>
      <c r="G308" s="121">
        <v>27</v>
      </c>
      <c r="H308" s="120" t="s">
        <v>83</v>
      </c>
      <c r="I308" s="120" t="s">
        <v>543</v>
      </c>
      <c r="J308" s="120" t="s">
        <v>578</v>
      </c>
      <c r="K308" s="120" t="s">
        <v>969</v>
      </c>
    </row>
    <row r="309" spans="1:11" x14ac:dyDescent="0.3">
      <c r="A309" s="120" t="s">
        <v>961</v>
      </c>
      <c r="B309" s="120" t="s">
        <v>49</v>
      </c>
      <c r="C309" s="120" t="s">
        <v>1997</v>
      </c>
      <c r="D309" s="120" t="s">
        <v>1999</v>
      </c>
      <c r="E309" s="120" t="s">
        <v>23</v>
      </c>
      <c r="F309" s="98" t="s">
        <v>2242</v>
      </c>
      <c r="G309" s="121">
        <v>27</v>
      </c>
      <c r="H309" s="120" t="s">
        <v>83</v>
      </c>
      <c r="I309" s="120" t="s">
        <v>543</v>
      </c>
      <c r="J309" s="120" t="s">
        <v>578</v>
      </c>
      <c r="K309" s="120" t="s">
        <v>969</v>
      </c>
    </row>
    <row r="310" spans="1:11" x14ac:dyDescent="0.3">
      <c r="A310" s="120" t="s">
        <v>961</v>
      </c>
      <c r="B310" s="120" t="s">
        <v>49</v>
      </c>
      <c r="C310" s="120" t="s">
        <v>1997</v>
      </c>
      <c r="D310" s="120" t="s">
        <v>2104</v>
      </c>
      <c r="E310" s="120" t="s">
        <v>23</v>
      </c>
      <c r="F310" s="98" t="s">
        <v>2243</v>
      </c>
      <c r="G310" s="121">
        <v>27</v>
      </c>
      <c r="H310" s="120" t="s">
        <v>83</v>
      </c>
      <c r="I310" s="120" t="s">
        <v>543</v>
      </c>
      <c r="J310" s="120" t="s">
        <v>578</v>
      </c>
      <c r="K310" s="120" t="s">
        <v>969</v>
      </c>
    </row>
    <row r="311" spans="1:11" x14ac:dyDescent="0.3">
      <c r="A311" s="120" t="s">
        <v>961</v>
      </c>
      <c r="B311" s="120" t="s">
        <v>49</v>
      </c>
      <c r="C311" s="120" t="s">
        <v>1997</v>
      </c>
      <c r="D311" s="120" t="s">
        <v>2000</v>
      </c>
      <c r="E311" s="120" t="s">
        <v>31</v>
      </c>
      <c r="F311" s="98" t="s">
        <v>2244</v>
      </c>
      <c r="G311" s="121">
        <v>27</v>
      </c>
      <c r="H311" s="120" t="s">
        <v>83</v>
      </c>
      <c r="I311" s="120" t="s">
        <v>543</v>
      </c>
      <c r="J311" s="120" t="s">
        <v>578</v>
      </c>
      <c r="K311" s="120" t="s">
        <v>969</v>
      </c>
    </row>
    <row r="312" spans="1:11" customFormat="1" ht="14.6" x14ac:dyDescent="0.4">
      <c r="A312" s="120" t="s">
        <v>961</v>
      </c>
      <c r="B312" s="120" t="s">
        <v>49</v>
      </c>
      <c r="C312" s="120" t="s">
        <v>1997</v>
      </c>
      <c r="D312" s="120" t="s">
        <v>2105</v>
      </c>
      <c r="E312" s="120" t="s">
        <v>23</v>
      </c>
      <c r="F312" s="98" t="s">
        <v>2245</v>
      </c>
      <c r="G312" s="121">
        <v>27</v>
      </c>
      <c r="H312" s="120" t="s">
        <v>83</v>
      </c>
      <c r="I312" s="120" t="s">
        <v>543</v>
      </c>
      <c r="J312" s="120" t="s">
        <v>578</v>
      </c>
      <c r="K312" s="120" t="s">
        <v>969</v>
      </c>
    </row>
    <row r="313" spans="1:11" customFormat="1" ht="14.6" x14ac:dyDescent="0.4">
      <c r="A313" s="120" t="s">
        <v>961</v>
      </c>
      <c r="B313" s="120" t="s">
        <v>49</v>
      </c>
      <c r="C313" s="120" t="s">
        <v>1997</v>
      </c>
      <c r="D313" s="120" t="s">
        <v>2001</v>
      </c>
      <c r="E313" s="120" t="s">
        <v>23</v>
      </c>
      <c r="F313" s="98" t="s">
        <v>2358</v>
      </c>
      <c r="G313" s="121">
        <v>27</v>
      </c>
      <c r="H313" s="120" t="s">
        <v>83</v>
      </c>
      <c r="I313" s="120" t="s">
        <v>543</v>
      </c>
      <c r="J313" s="120" t="s">
        <v>578</v>
      </c>
      <c r="K313" s="120" t="s">
        <v>969</v>
      </c>
    </row>
    <row r="314" spans="1:11" customFormat="1" ht="14.6" x14ac:dyDescent="0.4">
      <c r="A314" s="120" t="s">
        <v>961</v>
      </c>
      <c r="B314" s="120" t="s">
        <v>49</v>
      </c>
      <c r="C314" s="120" t="s">
        <v>1997</v>
      </c>
      <c r="D314" s="120" t="s">
        <v>2106</v>
      </c>
      <c r="E314" s="120" t="s">
        <v>23</v>
      </c>
      <c r="F314" s="98" t="s">
        <v>2246</v>
      </c>
      <c r="G314" s="121">
        <v>27</v>
      </c>
      <c r="H314" s="120" t="s">
        <v>83</v>
      </c>
      <c r="I314" s="120" t="s">
        <v>543</v>
      </c>
      <c r="J314" s="120" t="s">
        <v>578</v>
      </c>
      <c r="K314" s="120" t="s">
        <v>969</v>
      </c>
    </row>
    <row r="315" spans="1:11" customFormat="1" ht="14.6" x14ac:dyDescent="0.4">
      <c r="A315" s="120" t="s">
        <v>961</v>
      </c>
      <c r="B315" s="120" t="s">
        <v>49</v>
      </c>
      <c r="C315" s="120" t="s">
        <v>1997</v>
      </c>
      <c r="D315" s="120" t="s">
        <v>3041</v>
      </c>
      <c r="E315" s="120" t="s">
        <v>23</v>
      </c>
      <c r="F315" s="98" t="s">
        <v>3161</v>
      </c>
      <c r="G315" s="121">
        <v>27</v>
      </c>
      <c r="H315" s="120" t="s">
        <v>83</v>
      </c>
      <c r="I315" s="120" t="s">
        <v>543</v>
      </c>
      <c r="J315" s="120" t="s">
        <v>578</v>
      </c>
      <c r="K315" s="120" t="s">
        <v>969</v>
      </c>
    </row>
    <row r="316" spans="1:11" customFormat="1" ht="14.6" x14ac:dyDescent="0.4">
      <c r="A316" s="120" t="s">
        <v>961</v>
      </c>
      <c r="B316" s="120" t="s">
        <v>49</v>
      </c>
      <c r="C316" s="120" t="s">
        <v>1997</v>
      </c>
      <c r="D316" s="120" t="s">
        <v>2002</v>
      </c>
      <c r="E316" s="120" t="s">
        <v>23</v>
      </c>
      <c r="F316" s="98" t="s">
        <v>2247</v>
      </c>
      <c r="G316" s="121">
        <v>27</v>
      </c>
      <c r="H316" s="120" t="s">
        <v>83</v>
      </c>
      <c r="I316" s="120" t="s">
        <v>543</v>
      </c>
      <c r="J316" s="120" t="s">
        <v>578</v>
      </c>
      <c r="K316" s="120" t="s">
        <v>969</v>
      </c>
    </row>
    <row r="317" spans="1:11" customFormat="1" ht="14.6" x14ac:dyDescent="0.4">
      <c r="A317" s="120" t="s">
        <v>961</v>
      </c>
      <c r="B317" s="120" t="s">
        <v>49</v>
      </c>
      <c r="C317" s="120" t="s">
        <v>1501</v>
      </c>
      <c r="D317" s="120" t="s">
        <v>1502</v>
      </c>
      <c r="E317" s="120" t="s">
        <v>30</v>
      </c>
      <c r="F317" s="98" t="s">
        <v>2359</v>
      </c>
      <c r="G317" s="121">
        <v>16</v>
      </c>
      <c r="H317" s="120" t="s">
        <v>137</v>
      </c>
      <c r="I317" s="120" t="s">
        <v>543</v>
      </c>
      <c r="J317" s="120" t="s">
        <v>540</v>
      </c>
      <c r="K317" s="120" t="s">
        <v>969</v>
      </c>
    </row>
    <row r="318" spans="1:11" customFormat="1" ht="14.6" x14ac:dyDescent="0.4">
      <c r="A318" s="120" t="s">
        <v>961</v>
      </c>
      <c r="B318" s="120" t="s">
        <v>49</v>
      </c>
      <c r="C318" s="120" t="s">
        <v>2307</v>
      </c>
      <c r="D318" s="120" t="s">
        <v>1869</v>
      </c>
      <c r="E318" s="120" t="s">
        <v>23</v>
      </c>
      <c r="F318" s="98" t="s">
        <v>2360</v>
      </c>
      <c r="G318" s="121">
        <v>24</v>
      </c>
      <c r="H318" s="120" t="s">
        <v>89</v>
      </c>
      <c r="I318" s="120" t="s">
        <v>88</v>
      </c>
      <c r="J318" s="120" t="s">
        <v>1870</v>
      </c>
      <c r="K318" s="120" t="s">
        <v>969</v>
      </c>
    </row>
    <row r="319" spans="1:11" customFormat="1" ht="14.6" x14ac:dyDescent="0.4">
      <c r="A319" s="120" t="s">
        <v>961</v>
      </c>
      <c r="B319" s="120" t="s">
        <v>49</v>
      </c>
      <c r="C319" s="120" t="s">
        <v>2307</v>
      </c>
      <c r="D319" s="120" t="s">
        <v>1871</v>
      </c>
      <c r="E319" s="120" t="s">
        <v>23</v>
      </c>
      <c r="F319" s="98" t="s">
        <v>2361</v>
      </c>
      <c r="G319" s="121">
        <v>24</v>
      </c>
      <c r="H319" s="120" t="s">
        <v>89</v>
      </c>
      <c r="I319" s="120" t="s">
        <v>88</v>
      </c>
      <c r="J319" s="120" t="s">
        <v>1870</v>
      </c>
      <c r="K319" s="120" t="s">
        <v>969</v>
      </c>
    </row>
    <row r="320" spans="1:11" customFormat="1" ht="14.6" x14ac:dyDescent="0.4">
      <c r="A320" s="120" t="s">
        <v>961</v>
      </c>
      <c r="B320" s="120" t="s">
        <v>49</v>
      </c>
      <c r="C320" s="120" t="s">
        <v>2309</v>
      </c>
      <c r="D320" s="120">
        <v>25</v>
      </c>
      <c r="E320" s="120" t="s">
        <v>23</v>
      </c>
      <c r="F320" s="98" t="s">
        <v>3986</v>
      </c>
      <c r="G320" s="121">
        <v>27</v>
      </c>
      <c r="H320" s="120" t="s">
        <v>1029</v>
      </c>
      <c r="I320" s="120" t="s">
        <v>1030</v>
      </c>
      <c r="J320" s="120" t="s">
        <v>1031</v>
      </c>
      <c r="K320" s="120" t="s">
        <v>969</v>
      </c>
    </row>
    <row r="321" spans="1:11" customFormat="1" ht="14.6" x14ac:dyDescent="0.4">
      <c r="A321" s="120" t="s">
        <v>961</v>
      </c>
      <c r="B321" s="120" t="s">
        <v>49</v>
      </c>
      <c r="C321" s="120" t="s">
        <v>2309</v>
      </c>
      <c r="D321" s="120">
        <v>45</v>
      </c>
      <c r="E321" s="120" t="s">
        <v>23</v>
      </c>
      <c r="F321" s="98" t="s">
        <v>3162</v>
      </c>
      <c r="G321" s="121">
        <v>27</v>
      </c>
      <c r="H321" s="120" t="s">
        <v>1029</v>
      </c>
      <c r="I321" s="120" t="s">
        <v>1030</v>
      </c>
      <c r="J321" s="120" t="s">
        <v>1031</v>
      </c>
      <c r="K321" s="120" t="s">
        <v>969</v>
      </c>
    </row>
    <row r="322" spans="1:11" customFormat="1" ht="14.6" x14ac:dyDescent="0.4">
      <c r="A322" s="120" t="s">
        <v>961</v>
      </c>
      <c r="B322" s="120" t="s">
        <v>49</v>
      </c>
      <c r="C322" s="120" t="s">
        <v>2309</v>
      </c>
      <c r="D322" s="120">
        <v>77</v>
      </c>
      <c r="E322" s="120" t="s">
        <v>23</v>
      </c>
      <c r="F322" s="98" t="s">
        <v>3163</v>
      </c>
      <c r="G322" s="121">
        <v>27</v>
      </c>
      <c r="H322" s="120" t="s">
        <v>1029</v>
      </c>
      <c r="I322" s="120" t="s">
        <v>1030</v>
      </c>
      <c r="J322" s="120" t="s">
        <v>1031</v>
      </c>
      <c r="K322" s="120" t="s">
        <v>969</v>
      </c>
    </row>
    <row r="323" spans="1:11" customFormat="1" ht="14.6" x14ac:dyDescent="0.4">
      <c r="A323" s="120" t="s">
        <v>961</v>
      </c>
      <c r="B323" s="120" t="s">
        <v>49</v>
      </c>
      <c r="C323" s="120" t="s">
        <v>3987</v>
      </c>
      <c r="D323" s="120" t="s">
        <v>3988</v>
      </c>
      <c r="E323" s="120" t="s">
        <v>23</v>
      </c>
      <c r="F323" s="98" t="s">
        <v>3989</v>
      </c>
      <c r="G323" s="121">
        <v>9</v>
      </c>
      <c r="H323" s="120" t="s">
        <v>81</v>
      </c>
      <c r="I323" s="120" t="s">
        <v>543</v>
      </c>
      <c r="J323" s="120" t="s">
        <v>3990</v>
      </c>
      <c r="K323" s="120" t="s">
        <v>969</v>
      </c>
    </row>
    <row r="324" spans="1:11" customFormat="1" ht="14.6" x14ac:dyDescent="0.4">
      <c r="A324" s="120" t="s">
        <v>961</v>
      </c>
      <c r="B324" s="120" t="s">
        <v>49</v>
      </c>
      <c r="C324" s="120" t="s">
        <v>3987</v>
      </c>
      <c r="D324" s="120" t="s">
        <v>3991</v>
      </c>
      <c r="E324" s="120" t="s">
        <v>30</v>
      </c>
      <c r="F324" s="98" t="s">
        <v>3992</v>
      </c>
      <c r="G324" s="121">
        <v>9</v>
      </c>
      <c r="H324" s="120" t="s">
        <v>81</v>
      </c>
      <c r="I324" s="120" t="s">
        <v>543</v>
      </c>
      <c r="J324" s="120" t="s">
        <v>3990</v>
      </c>
      <c r="K324" s="120" t="s">
        <v>969</v>
      </c>
    </row>
    <row r="325" spans="1:11" customFormat="1" ht="14.6" x14ac:dyDescent="0.4">
      <c r="A325" s="120" t="s">
        <v>961</v>
      </c>
      <c r="B325" s="120" t="s">
        <v>49</v>
      </c>
      <c r="C325" s="120" t="s">
        <v>580</v>
      </c>
      <c r="D325" s="120" t="s">
        <v>3993</v>
      </c>
      <c r="E325" s="120" t="s">
        <v>23</v>
      </c>
      <c r="F325" s="98" t="s">
        <v>3994</v>
      </c>
      <c r="G325" s="121">
        <v>29</v>
      </c>
      <c r="H325" s="120" t="s">
        <v>85</v>
      </c>
      <c r="I325" s="120" t="s">
        <v>190</v>
      </c>
      <c r="J325" s="120" t="s">
        <v>3995</v>
      </c>
      <c r="K325" s="120" t="s">
        <v>969</v>
      </c>
    </row>
    <row r="326" spans="1:11" customFormat="1" ht="14.6" x14ac:dyDescent="0.4">
      <c r="A326" s="120" t="s">
        <v>961</v>
      </c>
      <c r="B326" s="120" t="s">
        <v>49</v>
      </c>
      <c r="C326" s="120" t="s">
        <v>580</v>
      </c>
      <c r="D326" s="120" t="s">
        <v>3996</v>
      </c>
      <c r="E326" s="120" t="s">
        <v>23</v>
      </c>
      <c r="F326" s="98" t="s">
        <v>3997</v>
      </c>
      <c r="G326" s="121">
        <v>29</v>
      </c>
      <c r="H326" s="120" t="s">
        <v>85</v>
      </c>
      <c r="I326" s="120" t="s">
        <v>190</v>
      </c>
      <c r="J326" s="120" t="s">
        <v>3995</v>
      </c>
      <c r="K326" s="120" t="s">
        <v>969</v>
      </c>
    </row>
    <row r="327" spans="1:11" customFormat="1" ht="14.6" x14ac:dyDescent="0.4">
      <c r="A327" s="120" t="s">
        <v>961</v>
      </c>
      <c r="B327" s="120" t="s">
        <v>49</v>
      </c>
      <c r="C327" s="120" t="s">
        <v>117</v>
      </c>
      <c r="D327" s="120" t="s">
        <v>1714</v>
      </c>
      <c r="E327" s="120" t="s">
        <v>23</v>
      </c>
      <c r="F327" s="98" t="s">
        <v>2362</v>
      </c>
      <c r="G327" s="121">
        <v>15</v>
      </c>
      <c r="H327" s="120" t="s">
        <v>81</v>
      </c>
      <c r="I327" s="120" t="s">
        <v>84</v>
      </c>
      <c r="J327" s="120" t="s">
        <v>111</v>
      </c>
      <c r="K327" s="120" t="s">
        <v>969</v>
      </c>
    </row>
    <row r="328" spans="1:11" customFormat="1" ht="14.6" x14ac:dyDescent="0.4">
      <c r="A328" s="120" t="s">
        <v>961</v>
      </c>
      <c r="B328" s="120" t="s">
        <v>49</v>
      </c>
      <c r="C328" s="120" t="s">
        <v>117</v>
      </c>
      <c r="D328" s="120" t="s">
        <v>3042</v>
      </c>
      <c r="E328" s="120" t="s">
        <v>23</v>
      </c>
      <c r="F328" s="98" t="s">
        <v>3164</v>
      </c>
      <c r="G328" s="121">
        <v>15</v>
      </c>
      <c r="H328" s="120" t="s">
        <v>81</v>
      </c>
      <c r="I328" s="120" t="s">
        <v>84</v>
      </c>
      <c r="J328" s="120" t="s">
        <v>111</v>
      </c>
      <c r="K328" s="120" t="s">
        <v>969</v>
      </c>
    </row>
    <row r="329" spans="1:11" customFormat="1" ht="14.6" x14ac:dyDescent="0.4">
      <c r="A329" s="120" t="s">
        <v>961</v>
      </c>
      <c r="B329" s="120" t="s">
        <v>49</v>
      </c>
      <c r="C329" s="120" t="s">
        <v>117</v>
      </c>
      <c r="D329" s="120" t="s">
        <v>1715</v>
      </c>
      <c r="E329" s="120" t="s">
        <v>23</v>
      </c>
      <c r="F329" s="98" t="s">
        <v>1987</v>
      </c>
      <c r="G329" s="121">
        <v>15</v>
      </c>
      <c r="H329" s="120" t="s">
        <v>81</v>
      </c>
      <c r="I329" s="120" t="s">
        <v>84</v>
      </c>
      <c r="J329" s="120" t="s">
        <v>111</v>
      </c>
      <c r="K329" s="120" t="s">
        <v>969</v>
      </c>
    </row>
    <row r="330" spans="1:11" customFormat="1" ht="14.6" x14ac:dyDescent="0.4">
      <c r="A330" s="120" t="s">
        <v>961</v>
      </c>
      <c r="B330" s="120" t="s">
        <v>49</v>
      </c>
      <c r="C330" s="120" t="s">
        <v>117</v>
      </c>
      <c r="D330" s="120" t="s">
        <v>3043</v>
      </c>
      <c r="E330" s="120" t="s">
        <v>23</v>
      </c>
      <c r="F330" s="98" t="s">
        <v>3165</v>
      </c>
      <c r="G330" s="121">
        <v>15</v>
      </c>
      <c r="H330" s="120" t="s">
        <v>81</v>
      </c>
      <c r="I330" s="120" t="s">
        <v>84</v>
      </c>
      <c r="J330" s="120" t="s">
        <v>111</v>
      </c>
      <c r="K330" s="120" t="s">
        <v>969</v>
      </c>
    </row>
    <row r="331" spans="1:11" customFormat="1" ht="14.6" x14ac:dyDescent="0.4">
      <c r="A331" s="120" t="s">
        <v>961</v>
      </c>
      <c r="B331" s="120" t="s">
        <v>49</v>
      </c>
      <c r="C331" s="120" t="s">
        <v>117</v>
      </c>
      <c r="D331" s="120" t="s">
        <v>3044</v>
      </c>
      <c r="E331" s="120" t="s">
        <v>23</v>
      </c>
      <c r="F331" s="98" t="s">
        <v>3166</v>
      </c>
      <c r="G331" s="121">
        <v>15</v>
      </c>
      <c r="H331" s="120" t="s">
        <v>81</v>
      </c>
      <c r="I331" s="120" t="s">
        <v>84</v>
      </c>
      <c r="J331" s="120" t="s">
        <v>111</v>
      </c>
      <c r="K331" s="120" t="s">
        <v>969</v>
      </c>
    </row>
    <row r="332" spans="1:11" customFormat="1" ht="14.6" x14ac:dyDescent="0.4">
      <c r="A332" s="120" t="s">
        <v>961</v>
      </c>
      <c r="B332" s="120" t="s">
        <v>49</v>
      </c>
      <c r="C332" s="120" t="s">
        <v>117</v>
      </c>
      <c r="D332" s="120" t="s">
        <v>3045</v>
      </c>
      <c r="E332" s="120" t="s">
        <v>31</v>
      </c>
      <c r="F332" s="98" t="s">
        <v>3167</v>
      </c>
      <c r="G332" s="121">
        <v>15</v>
      </c>
      <c r="H332" s="120" t="s">
        <v>81</v>
      </c>
      <c r="I332" s="120" t="s">
        <v>84</v>
      </c>
      <c r="J332" s="120" t="s">
        <v>111</v>
      </c>
      <c r="K332" s="120" t="s">
        <v>969</v>
      </c>
    </row>
    <row r="333" spans="1:11" x14ac:dyDescent="0.3">
      <c r="A333" s="120" t="s">
        <v>961</v>
      </c>
      <c r="B333" s="120" t="s">
        <v>49</v>
      </c>
      <c r="C333" s="120" t="s">
        <v>117</v>
      </c>
      <c r="D333" s="120" t="s">
        <v>3046</v>
      </c>
      <c r="E333" s="120" t="s">
        <v>31</v>
      </c>
      <c r="F333" s="98" t="s">
        <v>3168</v>
      </c>
      <c r="G333" s="121">
        <v>15</v>
      </c>
      <c r="H333" s="120" t="s">
        <v>81</v>
      </c>
      <c r="I333" s="120" t="s">
        <v>84</v>
      </c>
      <c r="J333" s="120" t="s">
        <v>111</v>
      </c>
      <c r="K333" s="120" t="s">
        <v>969</v>
      </c>
    </row>
    <row r="334" spans="1:11" x14ac:dyDescent="0.3">
      <c r="A334" s="120" t="s">
        <v>961</v>
      </c>
      <c r="B334" s="120" t="s">
        <v>49</v>
      </c>
      <c r="C334" s="120" t="s">
        <v>117</v>
      </c>
      <c r="D334" s="120" t="s">
        <v>1716</v>
      </c>
      <c r="E334" s="120" t="s">
        <v>23</v>
      </c>
      <c r="F334" s="98" t="s">
        <v>2363</v>
      </c>
      <c r="G334" s="121">
        <v>18</v>
      </c>
      <c r="H334" s="120" t="s">
        <v>153</v>
      </c>
      <c r="I334" s="120" t="s">
        <v>95</v>
      </c>
      <c r="J334" s="120" t="s">
        <v>111</v>
      </c>
      <c r="K334" s="120" t="s">
        <v>969</v>
      </c>
    </row>
    <row r="335" spans="1:11" x14ac:dyDescent="0.3">
      <c r="A335" s="120" t="s">
        <v>961</v>
      </c>
      <c r="B335" s="120" t="s">
        <v>49</v>
      </c>
      <c r="C335" s="120" t="s">
        <v>117</v>
      </c>
      <c r="D335" s="120" t="s">
        <v>1717</v>
      </c>
      <c r="E335" s="120" t="s">
        <v>23</v>
      </c>
      <c r="F335" s="98" t="s">
        <v>2364</v>
      </c>
      <c r="G335" s="121">
        <v>18</v>
      </c>
      <c r="H335" s="120" t="s">
        <v>153</v>
      </c>
      <c r="I335" s="120" t="s">
        <v>95</v>
      </c>
      <c r="J335" s="120" t="s">
        <v>111</v>
      </c>
      <c r="K335" s="120" t="s">
        <v>969</v>
      </c>
    </row>
    <row r="336" spans="1:11" x14ac:dyDescent="0.3">
      <c r="A336" s="120" t="s">
        <v>961</v>
      </c>
      <c r="B336" s="120" t="s">
        <v>49</v>
      </c>
      <c r="C336" s="120" t="s">
        <v>117</v>
      </c>
      <c r="D336" s="120" t="s">
        <v>3998</v>
      </c>
      <c r="E336" s="120" t="s">
        <v>23</v>
      </c>
      <c r="F336" s="98" t="s">
        <v>3999</v>
      </c>
      <c r="G336" s="121">
        <v>19</v>
      </c>
      <c r="H336" s="120" t="s">
        <v>85</v>
      </c>
      <c r="I336" s="120" t="s">
        <v>84</v>
      </c>
      <c r="J336" s="120" t="s">
        <v>159</v>
      </c>
      <c r="K336" s="120" t="s">
        <v>969</v>
      </c>
    </row>
    <row r="337" spans="1:11" x14ac:dyDescent="0.3">
      <c r="A337" s="120" t="s">
        <v>961</v>
      </c>
      <c r="B337" s="120" t="s">
        <v>49</v>
      </c>
      <c r="C337" s="120" t="s">
        <v>117</v>
      </c>
      <c r="D337" s="120" t="s">
        <v>1718</v>
      </c>
      <c r="E337" s="120" t="s">
        <v>23</v>
      </c>
      <c r="F337" s="98" t="s">
        <v>2365</v>
      </c>
      <c r="G337" s="121">
        <v>19</v>
      </c>
      <c r="H337" s="120" t="s">
        <v>153</v>
      </c>
      <c r="I337" s="120" t="s">
        <v>95</v>
      </c>
      <c r="J337" s="120" t="s">
        <v>111</v>
      </c>
      <c r="K337" s="120" t="s">
        <v>969</v>
      </c>
    </row>
    <row r="338" spans="1:11" x14ac:dyDescent="0.3">
      <c r="A338" s="120" t="s">
        <v>961</v>
      </c>
      <c r="B338" s="120" t="s">
        <v>49</v>
      </c>
      <c r="C338" s="120" t="s">
        <v>117</v>
      </c>
      <c r="D338" s="120" t="s">
        <v>3047</v>
      </c>
      <c r="E338" s="120" t="s">
        <v>23</v>
      </c>
      <c r="F338" s="98" t="s">
        <v>3169</v>
      </c>
      <c r="G338" s="121">
        <v>12</v>
      </c>
      <c r="H338" s="120" t="s">
        <v>153</v>
      </c>
      <c r="I338" s="120" t="s">
        <v>93</v>
      </c>
      <c r="J338" s="120" t="s">
        <v>111</v>
      </c>
      <c r="K338" s="120" t="s">
        <v>969</v>
      </c>
    </row>
    <row r="339" spans="1:11" x14ac:dyDescent="0.3">
      <c r="A339" s="120" t="s">
        <v>961</v>
      </c>
      <c r="B339" s="120" t="s">
        <v>49</v>
      </c>
      <c r="C339" s="120" t="s">
        <v>117</v>
      </c>
      <c r="D339" s="120">
        <v>7854</v>
      </c>
      <c r="E339" s="120" t="s">
        <v>23</v>
      </c>
      <c r="F339" s="98" t="s">
        <v>2366</v>
      </c>
      <c r="G339" s="121">
        <v>17</v>
      </c>
      <c r="H339" s="120" t="s">
        <v>81</v>
      </c>
      <c r="I339" s="120" t="s">
        <v>84</v>
      </c>
      <c r="J339" s="120" t="s">
        <v>111</v>
      </c>
      <c r="K339" s="120" t="s">
        <v>969</v>
      </c>
    </row>
    <row r="340" spans="1:11" x14ac:dyDescent="0.3">
      <c r="A340" s="120" t="s">
        <v>961</v>
      </c>
      <c r="B340" s="120" t="s">
        <v>49</v>
      </c>
      <c r="C340" s="120" t="s">
        <v>117</v>
      </c>
      <c r="D340" s="120">
        <v>8252</v>
      </c>
      <c r="E340" s="120" t="s">
        <v>23</v>
      </c>
      <c r="F340" s="98" t="s">
        <v>2367</v>
      </c>
      <c r="G340" s="121">
        <v>17</v>
      </c>
      <c r="H340" s="120" t="s">
        <v>81</v>
      </c>
      <c r="I340" s="120" t="s">
        <v>84</v>
      </c>
      <c r="J340" s="120" t="s">
        <v>111</v>
      </c>
      <c r="K340" s="120" t="s">
        <v>969</v>
      </c>
    </row>
    <row r="341" spans="1:11" x14ac:dyDescent="0.3">
      <c r="A341" s="120" t="s">
        <v>961</v>
      </c>
      <c r="B341" s="120" t="s">
        <v>49</v>
      </c>
      <c r="C341" s="120" t="s">
        <v>117</v>
      </c>
      <c r="D341" s="120">
        <v>8952</v>
      </c>
      <c r="E341" s="120" t="s">
        <v>23</v>
      </c>
      <c r="F341" s="98" t="s">
        <v>2368</v>
      </c>
      <c r="G341" s="121">
        <v>17</v>
      </c>
      <c r="H341" s="120" t="s">
        <v>81</v>
      </c>
      <c r="I341" s="120" t="s">
        <v>84</v>
      </c>
      <c r="J341" s="120" t="s">
        <v>111</v>
      </c>
      <c r="K341" s="120" t="s">
        <v>969</v>
      </c>
    </row>
    <row r="342" spans="1:11" x14ac:dyDescent="0.3">
      <c r="A342" s="120" t="s">
        <v>961</v>
      </c>
      <c r="B342" s="120" t="s">
        <v>49</v>
      </c>
      <c r="C342" s="120" t="s">
        <v>117</v>
      </c>
      <c r="D342" s="120">
        <v>9556</v>
      </c>
      <c r="E342" s="120" t="s">
        <v>23</v>
      </c>
      <c r="F342" s="98" t="s">
        <v>2369</v>
      </c>
      <c r="G342" s="121">
        <v>17</v>
      </c>
      <c r="H342" s="120" t="s">
        <v>81</v>
      </c>
      <c r="I342" s="120" t="s">
        <v>84</v>
      </c>
      <c r="J342" s="120" t="s">
        <v>111</v>
      </c>
      <c r="K342" s="120" t="s">
        <v>969</v>
      </c>
    </row>
    <row r="343" spans="1:11" x14ac:dyDescent="0.3">
      <c r="A343" s="120" t="s">
        <v>961</v>
      </c>
      <c r="B343" s="120" t="s">
        <v>49</v>
      </c>
      <c r="C343" s="120" t="s">
        <v>117</v>
      </c>
      <c r="D343" s="120" t="s">
        <v>3048</v>
      </c>
      <c r="E343" s="120" t="s">
        <v>23</v>
      </c>
      <c r="F343" s="98" t="s">
        <v>3170</v>
      </c>
      <c r="G343" s="121">
        <v>18</v>
      </c>
      <c r="H343" s="120" t="s">
        <v>153</v>
      </c>
      <c r="I343" s="120" t="s">
        <v>95</v>
      </c>
      <c r="J343" s="120" t="s">
        <v>111</v>
      </c>
      <c r="K343" s="120" t="s">
        <v>969</v>
      </c>
    </row>
    <row r="344" spans="1:11" x14ac:dyDescent="0.3">
      <c r="A344" s="120" t="s">
        <v>961</v>
      </c>
      <c r="B344" s="120" t="s">
        <v>49</v>
      </c>
      <c r="C344" s="120" t="s">
        <v>117</v>
      </c>
      <c r="D344" s="120" t="s">
        <v>3049</v>
      </c>
      <c r="E344" s="120" t="s">
        <v>31</v>
      </c>
      <c r="F344" s="98" t="s">
        <v>3171</v>
      </c>
      <c r="G344" s="121">
        <v>18</v>
      </c>
      <c r="H344" s="120" t="s">
        <v>153</v>
      </c>
      <c r="I344" s="120" t="s">
        <v>95</v>
      </c>
      <c r="J344" s="120" t="s">
        <v>111</v>
      </c>
      <c r="K344" s="120" t="s">
        <v>969</v>
      </c>
    </row>
    <row r="345" spans="1:11" x14ac:dyDescent="0.3">
      <c r="A345" s="120" t="s">
        <v>961</v>
      </c>
      <c r="B345" s="120" t="s">
        <v>49</v>
      </c>
      <c r="C345" s="120" t="s">
        <v>117</v>
      </c>
      <c r="D345" s="120" t="s">
        <v>3050</v>
      </c>
      <c r="E345" s="120" t="s">
        <v>23</v>
      </c>
      <c r="F345" s="98" t="s">
        <v>3172</v>
      </c>
      <c r="G345" s="121">
        <v>18</v>
      </c>
      <c r="H345" s="120" t="s">
        <v>153</v>
      </c>
      <c r="I345" s="120" t="s">
        <v>95</v>
      </c>
      <c r="J345" s="120" t="s">
        <v>111</v>
      </c>
      <c r="K345" s="120" t="s">
        <v>969</v>
      </c>
    </row>
    <row r="346" spans="1:11" x14ac:dyDescent="0.3">
      <c r="A346" s="120" t="s">
        <v>961</v>
      </c>
      <c r="B346" s="120" t="s">
        <v>49</v>
      </c>
      <c r="C346" s="120" t="s">
        <v>117</v>
      </c>
      <c r="D346" s="120" t="s">
        <v>3051</v>
      </c>
      <c r="E346" s="120" t="s">
        <v>23</v>
      </c>
      <c r="F346" s="98" t="s">
        <v>3173</v>
      </c>
      <c r="G346" s="121">
        <v>18</v>
      </c>
      <c r="H346" s="120" t="s">
        <v>153</v>
      </c>
      <c r="I346" s="120" t="s">
        <v>95</v>
      </c>
      <c r="J346" s="120" t="s">
        <v>111</v>
      </c>
      <c r="K346" s="120" t="s">
        <v>969</v>
      </c>
    </row>
    <row r="347" spans="1:11" x14ac:dyDescent="0.3">
      <c r="A347" s="120" t="s">
        <v>961</v>
      </c>
      <c r="B347" s="120" t="s">
        <v>49</v>
      </c>
      <c r="C347" s="120" t="s">
        <v>117</v>
      </c>
      <c r="D347" s="120" t="s">
        <v>3052</v>
      </c>
      <c r="E347" s="120" t="s">
        <v>23</v>
      </c>
      <c r="F347" s="98" t="s">
        <v>3174</v>
      </c>
      <c r="G347" s="121">
        <v>18</v>
      </c>
      <c r="H347" s="120" t="s">
        <v>153</v>
      </c>
      <c r="I347" s="120" t="s">
        <v>95</v>
      </c>
      <c r="J347" s="120" t="s">
        <v>111</v>
      </c>
      <c r="K347" s="120" t="s">
        <v>969</v>
      </c>
    </row>
    <row r="348" spans="1:11" x14ac:dyDescent="0.3">
      <c r="A348" s="120" t="s">
        <v>961</v>
      </c>
      <c r="B348" s="120" t="s">
        <v>49</v>
      </c>
      <c r="C348" s="120" t="s">
        <v>117</v>
      </c>
      <c r="D348" s="120" t="s">
        <v>3053</v>
      </c>
      <c r="E348" s="120" t="s">
        <v>23</v>
      </c>
      <c r="F348" s="98" t="s">
        <v>3175</v>
      </c>
      <c r="G348" s="121">
        <v>18</v>
      </c>
      <c r="H348" s="120" t="s">
        <v>153</v>
      </c>
      <c r="I348" s="120" t="s">
        <v>95</v>
      </c>
      <c r="J348" s="120" t="s">
        <v>111</v>
      </c>
      <c r="K348" s="120" t="s">
        <v>969</v>
      </c>
    </row>
    <row r="349" spans="1:11" x14ac:dyDescent="0.3">
      <c r="A349" s="120" t="s">
        <v>961</v>
      </c>
      <c r="B349" s="120" t="s">
        <v>49</v>
      </c>
      <c r="C349" s="120" t="s">
        <v>117</v>
      </c>
      <c r="D349" s="120" t="s">
        <v>3054</v>
      </c>
      <c r="E349" s="120" t="s">
        <v>23</v>
      </c>
      <c r="F349" s="98" t="s">
        <v>3176</v>
      </c>
      <c r="G349" s="121">
        <v>18</v>
      </c>
      <c r="H349" s="120" t="s">
        <v>153</v>
      </c>
      <c r="I349" s="120" t="s">
        <v>95</v>
      </c>
      <c r="J349" s="120" t="s">
        <v>111</v>
      </c>
      <c r="K349" s="120" t="s">
        <v>969</v>
      </c>
    </row>
    <row r="350" spans="1:11" x14ac:dyDescent="0.3">
      <c r="A350" s="120" t="s">
        <v>961</v>
      </c>
      <c r="B350" s="120" t="s">
        <v>49</v>
      </c>
      <c r="C350" s="120" t="s">
        <v>117</v>
      </c>
      <c r="D350" s="120" t="s">
        <v>1719</v>
      </c>
      <c r="E350" s="120" t="s">
        <v>23</v>
      </c>
      <c r="F350" s="98" t="s">
        <v>2370</v>
      </c>
      <c r="G350" s="121">
        <v>13</v>
      </c>
      <c r="H350" s="120" t="s">
        <v>153</v>
      </c>
      <c r="I350" s="120" t="s">
        <v>93</v>
      </c>
      <c r="J350" s="120" t="s">
        <v>111</v>
      </c>
      <c r="K350" s="120" t="s">
        <v>969</v>
      </c>
    </row>
    <row r="351" spans="1:11" x14ac:dyDescent="0.3">
      <c r="A351" s="120" t="s">
        <v>961</v>
      </c>
      <c r="B351" s="120" t="s">
        <v>49</v>
      </c>
      <c r="C351" s="120" t="s">
        <v>117</v>
      </c>
      <c r="D351" s="120" t="s">
        <v>4000</v>
      </c>
      <c r="E351" s="120" t="s">
        <v>23</v>
      </c>
      <c r="F351" s="98" t="s">
        <v>4001</v>
      </c>
      <c r="G351" s="121">
        <v>24</v>
      </c>
      <c r="H351" s="120" t="s">
        <v>81</v>
      </c>
      <c r="I351" s="120" t="s">
        <v>84</v>
      </c>
      <c r="J351" s="120" t="s">
        <v>111</v>
      </c>
      <c r="K351" s="120" t="s">
        <v>969</v>
      </c>
    </row>
    <row r="352" spans="1:11" x14ac:dyDescent="0.3">
      <c r="A352" s="120" t="s">
        <v>961</v>
      </c>
      <c r="B352" s="120" t="s">
        <v>49</v>
      </c>
      <c r="C352" s="120" t="s">
        <v>117</v>
      </c>
      <c r="D352" s="120" t="s">
        <v>1872</v>
      </c>
      <c r="E352" s="120" t="s">
        <v>23</v>
      </c>
      <c r="F352" s="98" t="s">
        <v>2371</v>
      </c>
      <c r="G352" s="121">
        <v>16</v>
      </c>
      <c r="H352" s="120" t="s">
        <v>81</v>
      </c>
      <c r="I352" s="120" t="s">
        <v>84</v>
      </c>
      <c r="J352" s="120" t="s">
        <v>111</v>
      </c>
      <c r="K352" s="120" t="s">
        <v>969</v>
      </c>
    </row>
    <row r="353" spans="1:11" x14ac:dyDescent="0.3">
      <c r="A353" s="120" t="s">
        <v>961</v>
      </c>
      <c r="B353" s="120" t="s">
        <v>49</v>
      </c>
      <c r="C353" s="120" t="s">
        <v>117</v>
      </c>
      <c r="D353" s="120" t="s">
        <v>1873</v>
      </c>
      <c r="E353" s="120" t="s">
        <v>23</v>
      </c>
      <c r="F353" s="98" t="s">
        <v>2372</v>
      </c>
      <c r="G353" s="121">
        <v>16</v>
      </c>
      <c r="H353" s="120" t="s">
        <v>81</v>
      </c>
      <c r="I353" s="120" t="s">
        <v>84</v>
      </c>
      <c r="J353" s="120" t="s">
        <v>111</v>
      </c>
      <c r="K353" s="120" t="s">
        <v>969</v>
      </c>
    </row>
    <row r="354" spans="1:11" x14ac:dyDescent="0.3">
      <c r="A354" s="120" t="s">
        <v>961</v>
      </c>
      <c r="B354" s="120" t="s">
        <v>49</v>
      </c>
      <c r="C354" s="120" t="s">
        <v>117</v>
      </c>
      <c r="D354" s="120" t="s">
        <v>1874</v>
      </c>
      <c r="E354" s="120" t="s">
        <v>23</v>
      </c>
      <c r="F354" s="98" t="s">
        <v>2373</v>
      </c>
      <c r="G354" s="121">
        <v>16</v>
      </c>
      <c r="H354" s="120" t="s">
        <v>81</v>
      </c>
      <c r="I354" s="120" t="s">
        <v>84</v>
      </c>
      <c r="J354" s="120" t="s">
        <v>111</v>
      </c>
      <c r="K354" s="120" t="s">
        <v>969</v>
      </c>
    </row>
    <row r="355" spans="1:11" x14ac:dyDescent="0.3">
      <c r="A355" s="120" t="s">
        <v>961</v>
      </c>
      <c r="B355" s="120" t="s">
        <v>49</v>
      </c>
      <c r="C355" s="120" t="s">
        <v>117</v>
      </c>
      <c r="D355" s="120" t="s">
        <v>1875</v>
      </c>
      <c r="E355" s="120" t="s">
        <v>23</v>
      </c>
      <c r="F355" s="98" t="s">
        <v>2374</v>
      </c>
      <c r="G355" s="121">
        <v>16</v>
      </c>
      <c r="H355" s="120" t="s">
        <v>81</v>
      </c>
      <c r="I355" s="120" t="s">
        <v>84</v>
      </c>
      <c r="J355" s="120" t="s">
        <v>111</v>
      </c>
      <c r="K355" s="120" t="s">
        <v>969</v>
      </c>
    </row>
    <row r="356" spans="1:11" x14ac:dyDescent="0.3">
      <c r="A356" s="120" t="s">
        <v>961</v>
      </c>
      <c r="B356" s="120" t="s">
        <v>49</v>
      </c>
      <c r="C356" s="120" t="s">
        <v>117</v>
      </c>
      <c r="D356" s="120" t="s">
        <v>1876</v>
      </c>
      <c r="E356" s="120" t="s">
        <v>23</v>
      </c>
      <c r="F356" s="98" t="s">
        <v>2375</v>
      </c>
      <c r="G356" s="121">
        <v>16</v>
      </c>
      <c r="H356" s="120" t="s">
        <v>81</v>
      </c>
      <c r="I356" s="120" t="s">
        <v>84</v>
      </c>
      <c r="J356" s="120" t="s">
        <v>111</v>
      </c>
      <c r="K356" s="120" t="s">
        <v>969</v>
      </c>
    </row>
    <row r="357" spans="1:11" x14ac:dyDescent="0.3">
      <c r="A357" s="120" t="s">
        <v>961</v>
      </c>
      <c r="B357" s="120" t="s">
        <v>49</v>
      </c>
      <c r="C357" s="120" t="s">
        <v>117</v>
      </c>
      <c r="D357" s="120" t="s">
        <v>1877</v>
      </c>
      <c r="E357" s="120" t="s">
        <v>23</v>
      </c>
      <c r="F357" s="98" t="s">
        <v>2376</v>
      </c>
      <c r="G357" s="121">
        <v>16</v>
      </c>
      <c r="H357" s="120" t="s">
        <v>81</v>
      </c>
      <c r="I357" s="120" t="s">
        <v>84</v>
      </c>
      <c r="J357" s="120" t="s">
        <v>111</v>
      </c>
      <c r="K357" s="120" t="s">
        <v>969</v>
      </c>
    </row>
    <row r="358" spans="1:11" x14ac:dyDescent="0.3">
      <c r="A358" s="120" t="s">
        <v>961</v>
      </c>
      <c r="B358" s="120" t="s">
        <v>49</v>
      </c>
      <c r="C358" s="120" t="s">
        <v>117</v>
      </c>
      <c r="D358" s="120" t="s">
        <v>1878</v>
      </c>
      <c r="E358" s="120" t="s">
        <v>23</v>
      </c>
      <c r="F358" s="98" t="s">
        <v>2377</v>
      </c>
      <c r="G358" s="121">
        <v>16</v>
      </c>
      <c r="H358" s="120" t="s">
        <v>81</v>
      </c>
      <c r="I358" s="120" t="s">
        <v>84</v>
      </c>
      <c r="J358" s="120" t="s">
        <v>111</v>
      </c>
      <c r="K358" s="120" t="s">
        <v>969</v>
      </c>
    </row>
    <row r="359" spans="1:11" x14ac:dyDescent="0.3">
      <c r="A359" s="120" t="s">
        <v>961</v>
      </c>
      <c r="B359" s="120" t="s">
        <v>49</v>
      </c>
      <c r="C359" s="120" t="s">
        <v>117</v>
      </c>
      <c r="D359" s="120" t="s">
        <v>1879</v>
      </c>
      <c r="E359" s="120" t="s">
        <v>23</v>
      </c>
      <c r="F359" s="98" t="s">
        <v>2378</v>
      </c>
      <c r="G359" s="121">
        <v>16</v>
      </c>
      <c r="H359" s="120" t="s">
        <v>81</v>
      </c>
      <c r="I359" s="120" t="s">
        <v>84</v>
      </c>
      <c r="J359" s="120" t="s">
        <v>111</v>
      </c>
      <c r="K359" s="120" t="s">
        <v>969</v>
      </c>
    </row>
    <row r="360" spans="1:11" x14ac:dyDescent="0.3">
      <c r="A360" s="120" t="s">
        <v>961</v>
      </c>
      <c r="B360" s="120" t="s">
        <v>49</v>
      </c>
      <c r="C360" s="120" t="s">
        <v>117</v>
      </c>
      <c r="D360" s="120" t="s">
        <v>1880</v>
      </c>
      <c r="E360" s="120" t="s">
        <v>23</v>
      </c>
      <c r="F360" s="98" t="s">
        <v>2379</v>
      </c>
      <c r="G360" s="121">
        <v>16</v>
      </c>
      <c r="H360" s="120" t="s">
        <v>81</v>
      </c>
      <c r="I360" s="120" t="s">
        <v>84</v>
      </c>
      <c r="J360" s="120" t="s">
        <v>111</v>
      </c>
      <c r="K360" s="120" t="s">
        <v>969</v>
      </c>
    </row>
    <row r="361" spans="1:11" x14ac:dyDescent="0.3">
      <c r="A361" s="120" t="s">
        <v>961</v>
      </c>
      <c r="B361" s="120" t="s">
        <v>49</v>
      </c>
      <c r="C361" s="120" t="s">
        <v>117</v>
      </c>
      <c r="D361" s="120" t="s">
        <v>2003</v>
      </c>
      <c r="E361" s="120" t="s">
        <v>31</v>
      </c>
      <c r="F361" s="98" t="s">
        <v>2380</v>
      </c>
      <c r="G361" s="121">
        <v>16</v>
      </c>
      <c r="H361" s="120" t="s">
        <v>81</v>
      </c>
      <c r="I361" s="120" t="s">
        <v>84</v>
      </c>
      <c r="J361" s="120" t="s">
        <v>111</v>
      </c>
      <c r="K361" s="120" t="s">
        <v>969</v>
      </c>
    </row>
    <row r="362" spans="1:11" x14ac:dyDescent="0.3">
      <c r="A362" s="120" t="s">
        <v>961</v>
      </c>
      <c r="B362" s="120" t="s">
        <v>49</v>
      </c>
      <c r="C362" s="120" t="s">
        <v>117</v>
      </c>
      <c r="D362" s="120" t="s">
        <v>2004</v>
      </c>
      <c r="E362" s="120" t="s">
        <v>29</v>
      </c>
      <c r="F362" s="98" t="s">
        <v>2005</v>
      </c>
      <c r="G362" s="121">
        <v>16</v>
      </c>
      <c r="H362" s="120" t="s">
        <v>81</v>
      </c>
      <c r="I362" s="120" t="s">
        <v>84</v>
      </c>
      <c r="J362" s="120" t="s">
        <v>111</v>
      </c>
      <c r="K362" s="120" t="s">
        <v>969</v>
      </c>
    </row>
    <row r="363" spans="1:11" x14ac:dyDescent="0.3">
      <c r="A363" s="120" t="s">
        <v>961</v>
      </c>
      <c r="B363" s="120" t="s">
        <v>49</v>
      </c>
      <c r="C363" s="120" t="s">
        <v>117</v>
      </c>
      <c r="D363" s="120" t="s">
        <v>1881</v>
      </c>
      <c r="E363" s="120" t="s">
        <v>29</v>
      </c>
      <c r="F363" s="98" t="s">
        <v>2381</v>
      </c>
      <c r="G363" s="121">
        <v>16</v>
      </c>
      <c r="H363" s="120" t="s">
        <v>81</v>
      </c>
      <c r="I363" s="120" t="s">
        <v>84</v>
      </c>
      <c r="J363" s="120" t="s">
        <v>111</v>
      </c>
      <c r="K363" s="120" t="s">
        <v>969</v>
      </c>
    </row>
    <row r="364" spans="1:11" x14ac:dyDescent="0.3">
      <c r="A364" s="120" t="s">
        <v>961</v>
      </c>
      <c r="B364" s="120" t="s">
        <v>49</v>
      </c>
      <c r="C364" s="120" t="s">
        <v>117</v>
      </c>
      <c r="D364" s="120" t="s">
        <v>1812</v>
      </c>
      <c r="E364" s="120" t="s">
        <v>29</v>
      </c>
      <c r="F364" s="98" t="s">
        <v>2382</v>
      </c>
      <c r="G364" s="121">
        <v>16</v>
      </c>
      <c r="H364" s="120" t="s">
        <v>81</v>
      </c>
      <c r="I364" s="120" t="s">
        <v>84</v>
      </c>
      <c r="J364" s="120" t="s">
        <v>111</v>
      </c>
      <c r="K364" s="120" t="s">
        <v>969</v>
      </c>
    </row>
    <row r="365" spans="1:11" x14ac:dyDescent="0.3">
      <c r="A365" s="120" t="s">
        <v>961</v>
      </c>
      <c r="B365" s="120" t="s">
        <v>49</v>
      </c>
      <c r="C365" s="120" t="s">
        <v>117</v>
      </c>
      <c r="D365" s="120" t="s">
        <v>2006</v>
      </c>
      <c r="E365" s="120" t="s">
        <v>23</v>
      </c>
      <c r="F365" s="98" t="s">
        <v>2007</v>
      </c>
      <c r="G365" s="121">
        <v>14</v>
      </c>
      <c r="H365" s="120" t="s">
        <v>81</v>
      </c>
      <c r="I365" s="120" t="s">
        <v>84</v>
      </c>
      <c r="J365" s="120" t="s">
        <v>111</v>
      </c>
      <c r="K365" s="120" t="s">
        <v>969</v>
      </c>
    </row>
    <row r="366" spans="1:11" x14ac:dyDescent="0.3">
      <c r="A366" s="120" t="s">
        <v>961</v>
      </c>
      <c r="B366" s="120" t="s">
        <v>49</v>
      </c>
      <c r="C366" s="120" t="s">
        <v>117</v>
      </c>
      <c r="D366" s="120" t="s">
        <v>2008</v>
      </c>
      <c r="E366" s="120" t="s">
        <v>23</v>
      </c>
      <c r="F366" s="98" t="s">
        <v>2383</v>
      </c>
      <c r="G366" s="121">
        <v>14</v>
      </c>
      <c r="H366" s="120" t="s">
        <v>81</v>
      </c>
      <c r="I366" s="120" t="s">
        <v>84</v>
      </c>
      <c r="J366" s="120" t="s">
        <v>111</v>
      </c>
      <c r="K366" s="120" t="s">
        <v>969</v>
      </c>
    </row>
    <row r="367" spans="1:11" x14ac:dyDescent="0.3">
      <c r="A367" s="120" t="s">
        <v>961</v>
      </c>
      <c r="B367" s="120" t="s">
        <v>49</v>
      </c>
      <c r="C367" s="120" t="s">
        <v>117</v>
      </c>
      <c r="D367" s="120" t="s">
        <v>1720</v>
      </c>
      <c r="E367" s="120" t="s">
        <v>31</v>
      </c>
      <c r="F367" s="98" t="s">
        <v>2384</v>
      </c>
      <c r="G367" s="121">
        <v>14</v>
      </c>
      <c r="H367" s="120" t="s">
        <v>81</v>
      </c>
      <c r="I367" s="120" t="s">
        <v>84</v>
      </c>
      <c r="J367" s="120" t="s">
        <v>111</v>
      </c>
      <c r="K367" s="120" t="s">
        <v>969</v>
      </c>
    </row>
    <row r="368" spans="1:11" x14ac:dyDescent="0.3">
      <c r="A368" s="120" t="s">
        <v>961</v>
      </c>
      <c r="B368" s="120" t="s">
        <v>49</v>
      </c>
      <c r="C368" s="120" t="s">
        <v>117</v>
      </c>
      <c r="D368" s="120" t="s">
        <v>1627</v>
      </c>
      <c r="E368" s="120" t="s">
        <v>23</v>
      </c>
      <c r="F368" s="98" t="s">
        <v>2385</v>
      </c>
      <c r="G368" s="121">
        <v>24</v>
      </c>
      <c r="H368" s="120" t="s">
        <v>81</v>
      </c>
      <c r="I368" s="120" t="s">
        <v>84</v>
      </c>
      <c r="J368" s="120" t="s">
        <v>111</v>
      </c>
      <c r="K368" s="120" t="s">
        <v>969</v>
      </c>
    </row>
    <row r="369" spans="1:11" x14ac:dyDescent="0.3">
      <c r="A369" s="120" t="s">
        <v>961</v>
      </c>
      <c r="B369" s="120" t="s">
        <v>49</v>
      </c>
      <c r="C369" s="120" t="s">
        <v>117</v>
      </c>
      <c r="D369" s="120" t="s">
        <v>2009</v>
      </c>
      <c r="E369" s="120" t="s">
        <v>23</v>
      </c>
      <c r="F369" s="98" t="s">
        <v>2386</v>
      </c>
      <c r="G369" s="121">
        <v>23</v>
      </c>
      <c r="H369" s="120" t="s">
        <v>81</v>
      </c>
      <c r="I369" s="120" t="s">
        <v>84</v>
      </c>
      <c r="J369" s="120" t="s">
        <v>111</v>
      </c>
      <c r="K369" s="120" t="s">
        <v>969</v>
      </c>
    </row>
    <row r="370" spans="1:11" x14ac:dyDescent="0.3">
      <c r="A370" s="120" t="s">
        <v>961</v>
      </c>
      <c r="B370" s="120" t="s">
        <v>49</v>
      </c>
      <c r="C370" s="120" t="s">
        <v>117</v>
      </c>
      <c r="D370" s="120" t="s">
        <v>2010</v>
      </c>
      <c r="E370" s="120" t="s">
        <v>33</v>
      </c>
      <c r="F370" s="98" t="s">
        <v>2387</v>
      </c>
      <c r="G370" s="121">
        <v>23</v>
      </c>
      <c r="H370" s="120" t="s">
        <v>81</v>
      </c>
      <c r="I370" s="120" t="s">
        <v>84</v>
      </c>
      <c r="J370" s="120" t="s">
        <v>111</v>
      </c>
      <c r="K370" s="120" t="s">
        <v>969</v>
      </c>
    </row>
    <row r="371" spans="1:11" x14ac:dyDescent="0.3">
      <c r="A371" s="120" t="s">
        <v>961</v>
      </c>
      <c r="B371" s="120" t="s">
        <v>49</v>
      </c>
      <c r="C371" s="120" t="s">
        <v>117</v>
      </c>
      <c r="D371" s="120" t="s">
        <v>4002</v>
      </c>
      <c r="E371" s="120" t="s">
        <v>31</v>
      </c>
      <c r="F371" s="98" t="s">
        <v>4003</v>
      </c>
      <c r="G371" s="121">
        <v>23</v>
      </c>
      <c r="H371" s="120" t="s">
        <v>81</v>
      </c>
      <c r="I371" s="120" t="s">
        <v>84</v>
      </c>
      <c r="J371" s="120" t="s">
        <v>111</v>
      </c>
      <c r="K371" s="120" t="s">
        <v>969</v>
      </c>
    </row>
    <row r="372" spans="1:11" x14ac:dyDescent="0.3">
      <c r="A372" s="120" t="s">
        <v>961</v>
      </c>
      <c r="B372" s="120" t="s">
        <v>49</v>
      </c>
      <c r="C372" s="120" t="s">
        <v>117</v>
      </c>
      <c r="D372" s="120" t="s">
        <v>4004</v>
      </c>
      <c r="E372" s="120" t="s">
        <v>31</v>
      </c>
      <c r="F372" s="98" t="s">
        <v>4005</v>
      </c>
      <c r="G372" s="121">
        <v>23</v>
      </c>
      <c r="H372" s="120" t="s">
        <v>81</v>
      </c>
      <c r="I372" s="120" t="s">
        <v>84</v>
      </c>
      <c r="J372" s="120" t="s">
        <v>111</v>
      </c>
      <c r="K372" s="120" t="s">
        <v>969</v>
      </c>
    </row>
    <row r="373" spans="1:11" x14ac:dyDescent="0.3">
      <c r="A373" s="120" t="s">
        <v>961</v>
      </c>
      <c r="B373" s="120" t="s">
        <v>49</v>
      </c>
      <c r="C373" s="120" t="s">
        <v>117</v>
      </c>
      <c r="D373" s="120" t="s">
        <v>4006</v>
      </c>
      <c r="E373" s="120" t="s">
        <v>31</v>
      </c>
      <c r="F373" s="98" t="s">
        <v>4007</v>
      </c>
      <c r="G373" s="121">
        <v>23</v>
      </c>
      <c r="H373" s="120" t="s">
        <v>81</v>
      </c>
      <c r="I373" s="120" t="s">
        <v>84</v>
      </c>
      <c r="J373" s="120" t="s">
        <v>111</v>
      </c>
      <c r="K373" s="120" t="s">
        <v>969</v>
      </c>
    </row>
    <row r="374" spans="1:11" x14ac:dyDescent="0.3">
      <c r="A374" s="120" t="s">
        <v>961</v>
      </c>
      <c r="B374" s="120" t="s">
        <v>49</v>
      </c>
      <c r="C374" s="120" t="s">
        <v>117</v>
      </c>
      <c r="D374" s="120" t="s">
        <v>4008</v>
      </c>
      <c r="E374" s="120" t="s">
        <v>29</v>
      </c>
      <c r="F374" s="98" t="s">
        <v>4009</v>
      </c>
      <c r="G374" s="121">
        <v>23</v>
      </c>
      <c r="H374" s="120" t="s">
        <v>81</v>
      </c>
      <c r="I374" s="120" t="s">
        <v>84</v>
      </c>
      <c r="J374" s="120" t="s">
        <v>111</v>
      </c>
      <c r="K374" s="120" t="s">
        <v>969</v>
      </c>
    </row>
    <row r="375" spans="1:11" x14ac:dyDescent="0.3">
      <c r="A375" s="120" t="s">
        <v>961</v>
      </c>
      <c r="B375" s="120" t="s">
        <v>49</v>
      </c>
      <c r="C375" s="120" t="s">
        <v>117</v>
      </c>
      <c r="D375" s="120" t="s">
        <v>2011</v>
      </c>
      <c r="E375" s="120" t="s">
        <v>23</v>
      </c>
      <c r="F375" s="98" t="s">
        <v>2388</v>
      </c>
      <c r="G375" s="121">
        <v>9</v>
      </c>
      <c r="H375" s="120" t="s">
        <v>89</v>
      </c>
      <c r="I375" s="120" t="s">
        <v>82</v>
      </c>
      <c r="J375" s="120" t="s">
        <v>136</v>
      </c>
      <c r="K375" s="120" t="s">
        <v>969</v>
      </c>
    </row>
    <row r="376" spans="1:11" x14ac:dyDescent="0.3">
      <c r="A376" s="120" t="s">
        <v>961</v>
      </c>
      <c r="B376" s="120" t="s">
        <v>49</v>
      </c>
      <c r="C376" s="120" t="s">
        <v>117</v>
      </c>
      <c r="D376" s="120" t="s">
        <v>2012</v>
      </c>
      <c r="E376" s="120" t="s">
        <v>23</v>
      </c>
      <c r="F376" s="98" t="s">
        <v>2389</v>
      </c>
      <c r="G376" s="121">
        <v>9</v>
      </c>
      <c r="H376" s="120" t="s">
        <v>89</v>
      </c>
      <c r="I376" s="120" t="s">
        <v>82</v>
      </c>
      <c r="J376" s="120" t="s">
        <v>136</v>
      </c>
      <c r="K376" s="120" t="s">
        <v>969</v>
      </c>
    </row>
    <row r="377" spans="1:11" x14ac:dyDescent="0.3">
      <c r="A377" s="120" t="s">
        <v>961</v>
      </c>
      <c r="B377" s="120" t="s">
        <v>49</v>
      </c>
      <c r="C377" s="120" t="s">
        <v>117</v>
      </c>
      <c r="D377" s="120" t="s">
        <v>2012</v>
      </c>
      <c r="E377" s="120" t="s">
        <v>23</v>
      </c>
      <c r="F377" s="98" t="s">
        <v>2389</v>
      </c>
      <c r="G377" s="121">
        <v>9</v>
      </c>
      <c r="H377" s="120" t="s">
        <v>89</v>
      </c>
      <c r="I377" s="120" t="s">
        <v>82</v>
      </c>
      <c r="J377" s="120" t="s">
        <v>136</v>
      </c>
      <c r="K377" s="120" t="s">
        <v>969</v>
      </c>
    </row>
    <row r="378" spans="1:11" x14ac:dyDescent="0.3">
      <c r="A378" s="120" t="s">
        <v>961</v>
      </c>
      <c r="B378" s="120" t="s">
        <v>49</v>
      </c>
      <c r="C378" s="120" t="s">
        <v>117</v>
      </c>
      <c r="D378" s="120" t="s">
        <v>2107</v>
      </c>
      <c r="E378" s="120" t="s">
        <v>79</v>
      </c>
      <c r="F378" s="98" t="s">
        <v>2248</v>
      </c>
      <c r="G378" s="121">
        <v>10</v>
      </c>
      <c r="H378" s="120" t="s">
        <v>89</v>
      </c>
      <c r="I378" s="120" t="s">
        <v>82</v>
      </c>
      <c r="J378" s="120" t="s">
        <v>136</v>
      </c>
      <c r="K378" s="120" t="s">
        <v>969</v>
      </c>
    </row>
    <row r="379" spans="1:11" x14ac:dyDescent="0.3">
      <c r="A379" s="120" t="s">
        <v>961</v>
      </c>
      <c r="B379" s="120" t="s">
        <v>49</v>
      </c>
      <c r="C379" s="120" t="s">
        <v>117</v>
      </c>
      <c r="D379" s="120" t="s">
        <v>2108</v>
      </c>
      <c r="E379" s="120" t="s">
        <v>23</v>
      </c>
      <c r="F379" s="98" t="s">
        <v>2249</v>
      </c>
      <c r="G379" s="121">
        <v>10</v>
      </c>
      <c r="H379" s="120" t="s">
        <v>89</v>
      </c>
      <c r="I379" s="120" t="s">
        <v>82</v>
      </c>
      <c r="J379" s="120" t="s">
        <v>136</v>
      </c>
      <c r="K379" s="120" t="s">
        <v>969</v>
      </c>
    </row>
    <row r="380" spans="1:11" x14ac:dyDescent="0.3">
      <c r="A380" s="120" t="s">
        <v>961</v>
      </c>
      <c r="B380" s="120" t="s">
        <v>49</v>
      </c>
      <c r="C380" s="120" t="s">
        <v>117</v>
      </c>
      <c r="D380" s="120" t="s">
        <v>2109</v>
      </c>
      <c r="E380" s="120" t="s">
        <v>23</v>
      </c>
      <c r="F380" s="98" t="s">
        <v>2250</v>
      </c>
      <c r="G380" s="121">
        <v>10</v>
      </c>
      <c r="H380" s="120" t="s">
        <v>89</v>
      </c>
      <c r="I380" s="120" t="s">
        <v>82</v>
      </c>
      <c r="J380" s="120" t="s">
        <v>136</v>
      </c>
      <c r="K380" s="120" t="s">
        <v>969</v>
      </c>
    </row>
    <row r="381" spans="1:11" x14ac:dyDescent="0.3">
      <c r="A381" s="120" t="s">
        <v>961</v>
      </c>
      <c r="B381" s="120" t="s">
        <v>49</v>
      </c>
      <c r="C381" s="120" t="s">
        <v>117</v>
      </c>
      <c r="D381" s="120" t="s">
        <v>2110</v>
      </c>
      <c r="E381" s="120" t="s">
        <v>23</v>
      </c>
      <c r="F381" s="98" t="s">
        <v>2251</v>
      </c>
      <c r="G381" s="121">
        <v>10</v>
      </c>
      <c r="H381" s="120" t="s">
        <v>89</v>
      </c>
      <c r="I381" s="120" t="s">
        <v>82</v>
      </c>
      <c r="J381" s="120" t="s">
        <v>136</v>
      </c>
      <c r="K381" s="120" t="s">
        <v>969</v>
      </c>
    </row>
    <row r="382" spans="1:11" x14ac:dyDescent="0.3">
      <c r="A382" s="120" t="s">
        <v>961</v>
      </c>
      <c r="B382" s="120" t="s">
        <v>49</v>
      </c>
      <c r="C382" s="120" t="s">
        <v>117</v>
      </c>
      <c r="D382" s="120" t="s">
        <v>2111</v>
      </c>
      <c r="E382" s="120" t="s">
        <v>23</v>
      </c>
      <c r="F382" s="98" t="s">
        <v>2252</v>
      </c>
      <c r="G382" s="121">
        <v>10</v>
      </c>
      <c r="H382" s="120" t="s">
        <v>89</v>
      </c>
      <c r="I382" s="120" t="s">
        <v>82</v>
      </c>
      <c r="J382" s="120" t="s">
        <v>136</v>
      </c>
      <c r="K382" s="120" t="s">
        <v>969</v>
      </c>
    </row>
    <row r="383" spans="1:11" x14ac:dyDescent="0.3">
      <c r="A383" s="120" t="s">
        <v>961</v>
      </c>
      <c r="B383" s="120" t="s">
        <v>49</v>
      </c>
      <c r="C383" s="120" t="s">
        <v>117</v>
      </c>
      <c r="D383" s="120" t="s">
        <v>2112</v>
      </c>
      <c r="E383" s="120" t="s">
        <v>23</v>
      </c>
      <c r="F383" s="98" t="s">
        <v>2253</v>
      </c>
      <c r="G383" s="121">
        <v>10</v>
      </c>
      <c r="H383" s="120" t="s">
        <v>89</v>
      </c>
      <c r="I383" s="120" t="s">
        <v>82</v>
      </c>
      <c r="J383" s="120" t="s">
        <v>136</v>
      </c>
      <c r="K383" s="120" t="s">
        <v>969</v>
      </c>
    </row>
    <row r="384" spans="1:11" x14ac:dyDescent="0.3">
      <c r="A384" s="120" t="s">
        <v>961</v>
      </c>
      <c r="B384" s="120" t="s">
        <v>49</v>
      </c>
      <c r="C384" s="120" t="s">
        <v>117</v>
      </c>
      <c r="D384" s="120" t="s">
        <v>2113</v>
      </c>
      <c r="E384" s="120" t="s">
        <v>23</v>
      </c>
      <c r="F384" s="98" t="s">
        <v>2254</v>
      </c>
      <c r="G384" s="121">
        <v>10</v>
      </c>
      <c r="H384" s="120" t="s">
        <v>89</v>
      </c>
      <c r="I384" s="120" t="s">
        <v>82</v>
      </c>
      <c r="J384" s="120" t="s">
        <v>136</v>
      </c>
      <c r="K384" s="120" t="s">
        <v>969</v>
      </c>
    </row>
    <row r="385" spans="1:11" x14ac:dyDescent="0.3">
      <c r="A385" s="120" t="s">
        <v>961</v>
      </c>
      <c r="B385" s="120" t="s">
        <v>49</v>
      </c>
      <c r="C385" s="120" t="s">
        <v>117</v>
      </c>
      <c r="D385" s="120" t="s">
        <v>4010</v>
      </c>
      <c r="E385" s="120" t="s">
        <v>23</v>
      </c>
      <c r="F385" s="98" t="s">
        <v>4011</v>
      </c>
      <c r="G385" s="121">
        <v>7</v>
      </c>
      <c r="H385" s="120" t="s">
        <v>153</v>
      </c>
      <c r="I385" s="120" t="s">
        <v>95</v>
      </c>
      <c r="J385" s="120" t="s">
        <v>111</v>
      </c>
      <c r="K385" s="120" t="s">
        <v>969</v>
      </c>
    </row>
    <row r="386" spans="1:11" x14ac:dyDescent="0.3">
      <c r="A386" s="120" t="s">
        <v>961</v>
      </c>
      <c r="B386" s="120" t="s">
        <v>49</v>
      </c>
      <c r="C386" s="120" t="s">
        <v>117</v>
      </c>
      <c r="D386" s="120" t="s">
        <v>2013</v>
      </c>
      <c r="E386" s="120" t="s">
        <v>31</v>
      </c>
      <c r="F386" s="98" t="s">
        <v>2014</v>
      </c>
      <c r="G386" s="121">
        <v>7</v>
      </c>
      <c r="H386" s="120" t="s">
        <v>153</v>
      </c>
      <c r="I386" s="120" t="s">
        <v>95</v>
      </c>
      <c r="J386" s="120" t="s">
        <v>111</v>
      </c>
      <c r="K386" s="120" t="s">
        <v>969</v>
      </c>
    </row>
    <row r="387" spans="1:11" x14ac:dyDescent="0.3">
      <c r="A387" s="120" t="s">
        <v>961</v>
      </c>
      <c r="B387" s="120" t="s">
        <v>49</v>
      </c>
      <c r="C387" s="120" t="s">
        <v>117</v>
      </c>
      <c r="D387" s="120" t="s">
        <v>1813</v>
      </c>
      <c r="E387" s="120" t="s">
        <v>31</v>
      </c>
      <c r="F387" s="98" t="s">
        <v>2390</v>
      </c>
      <c r="G387" s="121">
        <v>6</v>
      </c>
      <c r="H387" s="120" t="s">
        <v>85</v>
      </c>
      <c r="I387" s="120" t="s">
        <v>84</v>
      </c>
      <c r="J387" s="120" t="s">
        <v>116</v>
      </c>
      <c r="K387" s="120" t="s">
        <v>969</v>
      </c>
    </row>
    <row r="388" spans="1:11" x14ac:dyDescent="0.3">
      <c r="A388" s="120" t="s">
        <v>961</v>
      </c>
      <c r="B388" s="120" t="s">
        <v>49</v>
      </c>
      <c r="C388" s="120" t="s">
        <v>117</v>
      </c>
      <c r="D388" s="120" t="s">
        <v>1640</v>
      </c>
      <c r="E388" s="120" t="s">
        <v>31</v>
      </c>
      <c r="F388" s="98" t="s">
        <v>2391</v>
      </c>
      <c r="G388" s="121">
        <v>6</v>
      </c>
      <c r="H388" s="120" t="s">
        <v>85</v>
      </c>
      <c r="I388" s="120" t="s">
        <v>84</v>
      </c>
      <c r="J388" s="120" t="s">
        <v>116</v>
      </c>
      <c r="K388" s="120" t="s">
        <v>969</v>
      </c>
    </row>
    <row r="389" spans="1:11" x14ac:dyDescent="0.3">
      <c r="A389" s="120" t="s">
        <v>961</v>
      </c>
      <c r="B389" s="120" t="s">
        <v>49</v>
      </c>
      <c r="C389" s="120" t="s">
        <v>117</v>
      </c>
      <c r="D389" s="120" t="s">
        <v>1721</v>
      </c>
      <c r="E389" s="120" t="s">
        <v>23</v>
      </c>
      <c r="F389" s="98" t="s">
        <v>2392</v>
      </c>
      <c r="G389" s="121">
        <v>15</v>
      </c>
      <c r="H389" s="120" t="s">
        <v>81</v>
      </c>
      <c r="I389" s="120" t="s">
        <v>84</v>
      </c>
      <c r="J389" s="120" t="s">
        <v>111</v>
      </c>
      <c r="K389" s="120" t="s">
        <v>969</v>
      </c>
    </row>
    <row r="390" spans="1:11" x14ac:dyDescent="0.3">
      <c r="A390" s="120" t="s">
        <v>961</v>
      </c>
      <c r="B390" s="120" t="s">
        <v>49</v>
      </c>
      <c r="C390" s="120" t="s">
        <v>117</v>
      </c>
      <c r="D390" s="120" t="s">
        <v>4012</v>
      </c>
      <c r="E390" s="120" t="s">
        <v>36</v>
      </c>
      <c r="F390" s="98" t="s">
        <v>4013</v>
      </c>
      <c r="G390" s="121">
        <v>15</v>
      </c>
      <c r="H390" s="120" t="s">
        <v>81</v>
      </c>
      <c r="I390" s="120" t="s">
        <v>84</v>
      </c>
      <c r="J390" s="120" t="s">
        <v>111</v>
      </c>
      <c r="K390" s="120" t="s">
        <v>969</v>
      </c>
    </row>
    <row r="391" spans="1:11" x14ac:dyDescent="0.3">
      <c r="A391" s="120" t="s">
        <v>961</v>
      </c>
      <c r="B391" s="120" t="s">
        <v>49</v>
      </c>
      <c r="C391" s="120" t="s">
        <v>117</v>
      </c>
      <c r="D391" s="120" t="s">
        <v>1722</v>
      </c>
      <c r="E391" s="120" t="s">
        <v>31</v>
      </c>
      <c r="F391" s="98" t="s">
        <v>1988</v>
      </c>
      <c r="G391" s="121">
        <v>10</v>
      </c>
      <c r="H391" s="120" t="s">
        <v>83</v>
      </c>
      <c r="I391" s="120" t="s">
        <v>82</v>
      </c>
      <c r="J391" s="120" t="s">
        <v>132</v>
      </c>
      <c r="K391" s="120" t="s">
        <v>969</v>
      </c>
    </row>
    <row r="392" spans="1:11" x14ac:dyDescent="0.3">
      <c r="A392" s="120" t="s">
        <v>961</v>
      </c>
      <c r="B392" s="120" t="s">
        <v>49</v>
      </c>
      <c r="C392" s="120" t="s">
        <v>117</v>
      </c>
      <c r="D392" s="120" t="s">
        <v>1723</v>
      </c>
      <c r="E392" s="120" t="s">
        <v>31</v>
      </c>
      <c r="F392" s="98" t="s">
        <v>2393</v>
      </c>
      <c r="G392" s="121">
        <v>9</v>
      </c>
      <c r="H392" s="120" t="s">
        <v>83</v>
      </c>
      <c r="I392" s="120" t="s">
        <v>82</v>
      </c>
      <c r="J392" s="120" t="s">
        <v>132</v>
      </c>
      <c r="K392" s="120" t="s">
        <v>969</v>
      </c>
    </row>
    <row r="393" spans="1:11" x14ac:dyDescent="0.3">
      <c r="A393" s="120" t="s">
        <v>961</v>
      </c>
      <c r="B393" s="120" t="s">
        <v>49</v>
      </c>
      <c r="C393" s="120" t="s">
        <v>117</v>
      </c>
      <c r="D393" s="120" t="s">
        <v>1724</v>
      </c>
      <c r="E393" s="120" t="s">
        <v>29</v>
      </c>
      <c r="F393" s="98" t="s">
        <v>2069</v>
      </c>
      <c r="G393" s="121">
        <v>9</v>
      </c>
      <c r="H393" s="120" t="s">
        <v>83</v>
      </c>
      <c r="I393" s="120" t="s">
        <v>82</v>
      </c>
      <c r="J393" s="120" t="s">
        <v>132</v>
      </c>
      <c r="K393" s="120" t="s">
        <v>969</v>
      </c>
    </row>
    <row r="394" spans="1:11" x14ac:dyDescent="0.3">
      <c r="A394" s="120" t="s">
        <v>961</v>
      </c>
      <c r="B394" s="120" t="s">
        <v>49</v>
      </c>
      <c r="C394" s="120" t="s">
        <v>117</v>
      </c>
      <c r="D394" s="120" t="s">
        <v>1725</v>
      </c>
      <c r="E394" s="120" t="s">
        <v>31</v>
      </c>
      <c r="F394" s="98" t="s">
        <v>1989</v>
      </c>
      <c r="G394" s="121">
        <v>10</v>
      </c>
      <c r="H394" s="120" t="s">
        <v>83</v>
      </c>
      <c r="I394" s="120" t="s">
        <v>82</v>
      </c>
      <c r="J394" s="120" t="s">
        <v>132</v>
      </c>
      <c r="K394" s="120" t="s">
        <v>969</v>
      </c>
    </row>
    <row r="395" spans="1:11" x14ac:dyDescent="0.3">
      <c r="A395" s="120" t="s">
        <v>961</v>
      </c>
      <c r="B395" s="120" t="s">
        <v>49</v>
      </c>
      <c r="C395" s="120" t="s">
        <v>117</v>
      </c>
      <c r="D395" s="120" t="s">
        <v>1726</v>
      </c>
      <c r="E395" s="120" t="s">
        <v>31</v>
      </c>
      <c r="F395" s="98" t="s">
        <v>2394</v>
      </c>
      <c r="G395" s="121">
        <v>10</v>
      </c>
      <c r="H395" s="120" t="s">
        <v>83</v>
      </c>
      <c r="I395" s="120" t="s">
        <v>82</v>
      </c>
      <c r="J395" s="120" t="s">
        <v>132</v>
      </c>
      <c r="K395" s="120" t="s">
        <v>969</v>
      </c>
    </row>
    <row r="396" spans="1:11" x14ac:dyDescent="0.3">
      <c r="A396" s="120" t="s">
        <v>961</v>
      </c>
      <c r="B396" s="120" t="s">
        <v>49</v>
      </c>
      <c r="C396" s="120" t="s">
        <v>117</v>
      </c>
      <c r="D396" s="120" t="s">
        <v>1727</v>
      </c>
      <c r="E396" s="120" t="s">
        <v>31</v>
      </c>
      <c r="F396" s="98" t="s">
        <v>2395</v>
      </c>
      <c r="G396" s="121">
        <v>10</v>
      </c>
      <c r="H396" s="120" t="s">
        <v>83</v>
      </c>
      <c r="I396" s="120" t="s">
        <v>82</v>
      </c>
      <c r="J396" s="120" t="s">
        <v>132</v>
      </c>
      <c r="K396" s="120" t="s">
        <v>969</v>
      </c>
    </row>
    <row r="397" spans="1:11" x14ac:dyDescent="0.3">
      <c r="A397" s="120" t="s">
        <v>961</v>
      </c>
      <c r="B397" s="120" t="s">
        <v>49</v>
      </c>
      <c r="C397" s="120" t="s">
        <v>117</v>
      </c>
      <c r="D397" s="120" t="s">
        <v>1728</v>
      </c>
      <c r="E397" s="120" t="s">
        <v>31</v>
      </c>
      <c r="F397" s="98" t="s">
        <v>2396</v>
      </c>
      <c r="G397" s="121">
        <v>10</v>
      </c>
      <c r="H397" s="120" t="s">
        <v>83</v>
      </c>
      <c r="I397" s="120" t="s">
        <v>82</v>
      </c>
      <c r="J397" s="120" t="s">
        <v>132</v>
      </c>
      <c r="K397" s="120" t="s">
        <v>969</v>
      </c>
    </row>
    <row r="398" spans="1:11" x14ac:dyDescent="0.3">
      <c r="A398" s="120" t="s">
        <v>961</v>
      </c>
      <c r="B398" s="120" t="s">
        <v>49</v>
      </c>
      <c r="C398" s="120" t="s">
        <v>117</v>
      </c>
      <c r="D398" s="120" t="s">
        <v>1729</v>
      </c>
      <c r="E398" s="120" t="s">
        <v>31</v>
      </c>
      <c r="F398" s="98" t="s">
        <v>2397</v>
      </c>
      <c r="G398" s="121">
        <v>10</v>
      </c>
      <c r="H398" s="120" t="s">
        <v>83</v>
      </c>
      <c r="I398" s="120" t="s">
        <v>82</v>
      </c>
      <c r="J398" s="120" t="s">
        <v>132</v>
      </c>
      <c r="K398" s="120" t="s">
        <v>969</v>
      </c>
    </row>
    <row r="399" spans="1:11" x14ac:dyDescent="0.3">
      <c r="A399" s="120" t="s">
        <v>961</v>
      </c>
      <c r="B399" s="120" t="s">
        <v>49</v>
      </c>
      <c r="C399" s="120" t="s">
        <v>117</v>
      </c>
      <c r="D399" s="120" t="s">
        <v>1730</v>
      </c>
      <c r="E399" s="120" t="s">
        <v>31</v>
      </c>
      <c r="F399" s="98" t="s">
        <v>1990</v>
      </c>
      <c r="G399" s="121">
        <v>10</v>
      </c>
      <c r="H399" s="120" t="s">
        <v>83</v>
      </c>
      <c r="I399" s="120" t="s">
        <v>82</v>
      </c>
      <c r="J399" s="120" t="s">
        <v>132</v>
      </c>
      <c r="K399" s="120" t="s">
        <v>969</v>
      </c>
    </row>
    <row r="400" spans="1:11" x14ac:dyDescent="0.3">
      <c r="A400" s="120" t="s">
        <v>961</v>
      </c>
      <c r="B400" s="120" t="s">
        <v>49</v>
      </c>
      <c r="C400" s="120" t="s">
        <v>117</v>
      </c>
      <c r="D400" s="120" t="s">
        <v>1882</v>
      </c>
      <c r="E400" s="120" t="s">
        <v>31</v>
      </c>
      <c r="F400" s="98" t="s">
        <v>2398</v>
      </c>
      <c r="G400" s="121">
        <v>9</v>
      </c>
      <c r="H400" s="120" t="s">
        <v>83</v>
      </c>
      <c r="I400" s="120" t="s">
        <v>82</v>
      </c>
      <c r="J400" s="120" t="s">
        <v>132</v>
      </c>
      <c r="K400" s="120" t="s">
        <v>969</v>
      </c>
    </row>
    <row r="401" spans="1:11" x14ac:dyDescent="0.3">
      <c r="A401" s="120" t="s">
        <v>961</v>
      </c>
      <c r="B401" s="120" t="s">
        <v>49</v>
      </c>
      <c r="C401" s="120" t="s">
        <v>117</v>
      </c>
      <c r="D401" s="120" t="s">
        <v>1883</v>
      </c>
      <c r="E401" s="120" t="s">
        <v>31</v>
      </c>
      <c r="F401" s="98" t="s">
        <v>2399</v>
      </c>
      <c r="G401" s="121">
        <v>9</v>
      </c>
      <c r="H401" s="120" t="s">
        <v>83</v>
      </c>
      <c r="I401" s="120" t="s">
        <v>82</v>
      </c>
      <c r="J401" s="120" t="s">
        <v>132</v>
      </c>
      <c r="K401" s="120" t="s">
        <v>969</v>
      </c>
    </row>
    <row r="402" spans="1:11" x14ac:dyDescent="0.3">
      <c r="A402" s="120" t="s">
        <v>961</v>
      </c>
      <c r="B402" s="120" t="s">
        <v>49</v>
      </c>
      <c r="C402" s="120" t="s">
        <v>117</v>
      </c>
      <c r="D402" s="120" t="s">
        <v>1731</v>
      </c>
      <c r="E402" s="120" t="s">
        <v>31</v>
      </c>
      <c r="F402" s="98" t="s">
        <v>2400</v>
      </c>
      <c r="G402" s="121">
        <v>9</v>
      </c>
      <c r="H402" s="120" t="s">
        <v>83</v>
      </c>
      <c r="I402" s="120" t="s">
        <v>82</v>
      </c>
      <c r="J402" s="120" t="s">
        <v>132</v>
      </c>
      <c r="K402" s="120" t="s">
        <v>969</v>
      </c>
    </row>
    <row r="403" spans="1:11" x14ac:dyDescent="0.3">
      <c r="A403" s="120" t="s">
        <v>961</v>
      </c>
      <c r="B403" s="120" t="s">
        <v>49</v>
      </c>
      <c r="C403" s="120" t="s">
        <v>117</v>
      </c>
      <c r="D403" s="120" t="s">
        <v>1884</v>
      </c>
      <c r="E403" s="120" t="s">
        <v>31</v>
      </c>
      <c r="F403" s="98" t="s">
        <v>2401</v>
      </c>
      <c r="G403" s="121">
        <v>10</v>
      </c>
      <c r="H403" s="120" t="s">
        <v>83</v>
      </c>
      <c r="I403" s="120" t="s">
        <v>82</v>
      </c>
      <c r="J403" s="120" t="s">
        <v>132</v>
      </c>
      <c r="K403" s="120" t="s">
        <v>969</v>
      </c>
    </row>
    <row r="404" spans="1:11" x14ac:dyDescent="0.3">
      <c r="A404" s="120" t="s">
        <v>961</v>
      </c>
      <c r="B404" s="120" t="s">
        <v>49</v>
      </c>
      <c r="C404" s="120" t="s">
        <v>117</v>
      </c>
      <c r="D404" s="120" t="s">
        <v>1732</v>
      </c>
      <c r="E404" s="120" t="s">
        <v>31</v>
      </c>
      <c r="F404" s="98" t="s">
        <v>2402</v>
      </c>
      <c r="G404" s="121">
        <v>9</v>
      </c>
      <c r="H404" s="120" t="s">
        <v>83</v>
      </c>
      <c r="I404" s="120" t="s">
        <v>82</v>
      </c>
      <c r="J404" s="120" t="s">
        <v>132</v>
      </c>
      <c r="K404" s="120" t="s">
        <v>969</v>
      </c>
    </row>
    <row r="405" spans="1:11" x14ac:dyDescent="0.3">
      <c r="A405" s="120" t="s">
        <v>961</v>
      </c>
      <c r="B405" s="120" t="s">
        <v>49</v>
      </c>
      <c r="C405" s="120" t="s">
        <v>117</v>
      </c>
      <c r="D405" s="120" t="s">
        <v>1733</v>
      </c>
      <c r="E405" s="120" t="s">
        <v>31</v>
      </c>
      <c r="F405" s="98" t="s">
        <v>2184</v>
      </c>
      <c r="G405" s="121">
        <v>4</v>
      </c>
      <c r="H405" s="120" t="s">
        <v>83</v>
      </c>
      <c r="I405" s="120" t="s">
        <v>82</v>
      </c>
      <c r="J405" s="120" t="s">
        <v>132</v>
      </c>
      <c r="K405" s="120" t="s">
        <v>969</v>
      </c>
    </row>
    <row r="406" spans="1:11" x14ac:dyDescent="0.3">
      <c r="A406" s="120" t="s">
        <v>961</v>
      </c>
      <c r="B406" s="120" t="s">
        <v>49</v>
      </c>
      <c r="C406" s="120" t="s">
        <v>117</v>
      </c>
      <c r="D406" s="120" t="s">
        <v>1734</v>
      </c>
      <c r="E406" s="120" t="s">
        <v>31</v>
      </c>
      <c r="F406" s="98" t="s">
        <v>2403</v>
      </c>
      <c r="G406" s="121">
        <v>9</v>
      </c>
      <c r="H406" s="120" t="s">
        <v>83</v>
      </c>
      <c r="I406" s="120" t="s">
        <v>82</v>
      </c>
      <c r="J406" s="120" t="s">
        <v>132</v>
      </c>
      <c r="K406" s="120" t="s">
        <v>969</v>
      </c>
    </row>
    <row r="407" spans="1:11" x14ac:dyDescent="0.3">
      <c r="A407" s="120" t="s">
        <v>961</v>
      </c>
      <c r="B407" s="120" t="s">
        <v>49</v>
      </c>
      <c r="C407" s="120" t="s">
        <v>117</v>
      </c>
      <c r="D407" s="120" t="s">
        <v>1735</v>
      </c>
      <c r="E407" s="120" t="s">
        <v>31</v>
      </c>
      <c r="F407" s="98" t="s">
        <v>2186</v>
      </c>
      <c r="G407" s="121">
        <v>10</v>
      </c>
      <c r="H407" s="120" t="s">
        <v>83</v>
      </c>
      <c r="I407" s="120" t="s">
        <v>82</v>
      </c>
      <c r="J407" s="120" t="s">
        <v>132</v>
      </c>
      <c r="K407" s="120" t="s">
        <v>969</v>
      </c>
    </row>
    <row r="408" spans="1:11" x14ac:dyDescent="0.3">
      <c r="A408" s="120" t="s">
        <v>961</v>
      </c>
      <c r="B408" s="120" t="s">
        <v>49</v>
      </c>
      <c r="C408" s="120" t="s">
        <v>117</v>
      </c>
      <c r="D408" s="120" t="s">
        <v>1736</v>
      </c>
      <c r="E408" s="120" t="s">
        <v>31</v>
      </c>
      <c r="F408" s="98" t="s">
        <v>1991</v>
      </c>
      <c r="G408" s="121">
        <v>10</v>
      </c>
      <c r="H408" s="120" t="s">
        <v>83</v>
      </c>
      <c r="I408" s="120" t="s">
        <v>82</v>
      </c>
      <c r="J408" s="120" t="s">
        <v>132</v>
      </c>
      <c r="K408" s="120" t="s">
        <v>969</v>
      </c>
    </row>
    <row r="409" spans="1:11" x14ac:dyDescent="0.3">
      <c r="A409" s="120" t="s">
        <v>961</v>
      </c>
      <c r="B409" s="120" t="s">
        <v>49</v>
      </c>
      <c r="C409" s="120" t="s">
        <v>117</v>
      </c>
      <c r="D409" s="120" t="s">
        <v>1737</v>
      </c>
      <c r="E409" s="120" t="s">
        <v>31</v>
      </c>
      <c r="F409" s="98" t="s">
        <v>1992</v>
      </c>
      <c r="G409" s="121">
        <v>9</v>
      </c>
      <c r="H409" s="120" t="s">
        <v>83</v>
      </c>
      <c r="I409" s="120" t="s">
        <v>82</v>
      </c>
      <c r="J409" s="120" t="s">
        <v>132</v>
      </c>
      <c r="K409" s="120" t="s">
        <v>969</v>
      </c>
    </row>
    <row r="410" spans="1:11" x14ac:dyDescent="0.3">
      <c r="A410" s="120" t="s">
        <v>961</v>
      </c>
      <c r="B410" s="120" t="s">
        <v>49</v>
      </c>
      <c r="C410" s="120" t="s">
        <v>117</v>
      </c>
      <c r="D410" s="120" t="s">
        <v>1738</v>
      </c>
      <c r="E410" s="120" t="s">
        <v>31</v>
      </c>
      <c r="F410" s="98" t="s">
        <v>1993</v>
      </c>
      <c r="G410" s="121">
        <v>4</v>
      </c>
      <c r="H410" s="120" t="s">
        <v>83</v>
      </c>
      <c r="I410" s="120" t="s">
        <v>82</v>
      </c>
      <c r="J410" s="120" t="s">
        <v>132</v>
      </c>
      <c r="K410" s="120" t="s">
        <v>969</v>
      </c>
    </row>
    <row r="411" spans="1:11" x14ac:dyDescent="0.3">
      <c r="A411" s="120" t="s">
        <v>961</v>
      </c>
      <c r="B411" s="120" t="s">
        <v>49</v>
      </c>
      <c r="C411" s="120" t="s">
        <v>117</v>
      </c>
      <c r="D411" s="120" t="s">
        <v>1739</v>
      </c>
      <c r="E411" s="120" t="s">
        <v>31</v>
      </c>
      <c r="F411" s="98" t="s">
        <v>2015</v>
      </c>
      <c r="G411" s="121">
        <v>10</v>
      </c>
      <c r="H411" s="120" t="s">
        <v>83</v>
      </c>
      <c r="I411" s="120" t="s">
        <v>82</v>
      </c>
      <c r="J411" s="120" t="s">
        <v>132</v>
      </c>
      <c r="K411" s="120" t="s">
        <v>969</v>
      </c>
    </row>
    <row r="412" spans="1:11" x14ac:dyDescent="0.3">
      <c r="A412" s="120" t="s">
        <v>961</v>
      </c>
      <c r="B412" s="120" t="s">
        <v>49</v>
      </c>
      <c r="C412" s="120" t="s">
        <v>117</v>
      </c>
      <c r="D412" s="120" t="s">
        <v>1740</v>
      </c>
      <c r="E412" s="120" t="s">
        <v>31</v>
      </c>
      <c r="F412" s="98" t="s">
        <v>2192</v>
      </c>
      <c r="G412" s="121">
        <v>10</v>
      </c>
      <c r="H412" s="120" t="s">
        <v>83</v>
      </c>
      <c r="I412" s="120" t="s">
        <v>82</v>
      </c>
      <c r="J412" s="120" t="s">
        <v>132</v>
      </c>
      <c r="K412" s="120" t="s">
        <v>969</v>
      </c>
    </row>
    <row r="413" spans="1:11" x14ac:dyDescent="0.3">
      <c r="A413" s="120" t="s">
        <v>961</v>
      </c>
      <c r="B413" s="120" t="s">
        <v>49</v>
      </c>
      <c r="C413" s="120" t="s">
        <v>117</v>
      </c>
      <c r="D413" s="120" t="s">
        <v>1741</v>
      </c>
      <c r="E413" s="120" t="s">
        <v>23</v>
      </c>
      <c r="F413" s="98" t="s">
        <v>1994</v>
      </c>
      <c r="G413" s="121">
        <v>10</v>
      </c>
      <c r="H413" s="120" t="s">
        <v>83</v>
      </c>
      <c r="I413" s="120" t="s">
        <v>82</v>
      </c>
      <c r="J413" s="120" t="s">
        <v>132</v>
      </c>
      <c r="K413" s="120" t="s">
        <v>969</v>
      </c>
    </row>
    <row r="414" spans="1:11" x14ac:dyDescent="0.3">
      <c r="A414" s="120" t="s">
        <v>961</v>
      </c>
      <c r="B414" s="120" t="s">
        <v>49</v>
      </c>
      <c r="C414" s="120" t="s">
        <v>117</v>
      </c>
      <c r="D414" s="120" t="s">
        <v>1742</v>
      </c>
      <c r="E414" s="120" t="s">
        <v>31</v>
      </c>
      <c r="F414" s="98" t="s">
        <v>1995</v>
      </c>
      <c r="G414" s="121">
        <v>10</v>
      </c>
      <c r="H414" s="120" t="s">
        <v>83</v>
      </c>
      <c r="I414" s="120" t="s">
        <v>82</v>
      </c>
      <c r="J414" s="120" t="s">
        <v>132</v>
      </c>
      <c r="K414" s="120" t="s">
        <v>969</v>
      </c>
    </row>
    <row r="415" spans="1:11" x14ac:dyDescent="0.3">
      <c r="A415" s="120" t="s">
        <v>961</v>
      </c>
      <c r="B415" s="120" t="s">
        <v>49</v>
      </c>
      <c r="C415" s="120" t="s">
        <v>117</v>
      </c>
      <c r="D415" s="120" t="s">
        <v>1743</v>
      </c>
      <c r="E415" s="120" t="s">
        <v>31</v>
      </c>
      <c r="F415" s="98" t="s">
        <v>2404</v>
      </c>
      <c r="G415" s="121">
        <v>10</v>
      </c>
      <c r="H415" s="120" t="s">
        <v>83</v>
      </c>
      <c r="I415" s="120" t="s">
        <v>82</v>
      </c>
      <c r="J415" s="120" t="s">
        <v>132</v>
      </c>
      <c r="K415" s="120" t="s">
        <v>969</v>
      </c>
    </row>
    <row r="416" spans="1:11" x14ac:dyDescent="0.3">
      <c r="A416" s="120" t="s">
        <v>961</v>
      </c>
      <c r="B416" s="120" t="s">
        <v>49</v>
      </c>
      <c r="C416" s="120" t="s">
        <v>117</v>
      </c>
      <c r="D416" s="120" t="s">
        <v>1744</v>
      </c>
      <c r="E416" s="120" t="s">
        <v>31</v>
      </c>
      <c r="F416" s="98" t="s">
        <v>2405</v>
      </c>
      <c r="G416" s="121">
        <v>10</v>
      </c>
      <c r="H416" s="120" t="s">
        <v>83</v>
      </c>
      <c r="I416" s="120" t="s">
        <v>82</v>
      </c>
      <c r="J416" s="120" t="s">
        <v>132</v>
      </c>
      <c r="K416" s="120" t="s">
        <v>969</v>
      </c>
    </row>
    <row r="417" spans="1:11" x14ac:dyDescent="0.3">
      <c r="A417" s="120" t="s">
        <v>961</v>
      </c>
      <c r="B417" s="120" t="s">
        <v>49</v>
      </c>
      <c r="C417" s="120" t="s">
        <v>117</v>
      </c>
      <c r="D417" s="120" t="s">
        <v>1745</v>
      </c>
      <c r="E417" s="120" t="s">
        <v>31</v>
      </c>
      <c r="F417" s="98" t="s">
        <v>2406</v>
      </c>
      <c r="G417" s="121">
        <v>10</v>
      </c>
      <c r="H417" s="120" t="s">
        <v>83</v>
      </c>
      <c r="I417" s="120" t="s">
        <v>82</v>
      </c>
      <c r="J417" s="120" t="s">
        <v>132</v>
      </c>
      <c r="K417" s="120" t="s">
        <v>969</v>
      </c>
    </row>
    <row r="418" spans="1:11" x14ac:dyDescent="0.3">
      <c r="A418" s="120" t="s">
        <v>961</v>
      </c>
      <c r="B418" s="120" t="s">
        <v>49</v>
      </c>
      <c r="C418" s="120" t="s">
        <v>117</v>
      </c>
      <c r="D418" s="120" t="s">
        <v>1746</v>
      </c>
      <c r="E418" s="120" t="s">
        <v>29</v>
      </c>
      <c r="F418" s="98" t="s">
        <v>2196</v>
      </c>
      <c r="G418" s="121">
        <v>9</v>
      </c>
      <c r="H418" s="120" t="s">
        <v>83</v>
      </c>
      <c r="I418" s="120" t="s">
        <v>82</v>
      </c>
      <c r="J418" s="120" t="s">
        <v>132</v>
      </c>
      <c r="K418" s="120" t="s">
        <v>969</v>
      </c>
    </row>
    <row r="419" spans="1:11" x14ac:dyDescent="0.3">
      <c r="A419" s="120" t="s">
        <v>961</v>
      </c>
      <c r="B419" s="120" t="s">
        <v>49</v>
      </c>
      <c r="C419" s="120" t="s">
        <v>117</v>
      </c>
      <c r="D419" s="120" t="s">
        <v>1747</v>
      </c>
      <c r="E419" s="120" t="s">
        <v>29</v>
      </c>
      <c r="F419" s="98" t="s">
        <v>2198</v>
      </c>
      <c r="G419" s="121">
        <v>9</v>
      </c>
      <c r="H419" s="120" t="s">
        <v>83</v>
      </c>
      <c r="I419" s="120" t="s">
        <v>82</v>
      </c>
      <c r="J419" s="120" t="s">
        <v>132</v>
      </c>
      <c r="K419" s="120" t="s">
        <v>969</v>
      </c>
    </row>
    <row r="420" spans="1:11" x14ac:dyDescent="0.3">
      <c r="A420" s="120" t="s">
        <v>961</v>
      </c>
      <c r="B420" s="120" t="s">
        <v>49</v>
      </c>
      <c r="C420" s="120" t="s">
        <v>117</v>
      </c>
      <c r="D420" s="120" t="s">
        <v>1748</v>
      </c>
      <c r="E420" s="120" t="s">
        <v>29</v>
      </c>
      <c r="F420" s="98" t="s">
        <v>2200</v>
      </c>
      <c r="G420" s="121">
        <v>4</v>
      </c>
      <c r="H420" s="120" t="s">
        <v>83</v>
      </c>
      <c r="I420" s="120" t="s">
        <v>82</v>
      </c>
      <c r="J420" s="120" t="s">
        <v>132</v>
      </c>
      <c r="K420" s="120" t="s">
        <v>969</v>
      </c>
    </row>
    <row r="421" spans="1:11" x14ac:dyDescent="0.3">
      <c r="A421" s="120" t="s">
        <v>961</v>
      </c>
      <c r="B421" s="120" t="s">
        <v>49</v>
      </c>
      <c r="C421" s="120" t="s">
        <v>117</v>
      </c>
      <c r="D421" s="120" t="s">
        <v>1628</v>
      </c>
      <c r="E421" s="120" t="s">
        <v>31</v>
      </c>
      <c r="F421" s="98" t="s">
        <v>2407</v>
      </c>
      <c r="G421" s="121">
        <v>7</v>
      </c>
      <c r="H421" s="120" t="s">
        <v>153</v>
      </c>
      <c r="I421" s="120" t="s">
        <v>95</v>
      </c>
      <c r="J421" s="120" t="s">
        <v>111</v>
      </c>
      <c r="K421" s="120" t="s">
        <v>969</v>
      </c>
    </row>
    <row r="422" spans="1:11" x14ac:dyDescent="0.3">
      <c r="A422" s="120" t="s">
        <v>961</v>
      </c>
      <c r="B422" s="120" t="s">
        <v>49</v>
      </c>
      <c r="C422" s="120" t="s">
        <v>117</v>
      </c>
      <c r="D422" s="120" t="s">
        <v>4014</v>
      </c>
      <c r="E422" s="120" t="s">
        <v>31</v>
      </c>
      <c r="F422" s="98" t="s">
        <v>4015</v>
      </c>
      <c r="G422" s="121">
        <v>22</v>
      </c>
      <c r="H422" s="120" t="s">
        <v>87</v>
      </c>
      <c r="I422" s="120" t="s">
        <v>88</v>
      </c>
      <c r="J422" s="120" t="s">
        <v>111</v>
      </c>
      <c r="K422" s="120" t="s">
        <v>969</v>
      </c>
    </row>
    <row r="423" spans="1:11" x14ac:dyDescent="0.3">
      <c r="A423" s="120" t="s">
        <v>961</v>
      </c>
      <c r="B423" s="120" t="s">
        <v>49</v>
      </c>
      <c r="C423" s="120" t="s">
        <v>117</v>
      </c>
      <c r="D423" s="120" t="s">
        <v>2114</v>
      </c>
      <c r="E423" s="120" t="s">
        <v>23</v>
      </c>
      <c r="F423" s="98" t="s">
        <v>2255</v>
      </c>
      <c r="G423" s="121">
        <v>30</v>
      </c>
      <c r="H423" s="120" t="s">
        <v>137</v>
      </c>
      <c r="I423" s="120" t="s">
        <v>82</v>
      </c>
      <c r="J423" s="120" t="s">
        <v>132</v>
      </c>
      <c r="K423" s="120" t="s">
        <v>969</v>
      </c>
    </row>
    <row r="424" spans="1:11" x14ac:dyDescent="0.3">
      <c r="A424" s="120" t="s">
        <v>961</v>
      </c>
      <c r="B424" s="120" t="s">
        <v>49</v>
      </c>
      <c r="C424" s="120" t="s">
        <v>117</v>
      </c>
      <c r="D424" s="120" t="s">
        <v>2115</v>
      </c>
      <c r="E424" s="120" t="s">
        <v>23</v>
      </c>
      <c r="F424" s="98" t="s">
        <v>2256</v>
      </c>
      <c r="G424" s="121">
        <v>15</v>
      </c>
      <c r="H424" s="120" t="s">
        <v>81</v>
      </c>
      <c r="I424" s="120" t="s">
        <v>84</v>
      </c>
      <c r="J424" s="120" t="s">
        <v>111</v>
      </c>
      <c r="K424" s="120" t="s">
        <v>969</v>
      </c>
    </row>
    <row r="425" spans="1:11" x14ac:dyDescent="0.3">
      <c r="A425" s="120" t="s">
        <v>961</v>
      </c>
      <c r="B425" s="120" t="s">
        <v>49</v>
      </c>
      <c r="C425" s="120" t="s">
        <v>117</v>
      </c>
      <c r="D425" s="120" t="s">
        <v>4016</v>
      </c>
      <c r="E425" s="120" t="s">
        <v>23</v>
      </c>
      <c r="F425" s="98" t="s">
        <v>4017</v>
      </c>
      <c r="G425" s="121">
        <v>15</v>
      </c>
      <c r="H425" s="120" t="s">
        <v>81</v>
      </c>
      <c r="I425" s="120" t="s">
        <v>84</v>
      </c>
      <c r="J425" s="120" t="s">
        <v>111</v>
      </c>
      <c r="K425" s="120" t="s">
        <v>969</v>
      </c>
    </row>
    <row r="426" spans="1:11" x14ac:dyDescent="0.3">
      <c r="A426" s="120" t="s">
        <v>961</v>
      </c>
      <c r="B426" s="120" t="s">
        <v>49</v>
      </c>
      <c r="C426" s="120" t="s">
        <v>117</v>
      </c>
      <c r="D426" s="120" t="s">
        <v>2116</v>
      </c>
      <c r="E426" s="120" t="s">
        <v>23</v>
      </c>
      <c r="F426" s="98" t="s">
        <v>2257</v>
      </c>
      <c r="G426" s="121">
        <v>15</v>
      </c>
      <c r="H426" s="120" t="s">
        <v>81</v>
      </c>
      <c r="I426" s="120" t="s">
        <v>84</v>
      </c>
      <c r="J426" s="120" t="s">
        <v>111</v>
      </c>
      <c r="K426" s="120" t="s">
        <v>969</v>
      </c>
    </row>
    <row r="427" spans="1:11" x14ac:dyDescent="0.3">
      <c r="A427" s="120" t="s">
        <v>961</v>
      </c>
      <c r="B427" s="120" t="s">
        <v>49</v>
      </c>
      <c r="C427" s="120" t="s">
        <v>117</v>
      </c>
      <c r="D427" s="120" t="s">
        <v>2117</v>
      </c>
      <c r="E427" s="120" t="s">
        <v>23</v>
      </c>
      <c r="F427" s="98" t="s">
        <v>2258</v>
      </c>
      <c r="G427" s="121">
        <v>15</v>
      </c>
      <c r="H427" s="120" t="s">
        <v>81</v>
      </c>
      <c r="I427" s="120" t="s">
        <v>84</v>
      </c>
      <c r="J427" s="120" t="s">
        <v>111</v>
      </c>
      <c r="K427" s="120" t="s">
        <v>969</v>
      </c>
    </row>
    <row r="428" spans="1:11" x14ac:dyDescent="0.3">
      <c r="A428" s="120" t="s">
        <v>961</v>
      </c>
      <c r="B428" s="120" t="s">
        <v>49</v>
      </c>
      <c r="C428" s="120" t="s">
        <v>117</v>
      </c>
      <c r="D428" s="120" t="s">
        <v>2118</v>
      </c>
      <c r="E428" s="120" t="s">
        <v>23</v>
      </c>
      <c r="F428" s="98" t="s">
        <v>2259</v>
      </c>
      <c r="G428" s="121">
        <v>15</v>
      </c>
      <c r="H428" s="120" t="s">
        <v>81</v>
      </c>
      <c r="I428" s="120" t="s">
        <v>84</v>
      </c>
      <c r="J428" s="120" t="s">
        <v>111</v>
      </c>
      <c r="K428" s="120" t="s">
        <v>969</v>
      </c>
    </row>
    <row r="429" spans="1:11" x14ac:dyDescent="0.3">
      <c r="A429" s="120" t="s">
        <v>961</v>
      </c>
      <c r="B429" s="120" t="s">
        <v>49</v>
      </c>
      <c r="C429" s="120" t="s">
        <v>117</v>
      </c>
      <c r="D429" s="120" t="s">
        <v>4018</v>
      </c>
      <c r="E429" s="120" t="s">
        <v>31</v>
      </c>
      <c r="F429" s="98" t="s">
        <v>4019</v>
      </c>
      <c r="G429" s="121">
        <v>15</v>
      </c>
      <c r="H429" s="120" t="s">
        <v>81</v>
      </c>
      <c r="I429" s="120" t="s">
        <v>84</v>
      </c>
      <c r="J429" s="120" t="s">
        <v>111</v>
      </c>
      <c r="K429" s="120" t="s">
        <v>969</v>
      </c>
    </row>
    <row r="430" spans="1:11" x14ac:dyDescent="0.3">
      <c r="A430" s="120" t="s">
        <v>961</v>
      </c>
      <c r="B430" s="120" t="s">
        <v>49</v>
      </c>
      <c r="C430" s="120" t="s">
        <v>117</v>
      </c>
      <c r="D430" s="120" t="s">
        <v>4020</v>
      </c>
      <c r="E430" s="120" t="s">
        <v>31</v>
      </c>
      <c r="F430" s="98" t="s">
        <v>4021</v>
      </c>
      <c r="G430" s="121">
        <v>6</v>
      </c>
      <c r="H430" s="120" t="s">
        <v>85</v>
      </c>
      <c r="I430" s="120" t="s">
        <v>84</v>
      </c>
      <c r="J430" s="120" t="s">
        <v>116</v>
      </c>
      <c r="K430" s="120" t="s">
        <v>969</v>
      </c>
    </row>
    <row r="431" spans="1:11" x14ac:dyDescent="0.3">
      <c r="A431" s="120" t="s">
        <v>961</v>
      </c>
      <c r="B431" s="120" t="s">
        <v>49</v>
      </c>
      <c r="C431" s="120" t="s">
        <v>117</v>
      </c>
      <c r="D431" s="120" t="s">
        <v>1641</v>
      </c>
      <c r="E431" s="120" t="s">
        <v>31</v>
      </c>
      <c r="F431" s="98" t="s">
        <v>2408</v>
      </c>
      <c r="G431" s="121">
        <v>6</v>
      </c>
      <c r="H431" s="120" t="s">
        <v>85</v>
      </c>
      <c r="I431" s="120" t="s">
        <v>84</v>
      </c>
      <c r="J431" s="120" t="s">
        <v>116</v>
      </c>
      <c r="K431" s="120" t="s">
        <v>969</v>
      </c>
    </row>
    <row r="432" spans="1:11" x14ac:dyDescent="0.3">
      <c r="A432" s="120" t="s">
        <v>961</v>
      </c>
      <c r="B432" s="120" t="s">
        <v>49</v>
      </c>
      <c r="C432" s="120" t="s">
        <v>117</v>
      </c>
      <c r="D432" s="120" t="s">
        <v>4022</v>
      </c>
      <c r="E432" s="120" t="s">
        <v>31</v>
      </c>
      <c r="F432" s="98" t="s">
        <v>4023</v>
      </c>
      <c r="G432" s="121">
        <v>6</v>
      </c>
      <c r="H432" s="120" t="s">
        <v>85</v>
      </c>
      <c r="I432" s="120" t="s">
        <v>84</v>
      </c>
      <c r="J432" s="120" t="s">
        <v>116</v>
      </c>
      <c r="K432" s="120" t="s">
        <v>969</v>
      </c>
    </row>
    <row r="433" spans="1:11" x14ac:dyDescent="0.3">
      <c r="A433" s="120" t="s">
        <v>961</v>
      </c>
      <c r="B433" s="120" t="s">
        <v>49</v>
      </c>
      <c r="C433" s="120" t="s">
        <v>117</v>
      </c>
      <c r="D433" s="120" t="s">
        <v>4024</v>
      </c>
      <c r="E433" s="120" t="s">
        <v>31</v>
      </c>
      <c r="F433" s="98" t="s">
        <v>4025</v>
      </c>
      <c r="G433" s="121">
        <v>6</v>
      </c>
      <c r="H433" s="120" t="s">
        <v>85</v>
      </c>
      <c r="I433" s="120" t="s">
        <v>84</v>
      </c>
      <c r="J433" s="120" t="s">
        <v>116</v>
      </c>
      <c r="K433" s="120" t="s">
        <v>969</v>
      </c>
    </row>
    <row r="434" spans="1:11" x14ac:dyDescent="0.3">
      <c r="A434" s="120" t="s">
        <v>961</v>
      </c>
      <c r="B434" s="120" t="s">
        <v>49</v>
      </c>
      <c r="C434" s="120" t="s">
        <v>117</v>
      </c>
      <c r="D434" s="120" t="s">
        <v>1642</v>
      </c>
      <c r="E434" s="120" t="s">
        <v>31</v>
      </c>
      <c r="F434" s="98" t="s">
        <v>2409</v>
      </c>
      <c r="G434" s="121">
        <v>6</v>
      </c>
      <c r="H434" s="120" t="s">
        <v>85</v>
      </c>
      <c r="I434" s="120" t="s">
        <v>84</v>
      </c>
      <c r="J434" s="120" t="s">
        <v>116</v>
      </c>
      <c r="K434" s="120" t="s">
        <v>969</v>
      </c>
    </row>
    <row r="435" spans="1:11" x14ac:dyDescent="0.3">
      <c r="A435" s="120" t="s">
        <v>961</v>
      </c>
      <c r="B435" s="120" t="s">
        <v>49</v>
      </c>
      <c r="C435" s="120" t="s">
        <v>117</v>
      </c>
      <c r="D435" s="120" t="s">
        <v>1749</v>
      </c>
      <c r="E435" s="120" t="s">
        <v>31</v>
      </c>
      <c r="F435" s="98" t="s">
        <v>2410</v>
      </c>
      <c r="G435" s="121">
        <v>6</v>
      </c>
      <c r="H435" s="120" t="s">
        <v>85</v>
      </c>
      <c r="I435" s="120" t="s">
        <v>84</v>
      </c>
      <c r="J435" s="120" t="s">
        <v>116</v>
      </c>
      <c r="K435" s="120" t="s">
        <v>969</v>
      </c>
    </row>
    <row r="436" spans="1:11" x14ac:dyDescent="0.3">
      <c r="A436" s="120" t="s">
        <v>961</v>
      </c>
      <c r="B436" s="120" t="s">
        <v>49</v>
      </c>
      <c r="C436" s="120" t="s">
        <v>117</v>
      </c>
      <c r="D436" s="120" t="s">
        <v>1643</v>
      </c>
      <c r="E436" s="120" t="s">
        <v>31</v>
      </c>
      <c r="F436" s="98" t="s">
        <v>2411</v>
      </c>
      <c r="G436" s="121">
        <v>6</v>
      </c>
      <c r="H436" s="120" t="s">
        <v>85</v>
      </c>
      <c r="I436" s="120" t="s">
        <v>84</v>
      </c>
      <c r="J436" s="120" t="s">
        <v>116</v>
      </c>
      <c r="K436" s="120" t="s">
        <v>969</v>
      </c>
    </row>
    <row r="437" spans="1:11" x14ac:dyDescent="0.3">
      <c r="A437" s="120" t="s">
        <v>961</v>
      </c>
      <c r="B437" s="120" t="s">
        <v>49</v>
      </c>
      <c r="C437" s="120" t="s">
        <v>117</v>
      </c>
      <c r="D437" s="120" t="s">
        <v>1885</v>
      </c>
      <c r="E437" s="120" t="s">
        <v>31</v>
      </c>
      <c r="F437" s="98" t="s">
        <v>2412</v>
      </c>
      <c r="G437" s="121">
        <v>6</v>
      </c>
      <c r="H437" s="120" t="s">
        <v>85</v>
      </c>
      <c r="I437" s="120" t="s">
        <v>84</v>
      </c>
      <c r="J437" s="120" t="s">
        <v>116</v>
      </c>
      <c r="K437" s="120" t="s">
        <v>969</v>
      </c>
    </row>
    <row r="438" spans="1:11" x14ac:dyDescent="0.3">
      <c r="A438" s="120" t="s">
        <v>961</v>
      </c>
      <c r="B438" s="120" t="s">
        <v>49</v>
      </c>
      <c r="C438" s="120" t="s">
        <v>117</v>
      </c>
      <c r="D438" s="120" t="s">
        <v>1886</v>
      </c>
      <c r="E438" s="120" t="s">
        <v>31</v>
      </c>
      <c r="F438" s="98" t="s">
        <v>2413</v>
      </c>
      <c r="G438" s="121">
        <v>6</v>
      </c>
      <c r="H438" s="120" t="s">
        <v>85</v>
      </c>
      <c r="I438" s="120" t="s">
        <v>84</v>
      </c>
      <c r="J438" s="120" t="s">
        <v>116</v>
      </c>
      <c r="K438" s="120" t="s">
        <v>969</v>
      </c>
    </row>
    <row r="439" spans="1:11" x14ac:dyDescent="0.3">
      <c r="A439" s="120" t="s">
        <v>961</v>
      </c>
      <c r="B439" s="120" t="s">
        <v>49</v>
      </c>
      <c r="C439" s="120" t="s">
        <v>117</v>
      </c>
      <c r="D439" s="120" t="s">
        <v>1887</v>
      </c>
      <c r="E439" s="120" t="s">
        <v>29</v>
      </c>
      <c r="F439" s="98" t="s">
        <v>2414</v>
      </c>
      <c r="G439" s="121">
        <v>6</v>
      </c>
      <c r="H439" s="120" t="s">
        <v>85</v>
      </c>
      <c r="I439" s="120" t="s">
        <v>84</v>
      </c>
      <c r="J439" s="120" t="s">
        <v>116</v>
      </c>
      <c r="K439" s="120" t="s">
        <v>969</v>
      </c>
    </row>
    <row r="440" spans="1:11" x14ac:dyDescent="0.3">
      <c r="A440" s="120" t="s">
        <v>961</v>
      </c>
      <c r="B440" s="120" t="s">
        <v>49</v>
      </c>
      <c r="C440" s="120" t="s">
        <v>117</v>
      </c>
      <c r="D440" s="120" t="s">
        <v>1888</v>
      </c>
      <c r="E440" s="120" t="s">
        <v>29</v>
      </c>
      <c r="F440" s="98" t="s">
        <v>2415</v>
      </c>
      <c r="G440" s="121">
        <v>6</v>
      </c>
      <c r="H440" s="120" t="s">
        <v>85</v>
      </c>
      <c r="I440" s="120" t="s">
        <v>84</v>
      </c>
      <c r="J440" s="120" t="s">
        <v>116</v>
      </c>
      <c r="K440" s="120" t="s">
        <v>969</v>
      </c>
    </row>
    <row r="441" spans="1:11" x14ac:dyDescent="0.3">
      <c r="A441" s="120" t="s">
        <v>961</v>
      </c>
      <c r="B441" s="120" t="s">
        <v>49</v>
      </c>
      <c r="C441" s="120" t="s">
        <v>117</v>
      </c>
      <c r="D441" s="120" t="s">
        <v>1889</v>
      </c>
      <c r="E441" s="120" t="s">
        <v>29</v>
      </c>
      <c r="F441" s="98" t="s">
        <v>2416</v>
      </c>
      <c r="G441" s="121">
        <v>6</v>
      </c>
      <c r="H441" s="120" t="s">
        <v>85</v>
      </c>
      <c r="I441" s="120" t="s">
        <v>84</v>
      </c>
      <c r="J441" s="120" t="s">
        <v>116</v>
      </c>
      <c r="K441" s="120" t="s">
        <v>969</v>
      </c>
    </row>
    <row r="442" spans="1:11" x14ac:dyDescent="0.3">
      <c r="A442" s="120" t="s">
        <v>961</v>
      </c>
      <c r="B442" s="120" t="s">
        <v>49</v>
      </c>
      <c r="C442" s="120" t="s">
        <v>117</v>
      </c>
      <c r="D442" s="120" t="s">
        <v>1644</v>
      </c>
      <c r="E442" s="120" t="s">
        <v>29</v>
      </c>
      <c r="F442" s="98" t="s">
        <v>2417</v>
      </c>
      <c r="G442" s="121">
        <v>6</v>
      </c>
      <c r="H442" s="120" t="s">
        <v>85</v>
      </c>
      <c r="I442" s="120" t="s">
        <v>84</v>
      </c>
      <c r="J442" s="120" t="s">
        <v>116</v>
      </c>
      <c r="K442" s="120" t="s">
        <v>969</v>
      </c>
    </row>
    <row r="443" spans="1:11" x14ac:dyDescent="0.3">
      <c r="A443" s="120" t="s">
        <v>961</v>
      </c>
      <c r="B443" s="120" t="s">
        <v>49</v>
      </c>
      <c r="C443" s="120" t="s">
        <v>117</v>
      </c>
      <c r="D443" s="120" t="s">
        <v>1750</v>
      </c>
      <c r="E443" s="120" t="s">
        <v>29</v>
      </c>
      <c r="F443" s="98" t="s">
        <v>2418</v>
      </c>
      <c r="G443" s="121">
        <v>6</v>
      </c>
      <c r="H443" s="120" t="s">
        <v>85</v>
      </c>
      <c r="I443" s="120" t="s">
        <v>84</v>
      </c>
      <c r="J443" s="120" t="s">
        <v>116</v>
      </c>
      <c r="K443" s="120" t="s">
        <v>969</v>
      </c>
    </row>
    <row r="444" spans="1:11" x14ac:dyDescent="0.3">
      <c r="A444" s="120" t="s">
        <v>961</v>
      </c>
      <c r="B444" s="120" t="s">
        <v>49</v>
      </c>
      <c r="C444" s="120" t="s">
        <v>117</v>
      </c>
      <c r="D444" s="120" t="s">
        <v>1645</v>
      </c>
      <c r="E444" s="120" t="s">
        <v>29</v>
      </c>
      <c r="F444" s="98" t="s">
        <v>2419</v>
      </c>
      <c r="G444" s="121">
        <v>6</v>
      </c>
      <c r="H444" s="120" t="s">
        <v>85</v>
      </c>
      <c r="I444" s="120" t="s">
        <v>84</v>
      </c>
      <c r="J444" s="120" t="s">
        <v>116</v>
      </c>
      <c r="K444" s="120" t="s">
        <v>969</v>
      </c>
    </row>
    <row r="445" spans="1:11" x14ac:dyDescent="0.3">
      <c r="A445" s="120" t="s">
        <v>961</v>
      </c>
      <c r="B445" s="120" t="s">
        <v>49</v>
      </c>
      <c r="C445" s="120" t="s">
        <v>117</v>
      </c>
      <c r="D445" s="120" t="s">
        <v>1646</v>
      </c>
      <c r="E445" s="120" t="s">
        <v>29</v>
      </c>
      <c r="F445" s="98" t="s">
        <v>2420</v>
      </c>
      <c r="G445" s="121">
        <v>6</v>
      </c>
      <c r="H445" s="120" t="s">
        <v>85</v>
      </c>
      <c r="I445" s="120" t="s">
        <v>84</v>
      </c>
      <c r="J445" s="120" t="s">
        <v>116</v>
      </c>
      <c r="K445" s="120" t="s">
        <v>969</v>
      </c>
    </row>
    <row r="446" spans="1:11" x14ac:dyDescent="0.3">
      <c r="A446" s="120" t="s">
        <v>961</v>
      </c>
      <c r="B446" s="120" t="s">
        <v>49</v>
      </c>
      <c r="C446" s="120" t="s">
        <v>117</v>
      </c>
      <c r="D446" s="120" t="s">
        <v>1647</v>
      </c>
      <c r="E446" s="120" t="s">
        <v>29</v>
      </c>
      <c r="F446" s="98" t="s">
        <v>2421</v>
      </c>
      <c r="G446" s="121">
        <v>6</v>
      </c>
      <c r="H446" s="120" t="s">
        <v>85</v>
      </c>
      <c r="I446" s="120" t="s">
        <v>84</v>
      </c>
      <c r="J446" s="120" t="s">
        <v>116</v>
      </c>
      <c r="K446" s="120" t="s">
        <v>969</v>
      </c>
    </row>
    <row r="447" spans="1:11" x14ac:dyDescent="0.3">
      <c r="A447" s="120" t="s">
        <v>961</v>
      </c>
      <c r="B447" s="120" t="s">
        <v>49</v>
      </c>
      <c r="C447" s="120" t="s">
        <v>117</v>
      </c>
      <c r="D447" s="120" t="s">
        <v>1648</v>
      </c>
      <c r="E447" s="120" t="s">
        <v>29</v>
      </c>
      <c r="F447" s="98" t="s">
        <v>2422</v>
      </c>
      <c r="G447" s="121">
        <v>6</v>
      </c>
      <c r="H447" s="120" t="s">
        <v>85</v>
      </c>
      <c r="I447" s="120" t="s">
        <v>84</v>
      </c>
      <c r="J447" s="120" t="s">
        <v>116</v>
      </c>
      <c r="K447" s="120" t="s">
        <v>969</v>
      </c>
    </row>
    <row r="448" spans="1:11" x14ac:dyDescent="0.3">
      <c r="A448" s="120" t="s">
        <v>961</v>
      </c>
      <c r="B448" s="120" t="s">
        <v>49</v>
      </c>
      <c r="C448" s="120" t="s">
        <v>117</v>
      </c>
      <c r="D448" s="120" t="s">
        <v>4026</v>
      </c>
      <c r="E448" s="120" t="s">
        <v>29</v>
      </c>
      <c r="F448" s="98" t="s">
        <v>4027</v>
      </c>
      <c r="G448" s="121">
        <v>6</v>
      </c>
      <c r="H448" s="120" t="s">
        <v>85</v>
      </c>
      <c r="I448" s="120" t="s">
        <v>84</v>
      </c>
      <c r="J448" s="120" t="s">
        <v>116</v>
      </c>
      <c r="K448" s="120" t="s">
        <v>969</v>
      </c>
    </row>
    <row r="449" spans="1:11" x14ac:dyDescent="0.3">
      <c r="A449" s="120" t="s">
        <v>961</v>
      </c>
      <c r="B449" s="120" t="s">
        <v>49</v>
      </c>
      <c r="C449" s="120" t="s">
        <v>117</v>
      </c>
      <c r="D449" s="120" t="s">
        <v>1751</v>
      </c>
      <c r="E449" s="120" t="s">
        <v>31</v>
      </c>
      <c r="F449" s="98" t="s">
        <v>2423</v>
      </c>
      <c r="G449" s="121">
        <v>6</v>
      </c>
      <c r="H449" s="120" t="s">
        <v>85</v>
      </c>
      <c r="I449" s="120" t="s">
        <v>84</v>
      </c>
      <c r="J449" s="120" t="s">
        <v>116</v>
      </c>
      <c r="K449" s="120" t="s">
        <v>969</v>
      </c>
    </row>
    <row r="450" spans="1:11" x14ac:dyDescent="0.3">
      <c r="A450" s="120" t="s">
        <v>961</v>
      </c>
      <c r="B450" s="120" t="s">
        <v>49</v>
      </c>
      <c r="C450" s="120" t="s">
        <v>117</v>
      </c>
      <c r="D450" s="120" t="s">
        <v>1752</v>
      </c>
      <c r="E450" s="120" t="s">
        <v>29</v>
      </c>
      <c r="F450" s="98" t="s">
        <v>2424</v>
      </c>
      <c r="G450" s="121">
        <v>6</v>
      </c>
      <c r="H450" s="120" t="s">
        <v>85</v>
      </c>
      <c r="I450" s="120" t="s">
        <v>84</v>
      </c>
      <c r="J450" s="120" t="s">
        <v>116</v>
      </c>
      <c r="K450" s="120" t="s">
        <v>969</v>
      </c>
    </row>
    <row r="451" spans="1:11" x14ac:dyDescent="0.3">
      <c r="A451" s="120" t="s">
        <v>961</v>
      </c>
      <c r="B451" s="120" t="s">
        <v>49</v>
      </c>
      <c r="C451" s="120" t="s">
        <v>117</v>
      </c>
      <c r="D451" s="120" t="s">
        <v>1649</v>
      </c>
      <c r="E451" s="120" t="s">
        <v>31</v>
      </c>
      <c r="F451" s="98" t="s">
        <v>2425</v>
      </c>
      <c r="G451" s="121">
        <v>8</v>
      </c>
      <c r="H451" s="120" t="s">
        <v>85</v>
      </c>
      <c r="I451" s="120" t="s">
        <v>84</v>
      </c>
      <c r="J451" s="120" t="s">
        <v>116</v>
      </c>
      <c r="K451" s="120" t="s">
        <v>969</v>
      </c>
    </row>
    <row r="452" spans="1:11" x14ac:dyDescent="0.3">
      <c r="A452" s="120" t="s">
        <v>961</v>
      </c>
      <c r="B452" s="120" t="s">
        <v>49</v>
      </c>
      <c r="C452" s="120" t="s">
        <v>117</v>
      </c>
      <c r="D452" s="120" t="s">
        <v>1650</v>
      </c>
      <c r="E452" s="120" t="s">
        <v>31</v>
      </c>
      <c r="F452" s="98" t="s">
        <v>2426</v>
      </c>
      <c r="G452" s="121">
        <v>8</v>
      </c>
      <c r="H452" s="120" t="s">
        <v>85</v>
      </c>
      <c r="I452" s="120" t="s">
        <v>84</v>
      </c>
      <c r="J452" s="120" t="s">
        <v>116</v>
      </c>
      <c r="K452" s="120" t="s">
        <v>969</v>
      </c>
    </row>
    <row r="453" spans="1:11" x14ac:dyDescent="0.3">
      <c r="A453" s="120" t="s">
        <v>961</v>
      </c>
      <c r="B453" s="120" t="s">
        <v>49</v>
      </c>
      <c r="C453" s="120" t="s">
        <v>117</v>
      </c>
      <c r="D453" s="120" t="s">
        <v>1651</v>
      </c>
      <c r="E453" s="120" t="s">
        <v>23</v>
      </c>
      <c r="F453" s="98" t="s">
        <v>2427</v>
      </c>
      <c r="G453" s="121">
        <v>8</v>
      </c>
      <c r="H453" s="120" t="s">
        <v>85</v>
      </c>
      <c r="I453" s="120" t="s">
        <v>84</v>
      </c>
      <c r="J453" s="120" t="s">
        <v>116</v>
      </c>
      <c r="K453" s="120" t="s">
        <v>969</v>
      </c>
    </row>
    <row r="454" spans="1:11" x14ac:dyDescent="0.3">
      <c r="A454" s="120" t="s">
        <v>961</v>
      </c>
      <c r="B454" s="120" t="s">
        <v>49</v>
      </c>
      <c r="C454" s="120" t="s">
        <v>117</v>
      </c>
      <c r="D454" s="120" t="s">
        <v>1652</v>
      </c>
      <c r="E454" s="120" t="s">
        <v>31</v>
      </c>
      <c r="F454" s="98" t="s">
        <v>2428</v>
      </c>
      <c r="G454" s="121">
        <v>8</v>
      </c>
      <c r="H454" s="120" t="s">
        <v>85</v>
      </c>
      <c r="I454" s="120" t="s">
        <v>84</v>
      </c>
      <c r="J454" s="120" t="s">
        <v>116</v>
      </c>
      <c r="K454" s="120" t="s">
        <v>969</v>
      </c>
    </row>
    <row r="455" spans="1:11" x14ac:dyDescent="0.3">
      <c r="A455" s="120" t="s">
        <v>961</v>
      </c>
      <c r="B455" s="120" t="s">
        <v>49</v>
      </c>
      <c r="C455" s="120" t="s">
        <v>117</v>
      </c>
      <c r="D455" s="120" t="s">
        <v>2016</v>
      </c>
      <c r="E455" s="120" t="s">
        <v>23</v>
      </c>
      <c r="F455" s="98" t="s">
        <v>2017</v>
      </c>
      <c r="G455" s="121">
        <v>22</v>
      </c>
      <c r="H455" s="120" t="s">
        <v>87</v>
      </c>
      <c r="I455" s="120" t="s">
        <v>88</v>
      </c>
      <c r="J455" s="120" t="s">
        <v>111</v>
      </c>
      <c r="K455" s="120" t="s">
        <v>969</v>
      </c>
    </row>
    <row r="456" spans="1:11" x14ac:dyDescent="0.3">
      <c r="A456" s="120" t="s">
        <v>961</v>
      </c>
      <c r="B456" s="120" t="s">
        <v>49</v>
      </c>
      <c r="C456" s="120" t="s">
        <v>117</v>
      </c>
      <c r="D456" s="120" t="s">
        <v>1601</v>
      </c>
      <c r="E456" s="120" t="s">
        <v>36</v>
      </c>
      <c r="F456" s="98" t="s">
        <v>2429</v>
      </c>
      <c r="G456" s="121">
        <v>6</v>
      </c>
      <c r="H456" s="120" t="s">
        <v>85</v>
      </c>
      <c r="I456" s="120" t="s">
        <v>84</v>
      </c>
      <c r="J456" s="120" t="s">
        <v>116</v>
      </c>
      <c r="K456" s="120" t="s">
        <v>969</v>
      </c>
    </row>
    <row r="457" spans="1:11" x14ac:dyDescent="0.3">
      <c r="A457" s="120" t="s">
        <v>961</v>
      </c>
      <c r="B457" s="120" t="s">
        <v>49</v>
      </c>
      <c r="C457" s="120" t="s">
        <v>117</v>
      </c>
      <c r="D457" s="120" t="s">
        <v>4028</v>
      </c>
      <c r="E457" s="120" t="s">
        <v>31</v>
      </c>
      <c r="F457" s="98" t="s">
        <v>4029</v>
      </c>
      <c r="G457" s="121">
        <v>6</v>
      </c>
      <c r="H457" s="120" t="s">
        <v>85</v>
      </c>
      <c r="I457" s="120" t="s">
        <v>84</v>
      </c>
      <c r="J457" s="120" t="s">
        <v>116</v>
      </c>
      <c r="K457" s="120" t="s">
        <v>969</v>
      </c>
    </row>
    <row r="458" spans="1:11" x14ac:dyDescent="0.3">
      <c r="A458" s="120" t="s">
        <v>961</v>
      </c>
      <c r="B458" s="120" t="s">
        <v>49</v>
      </c>
      <c r="C458" s="120" t="s">
        <v>117</v>
      </c>
      <c r="D458" s="120" t="s">
        <v>4030</v>
      </c>
      <c r="E458" s="120" t="s">
        <v>31</v>
      </c>
      <c r="F458" s="98" t="s">
        <v>4031</v>
      </c>
      <c r="G458" s="121">
        <v>6</v>
      </c>
      <c r="H458" s="120" t="s">
        <v>85</v>
      </c>
      <c r="I458" s="120" t="s">
        <v>84</v>
      </c>
      <c r="J458" s="120" t="s">
        <v>116</v>
      </c>
      <c r="K458" s="120" t="s">
        <v>969</v>
      </c>
    </row>
    <row r="459" spans="1:11" x14ac:dyDescent="0.3">
      <c r="A459" s="120" t="s">
        <v>961</v>
      </c>
      <c r="B459" s="120" t="s">
        <v>49</v>
      </c>
      <c r="C459" s="120" t="s">
        <v>117</v>
      </c>
      <c r="D459" s="120" t="s">
        <v>4032</v>
      </c>
      <c r="E459" s="120" t="s">
        <v>36</v>
      </c>
      <c r="F459" s="98" t="s">
        <v>4033</v>
      </c>
      <c r="G459" s="121">
        <v>7</v>
      </c>
      <c r="H459" s="120" t="s">
        <v>85</v>
      </c>
      <c r="I459" s="120" t="s">
        <v>84</v>
      </c>
      <c r="J459" s="120" t="s">
        <v>116</v>
      </c>
      <c r="K459" s="120" t="s">
        <v>969</v>
      </c>
    </row>
    <row r="460" spans="1:11" x14ac:dyDescent="0.3">
      <c r="A460" s="120" t="s">
        <v>961</v>
      </c>
      <c r="B460" s="120" t="s">
        <v>49</v>
      </c>
      <c r="C460" s="120" t="s">
        <v>117</v>
      </c>
      <c r="D460" s="120" t="s">
        <v>1753</v>
      </c>
      <c r="E460" s="120" t="s">
        <v>31</v>
      </c>
      <c r="F460" s="98" t="s">
        <v>2430</v>
      </c>
      <c r="G460" s="121">
        <v>20</v>
      </c>
      <c r="H460" s="120" t="s">
        <v>153</v>
      </c>
      <c r="I460" s="120" t="s">
        <v>95</v>
      </c>
      <c r="J460" s="120" t="s">
        <v>111</v>
      </c>
      <c r="K460" s="120" t="s">
        <v>969</v>
      </c>
    </row>
    <row r="461" spans="1:11" x14ac:dyDescent="0.3">
      <c r="A461" s="120" t="s">
        <v>961</v>
      </c>
      <c r="B461" s="120" t="s">
        <v>49</v>
      </c>
      <c r="C461" s="120" t="s">
        <v>117</v>
      </c>
      <c r="D461" s="120" t="s">
        <v>2119</v>
      </c>
      <c r="E461" s="120" t="s">
        <v>36</v>
      </c>
      <c r="F461" s="98" t="s">
        <v>2260</v>
      </c>
      <c r="G461" s="121">
        <v>19</v>
      </c>
      <c r="H461" s="120" t="s">
        <v>153</v>
      </c>
      <c r="I461" s="120" t="s">
        <v>95</v>
      </c>
      <c r="J461" s="120" t="s">
        <v>111</v>
      </c>
      <c r="K461" s="120" t="s">
        <v>969</v>
      </c>
    </row>
    <row r="462" spans="1:11" x14ac:dyDescent="0.3">
      <c r="A462" s="120" t="s">
        <v>961</v>
      </c>
      <c r="B462" s="120" t="s">
        <v>49</v>
      </c>
      <c r="C462" s="120" t="s">
        <v>117</v>
      </c>
      <c r="D462" s="120" t="s">
        <v>1653</v>
      </c>
      <c r="E462" s="120" t="s">
        <v>23</v>
      </c>
      <c r="F462" s="98" t="s">
        <v>2431</v>
      </c>
      <c r="G462" s="121">
        <v>23</v>
      </c>
      <c r="H462" s="120" t="s">
        <v>81</v>
      </c>
      <c r="I462" s="120" t="s">
        <v>84</v>
      </c>
      <c r="J462" s="120" t="s">
        <v>111</v>
      </c>
      <c r="K462" s="120" t="s">
        <v>969</v>
      </c>
    </row>
    <row r="463" spans="1:11" x14ac:dyDescent="0.3">
      <c r="A463" s="120" t="s">
        <v>961</v>
      </c>
      <c r="B463" s="120" t="s">
        <v>49</v>
      </c>
      <c r="C463" s="120" t="s">
        <v>117</v>
      </c>
      <c r="D463" s="120" t="s">
        <v>1654</v>
      </c>
      <c r="E463" s="120" t="s">
        <v>23</v>
      </c>
      <c r="F463" s="98" t="s">
        <v>2432</v>
      </c>
      <c r="G463" s="121">
        <v>23</v>
      </c>
      <c r="H463" s="120" t="s">
        <v>81</v>
      </c>
      <c r="I463" s="120" t="s">
        <v>84</v>
      </c>
      <c r="J463" s="120" t="s">
        <v>111</v>
      </c>
      <c r="K463" s="120" t="s">
        <v>969</v>
      </c>
    </row>
    <row r="464" spans="1:11" x14ac:dyDescent="0.3">
      <c r="A464" s="120" t="s">
        <v>961</v>
      </c>
      <c r="B464" s="120" t="s">
        <v>49</v>
      </c>
      <c r="C464" s="120" t="s">
        <v>117</v>
      </c>
      <c r="D464" s="120" t="s">
        <v>1655</v>
      </c>
      <c r="E464" s="120" t="s">
        <v>23</v>
      </c>
      <c r="F464" s="98" t="s">
        <v>2433</v>
      </c>
      <c r="G464" s="121">
        <v>23</v>
      </c>
      <c r="H464" s="120" t="s">
        <v>81</v>
      </c>
      <c r="I464" s="120" t="s">
        <v>84</v>
      </c>
      <c r="J464" s="120" t="s">
        <v>111</v>
      </c>
      <c r="K464" s="120" t="s">
        <v>969</v>
      </c>
    </row>
    <row r="465" spans="1:11" x14ac:dyDescent="0.3">
      <c r="A465" s="120" t="s">
        <v>961</v>
      </c>
      <c r="B465" s="120" t="s">
        <v>49</v>
      </c>
      <c r="C465" s="120" t="s">
        <v>117</v>
      </c>
      <c r="D465" s="120" t="s">
        <v>1656</v>
      </c>
      <c r="E465" s="120" t="s">
        <v>23</v>
      </c>
      <c r="F465" s="98" t="s">
        <v>2434</v>
      </c>
      <c r="G465" s="121">
        <v>23</v>
      </c>
      <c r="H465" s="120" t="s">
        <v>81</v>
      </c>
      <c r="I465" s="120" t="s">
        <v>84</v>
      </c>
      <c r="J465" s="120" t="s">
        <v>111</v>
      </c>
      <c r="K465" s="120" t="s">
        <v>969</v>
      </c>
    </row>
    <row r="466" spans="1:11" x14ac:dyDescent="0.3">
      <c r="A466" s="120" t="s">
        <v>961</v>
      </c>
      <c r="B466" s="120" t="s">
        <v>49</v>
      </c>
      <c r="C466" s="120" t="s">
        <v>117</v>
      </c>
      <c r="D466" s="120" t="s">
        <v>1657</v>
      </c>
      <c r="E466" s="120" t="s">
        <v>23</v>
      </c>
      <c r="F466" s="98" t="s">
        <v>2435</v>
      </c>
      <c r="G466" s="121">
        <v>23</v>
      </c>
      <c r="H466" s="120" t="s">
        <v>81</v>
      </c>
      <c r="I466" s="120" t="s">
        <v>84</v>
      </c>
      <c r="J466" s="120" t="s">
        <v>111</v>
      </c>
      <c r="K466" s="120" t="s">
        <v>969</v>
      </c>
    </row>
    <row r="467" spans="1:11" x14ac:dyDescent="0.3">
      <c r="A467" s="120" t="s">
        <v>961</v>
      </c>
      <c r="B467" s="120" t="s">
        <v>49</v>
      </c>
      <c r="C467" s="120" t="s">
        <v>117</v>
      </c>
      <c r="D467" s="120" t="s">
        <v>1658</v>
      </c>
      <c r="E467" s="120" t="s">
        <v>31</v>
      </c>
      <c r="F467" s="98" t="s">
        <v>2436</v>
      </c>
      <c r="G467" s="121">
        <v>23</v>
      </c>
      <c r="H467" s="120" t="s">
        <v>81</v>
      </c>
      <c r="I467" s="120" t="s">
        <v>84</v>
      </c>
      <c r="J467" s="120" t="s">
        <v>111</v>
      </c>
      <c r="K467" s="120" t="s">
        <v>969</v>
      </c>
    </row>
    <row r="468" spans="1:11" x14ac:dyDescent="0.3">
      <c r="A468" s="120" t="s">
        <v>961</v>
      </c>
      <c r="B468" s="120" t="s">
        <v>49</v>
      </c>
      <c r="C468" s="120" t="s">
        <v>117</v>
      </c>
      <c r="D468" s="120" t="s">
        <v>1814</v>
      </c>
      <c r="E468" s="120" t="s">
        <v>31</v>
      </c>
      <c r="F468" s="98" t="s">
        <v>2437</v>
      </c>
      <c r="G468" s="121">
        <v>6</v>
      </c>
      <c r="H468" s="120" t="s">
        <v>85</v>
      </c>
      <c r="I468" s="120" t="s">
        <v>84</v>
      </c>
      <c r="J468" s="120" t="s">
        <v>116</v>
      </c>
      <c r="K468" s="120" t="s">
        <v>969</v>
      </c>
    </row>
    <row r="469" spans="1:11" x14ac:dyDescent="0.3">
      <c r="A469" s="120" t="s">
        <v>961</v>
      </c>
      <c r="B469" s="120" t="s">
        <v>49</v>
      </c>
      <c r="C469" s="120" t="s">
        <v>117</v>
      </c>
      <c r="D469" s="120" t="s">
        <v>1659</v>
      </c>
      <c r="E469" s="120" t="s">
        <v>31</v>
      </c>
      <c r="F469" s="98" t="s">
        <v>2438</v>
      </c>
      <c r="G469" s="121">
        <v>36</v>
      </c>
      <c r="H469" s="120" t="s">
        <v>83</v>
      </c>
      <c r="I469" s="120" t="s">
        <v>82</v>
      </c>
      <c r="J469" s="120" t="s">
        <v>116</v>
      </c>
      <c r="K469" s="120" t="s">
        <v>969</v>
      </c>
    </row>
    <row r="470" spans="1:11" x14ac:dyDescent="0.3">
      <c r="A470" s="120" t="s">
        <v>961</v>
      </c>
      <c r="B470" s="120" t="s">
        <v>49</v>
      </c>
      <c r="C470" s="120" t="s">
        <v>117</v>
      </c>
      <c r="D470" s="120" t="s">
        <v>1660</v>
      </c>
      <c r="E470" s="120" t="s">
        <v>31</v>
      </c>
      <c r="F470" s="98" t="s">
        <v>2439</v>
      </c>
      <c r="G470" s="121">
        <v>36</v>
      </c>
      <c r="H470" s="120" t="s">
        <v>83</v>
      </c>
      <c r="I470" s="120" t="s">
        <v>82</v>
      </c>
      <c r="J470" s="120" t="s">
        <v>116</v>
      </c>
      <c r="K470" s="120" t="s">
        <v>969</v>
      </c>
    </row>
    <row r="471" spans="1:11" x14ac:dyDescent="0.3">
      <c r="A471" s="120" t="s">
        <v>961</v>
      </c>
      <c r="B471" s="120" t="s">
        <v>49</v>
      </c>
      <c r="C471" s="120" t="s">
        <v>117</v>
      </c>
      <c r="D471" s="120" t="s">
        <v>1661</v>
      </c>
      <c r="E471" s="120" t="s">
        <v>31</v>
      </c>
      <c r="F471" s="98" t="s">
        <v>2440</v>
      </c>
      <c r="G471" s="121">
        <v>36</v>
      </c>
      <c r="H471" s="120" t="s">
        <v>83</v>
      </c>
      <c r="I471" s="120" t="s">
        <v>82</v>
      </c>
      <c r="J471" s="120" t="s">
        <v>116</v>
      </c>
      <c r="K471" s="120" t="s">
        <v>969</v>
      </c>
    </row>
    <row r="472" spans="1:11" x14ac:dyDescent="0.3">
      <c r="A472" s="120" t="s">
        <v>961</v>
      </c>
      <c r="B472" s="120" t="s">
        <v>49</v>
      </c>
      <c r="C472" s="120" t="s">
        <v>4034</v>
      </c>
      <c r="D472" s="120" t="s">
        <v>4035</v>
      </c>
      <c r="E472" s="120" t="s">
        <v>23</v>
      </c>
      <c r="F472" s="98" t="s">
        <v>4036</v>
      </c>
      <c r="G472" s="121">
        <v>21</v>
      </c>
      <c r="H472" s="120" t="s">
        <v>83</v>
      </c>
      <c r="I472" s="120" t="s">
        <v>91</v>
      </c>
      <c r="J472" s="120" t="s">
        <v>582</v>
      </c>
      <c r="K472" s="120" t="s">
        <v>969</v>
      </c>
    </row>
    <row r="473" spans="1:11" x14ac:dyDescent="0.3">
      <c r="A473" s="120" t="s">
        <v>961</v>
      </c>
      <c r="B473" s="120" t="s">
        <v>49</v>
      </c>
      <c r="C473" s="120" t="s">
        <v>3055</v>
      </c>
      <c r="D473" s="120" t="s">
        <v>4037</v>
      </c>
      <c r="E473" s="120" t="s">
        <v>23</v>
      </c>
      <c r="F473" s="98" t="s">
        <v>4038</v>
      </c>
      <c r="G473" s="121">
        <v>27</v>
      </c>
      <c r="H473" s="120" t="s">
        <v>83</v>
      </c>
      <c r="I473" s="120" t="s">
        <v>91</v>
      </c>
      <c r="J473" s="120" t="s">
        <v>582</v>
      </c>
      <c r="K473" s="120" t="s">
        <v>969</v>
      </c>
    </row>
    <row r="474" spans="1:11" x14ac:dyDescent="0.3">
      <c r="A474" s="120" t="s">
        <v>961</v>
      </c>
      <c r="B474" s="120" t="s">
        <v>49</v>
      </c>
      <c r="C474" s="120" t="s">
        <v>3055</v>
      </c>
      <c r="D474" s="120" t="s">
        <v>4039</v>
      </c>
      <c r="E474" s="120" t="s">
        <v>23</v>
      </c>
      <c r="F474" s="98" t="s">
        <v>4040</v>
      </c>
      <c r="G474" s="121">
        <v>27</v>
      </c>
      <c r="H474" s="120" t="s">
        <v>83</v>
      </c>
      <c r="I474" s="120" t="s">
        <v>91</v>
      </c>
      <c r="J474" s="120" t="s">
        <v>582</v>
      </c>
      <c r="K474" s="120" t="s">
        <v>969</v>
      </c>
    </row>
    <row r="475" spans="1:11" x14ac:dyDescent="0.3">
      <c r="A475" s="120" t="s">
        <v>961</v>
      </c>
      <c r="B475" s="120" t="s">
        <v>49</v>
      </c>
      <c r="C475" s="120" t="s">
        <v>3055</v>
      </c>
      <c r="D475" s="120" t="s">
        <v>4041</v>
      </c>
      <c r="E475" s="120" t="s">
        <v>23</v>
      </c>
      <c r="F475" s="98" t="s">
        <v>4042</v>
      </c>
      <c r="G475" s="121">
        <v>27</v>
      </c>
      <c r="H475" s="120" t="s">
        <v>83</v>
      </c>
      <c r="I475" s="120" t="s">
        <v>91</v>
      </c>
      <c r="J475" s="120" t="s">
        <v>582</v>
      </c>
      <c r="K475" s="120" t="s">
        <v>969</v>
      </c>
    </row>
    <row r="476" spans="1:11" x14ac:dyDescent="0.3">
      <c r="A476" s="120" t="s">
        <v>961</v>
      </c>
      <c r="B476" s="120" t="s">
        <v>49</v>
      </c>
      <c r="C476" s="120" t="s">
        <v>3055</v>
      </c>
      <c r="D476" s="120" t="s">
        <v>4043</v>
      </c>
      <c r="E476" s="120" t="s">
        <v>23</v>
      </c>
      <c r="F476" s="98" t="s">
        <v>4044</v>
      </c>
      <c r="G476" s="121">
        <v>27</v>
      </c>
      <c r="H476" s="120" t="s">
        <v>83</v>
      </c>
      <c r="I476" s="120" t="s">
        <v>91</v>
      </c>
      <c r="J476" s="120" t="s">
        <v>582</v>
      </c>
      <c r="K476" s="120" t="s">
        <v>969</v>
      </c>
    </row>
    <row r="477" spans="1:11" x14ac:dyDescent="0.3">
      <c r="A477" s="120" t="s">
        <v>961</v>
      </c>
      <c r="B477" s="120" t="s">
        <v>49</v>
      </c>
      <c r="C477" s="120" t="s">
        <v>3055</v>
      </c>
      <c r="D477" s="120" t="s">
        <v>4043</v>
      </c>
      <c r="E477" s="120" t="s">
        <v>23</v>
      </c>
      <c r="F477" s="98" t="s">
        <v>4044</v>
      </c>
      <c r="G477" s="121">
        <v>27</v>
      </c>
      <c r="H477" s="120" t="s">
        <v>83</v>
      </c>
      <c r="I477" s="120" t="s">
        <v>91</v>
      </c>
      <c r="J477" s="120" t="s">
        <v>582</v>
      </c>
      <c r="K477" s="120" t="s">
        <v>969</v>
      </c>
    </row>
    <row r="478" spans="1:11" x14ac:dyDescent="0.3">
      <c r="A478" s="120" t="s">
        <v>961</v>
      </c>
      <c r="B478" s="120" t="s">
        <v>49</v>
      </c>
      <c r="C478" s="120" t="s">
        <v>3055</v>
      </c>
      <c r="D478" s="120" t="s">
        <v>4045</v>
      </c>
      <c r="E478" s="120" t="s">
        <v>30</v>
      </c>
      <c r="F478" s="98" t="s">
        <v>4046</v>
      </c>
      <c r="G478" s="121">
        <v>15</v>
      </c>
      <c r="H478" s="120" t="s">
        <v>83</v>
      </c>
      <c r="I478" s="120" t="s">
        <v>190</v>
      </c>
      <c r="J478" s="120" t="s">
        <v>4047</v>
      </c>
      <c r="K478" s="120" t="s">
        <v>969</v>
      </c>
    </row>
    <row r="479" spans="1:11" x14ac:dyDescent="0.3">
      <c r="A479" s="120" t="s">
        <v>961</v>
      </c>
      <c r="B479" s="120" t="s">
        <v>49</v>
      </c>
      <c r="C479" s="120" t="s">
        <v>3055</v>
      </c>
      <c r="D479" s="120" t="s">
        <v>4048</v>
      </c>
      <c r="E479" s="120" t="s">
        <v>23</v>
      </c>
      <c r="F479" s="98" t="s">
        <v>4049</v>
      </c>
      <c r="G479" s="121">
        <v>15</v>
      </c>
      <c r="H479" s="120" t="s">
        <v>83</v>
      </c>
      <c r="I479" s="120" t="s">
        <v>190</v>
      </c>
      <c r="J479" s="120" t="s">
        <v>4047</v>
      </c>
      <c r="K479" s="120" t="s">
        <v>969</v>
      </c>
    </row>
    <row r="480" spans="1:11" x14ac:dyDescent="0.3">
      <c r="A480" s="120" t="s">
        <v>961</v>
      </c>
      <c r="B480" s="120" t="s">
        <v>49</v>
      </c>
      <c r="C480" s="120" t="s">
        <v>3055</v>
      </c>
      <c r="D480" s="120" t="s">
        <v>3384</v>
      </c>
      <c r="E480" s="120" t="s">
        <v>23</v>
      </c>
      <c r="F480" s="98" t="s">
        <v>3385</v>
      </c>
      <c r="G480" s="121">
        <v>36</v>
      </c>
      <c r="H480" s="120" t="s">
        <v>83</v>
      </c>
      <c r="I480" s="120" t="s">
        <v>1270</v>
      </c>
      <c r="J480" s="120" t="s">
        <v>3386</v>
      </c>
      <c r="K480" s="120" t="s">
        <v>969</v>
      </c>
    </row>
    <row r="481" spans="1:11" x14ac:dyDescent="0.3">
      <c r="A481" s="120" t="s">
        <v>961</v>
      </c>
      <c r="B481" s="120" t="s">
        <v>49</v>
      </c>
      <c r="C481" s="120" t="s">
        <v>3055</v>
      </c>
      <c r="D481" s="120" t="s">
        <v>3056</v>
      </c>
      <c r="E481" s="120" t="s">
        <v>30</v>
      </c>
      <c r="F481" s="98" t="s">
        <v>3177</v>
      </c>
      <c r="G481" s="121">
        <v>27</v>
      </c>
      <c r="H481" s="120" t="s">
        <v>83</v>
      </c>
      <c r="I481" s="120" t="s">
        <v>91</v>
      </c>
      <c r="J481" s="120" t="s">
        <v>582</v>
      </c>
      <c r="K481" s="120" t="s">
        <v>969</v>
      </c>
    </row>
    <row r="482" spans="1:11" x14ac:dyDescent="0.3">
      <c r="A482" s="120" t="s">
        <v>961</v>
      </c>
      <c r="B482" s="120" t="s">
        <v>49</v>
      </c>
      <c r="C482" s="120" t="s">
        <v>3055</v>
      </c>
      <c r="D482" s="120" t="s">
        <v>3057</v>
      </c>
      <c r="E482" s="120" t="s">
        <v>23</v>
      </c>
      <c r="F482" s="98" t="s">
        <v>3178</v>
      </c>
      <c r="G482" s="121">
        <v>27</v>
      </c>
      <c r="H482" s="120" t="s">
        <v>83</v>
      </c>
      <c r="I482" s="120" t="s">
        <v>91</v>
      </c>
      <c r="J482" s="120" t="s">
        <v>582</v>
      </c>
      <c r="K482" s="120" t="s">
        <v>969</v>
      </c>
    </row>
    <row r="483" spans="1:11" x14ac:dyDescent="0.3">
      <c r="A483" s="120" t="s">
        <v>961</v>
      </c>
      <c r="B483" s="120" t="s">
        <v>49</v>
      </c>
      <c r="C483" s="120" t="s">
        <v>3055</v>
      </c>
      <c r="D483" s="120" t="s">
        <v>3058</v>
      </c>
      <c r="E483" s="120" t="s">
        <v>23</v>
      </c>
      <c r="F483" s="98" t="s">
        <v>3179</v>
      </c>
      <c r="G483" s="121">
        <v>27</v>
      </c>
      <c r="H483" s="120" t="s">
        <v>83</v>
      </c>
      <c r="I483" s="120" t="s">
        <v>91</v>
      </c>
      <c r="J483" s="120" t="s">
        <v>582</v>
      </c>
      <c r="K483" s="120" t="s">
        <v>969</v>
      </c>
    </row>
    <row r="484" spans="1:11" x14ac:dyDescent="0.3">
      <c r="A484" s="120" t="s">
        <v>961</v>
      </c>
      <c r="B484" s="120" t="s">
        <v>49</v>
      </c>
      <c r="C484" s="120" t="s">
        <v>3055</v>
      </c>
      <c r="D484" s="120" t="s">
        <v>3059</v>
      </c>
      <c r="E484" s="120" t="s">
        <v>23</v>
      </c>
      <c r="F484" s="98" t="s">
        <v>3180</v>
      </c>
      <c r="G484" s="121">
        <v>27</v>
      </c>
      <c r="H484" s="120" t="s">
        <v>83</v>
      </c>
      <c r="I484" s="120" t="s">
        <v>91</v>
      </c>
      <c r="J484" s="120" t="s">
        <v>582</v>
      </c>
      <c r="K484" s="120" t="s">
        <v>969</v>
      </c>
    </row>
    <row r="485" spans="1:11" x14ac:dyDescent="0.3">
      <c r="A485" s="120" t="s">
        <v>961</v>
      </c>
      <c r="B485" s="120" t="s">
        <v>49</v>
      </c>
      <c r="C485" s="120" t="s">
        <v>3055</v>
      </c>
      <c r="D485" s="120" t="s">
        <v>4050</v>
      </c>
      <c r="E485" s="120" t="s">
        <v>23</v>
      </c>
      <c r="F485" s="98" t="s">
        <v>4051</v>
      </c>
      <c r="G485" s="121">
        <v>27</v>
      </c>
      <c r="H485" s="120" t="s">
        <v>83</v>
      </c>
      <c r="I485" s="120" t="s">
        <v>91</v>
      </c>
      <c r="J485" s="120" t="s">
        <v>582</v>
      </c>
      <c r="K485" s="120" t="s">
        <v>969</v>
      </c>
    </row>
    <row r="486" spans="1:11" x14ac:dyDescent="0.3">
      <c r="A486" s="120" t="s">
        <v>961</v>
      </c>
      <c r="B486" s="120" t="s">
        <v>49</v>
      </c>
      <c r="C486" s="120" t="s">
        <v>3055</v>
      </c>
      <c r="D486" s="120" t="s">
        <v>4052</v>
      </c>
      <c r="E486" s="120" t="s">
        <v>23</v>
      </c>
      <c r="F486" s="98" t="s">
        <v>4053</v>
      </c>
      <c r="G486" s="121">
        <v>27</v>
      </c>
      <c r="H486" s="120" t="s">
        <v>83</v>
      </c>
      <c r="I486" s="120" t="s">
        <v>91</v>
      </c>
      <c r="J486" s="120" t="s">
        <v>582</v>
      </c>
      <c r="K486" s="120" t="s">
        <v>969</v>
      </c>
    </row>
    <row r="487" spans="1:11" x14ac:dyDescent="0.3">
      <c r="A487" s="120" t="s">
        <v>961</v>
      </c>
      <c r="B487" s="120" t="s">
        <v>49</v>
      </c>
      <c r="C487" s="120" t="s">
        <v>3055</v>
      </c>
      <c r="D487" s="120" t="s">
        <v>4054</v>
      </c>
      <c r="E487" s="120" t="s">
        <v>30</v>
      </c>
      <c r="F487" s="98" t="s">
        <v>4055</v>
      </c>
      <c r="G487" s="121">
        <v>27</v>
      </c>
      <c r="H487" s="120" t="s">
        <v>83</v>
      </c>
      <c r="I487" s="120" t="s">
        <v>91</v>
      </c>
      <c r="J487" s="120" t="s">
        <v>582</v>
      </c>
      <c r="K487" s="120" t="s">
        <v>969</v>
      </c>
    </row>
    <row r="488" spans="1:11" x14ac:dyDescent="0.3">
      <c r="A488" s="120" t="s">
        <v>961</v>
      </c>
      <c r="B488" s="120" t="s">
        <v>49</v>
      </c>
      <c r="C488" s="120" t="s">
        <v>3055</v>
      </c>
      <c r="D488" s="120" t="s">
        <v>4056</v>
      </c>
      <c r="E488" s="120" t="s">
        <v>23</v>
      </c>
      <c r="F488" s="98" t="s">
        <v>4057</v>
      </c>
      <c r="G488" s="121">
        <v>28</v>
      </c>
      <c r="H488" s="120" t="s">
        <v>83</v>
      </c>
      <c r="I488" s="120" t="s">
        <v>91</v>
      </c>
      <c r="J488" s="120" t="s">
        <v>582</v>
      </c>
      <c r="K488" s="120" t="s">
        <v>969</v>
      </c>
    </row>
    <row r="489" spans="1:11" x14ac:dyDescent="0.3">
      <c r="A489" s="120" t="s">
        <v>961</v>
      </c>
      <c r="B489" s="120" t="s">
        <v>49</v>
      </c>
      <c r="C489" s="120" t="s">
        <v>3055</v>
      </c>
      <c r="D489" s="120" t="s">
        <v>4058</v>
      </c>
      <c r="E489" s="120" t="s">
        <v>23</v>
      </c>
      <c r="F489" s="98" t="s">
        <v>4059</v>
      </c>
      <c r="G489" s="121">
        <v>15</v>
      </c>
      <c r="H489" s="120" t="s">
        <v>83</v>
      </c>
      <c r="I489" s="120" t="s">
        <v>190</v>
      </c>
      <c r="J489" s="120" t="s">
        <v>4047</v>
      </c>
      <c r="K489" s="120" t="s">
        <v>969</v>
      </c>
    </row>
    <row r="490" spans="1:11" x14ac:dyDescent="0.3">
      <c r="A490" s="120" t="s">
        <v>961</v>
      </c>
      <c r="B490" s="120" t="s">
        <v>49</v>
      </c>
      <c r="C490" s="120" t="s">
        <v>3055</v>
      </c>
      <c r="D490" s="120" t="s">
        <v>4060</v>
      </c>
      <c r="E490" s="120" t="s">
        <v>23</v>
      </c>
      <c r="F490" s="98" t="s">
        <v>4061</v>
      </c>
      <c r="G490" s="121">
        <v>15</v>
      </c>
      <c r="H490" s="120" t="s">
        <v>83</v>
      </c>
      <c r="I490" s="120" t="s">
        <v>190</v>
      </c>
      <c r="J490" s="120" t="s">
        <v>4047</v>
      </c>
      <c r="K490" s="120" t="s">
        <v>969</v>
      </c>
    </row>
    <row r="491" spans="1:11" x14ac:dyDescent="0.3">
      <c r="A491" s="120" t="s">
        <v>961</v>
      </c>
      <c r="B491" s="120" t="s">
        <v>49</v>
      </c>
      <c r="C491" s="120" t="s">
        <v>3387</v>
      </c>
      <c r="D491" s="120">
        <v>46192</v>
      </c>
      <c r="E491" s="120" t="s">
        <v>23</v>
      </c>
      <c r="F491" s="98" t="s">
        <v>3389</v>
      </c>
      <c r="G491" s="121">
        <v>19</v>
      </c>
      <c r="H491" s="120" t="s">
        <v>81</v>
      </c>
      <c r="I491" s="120" t="s">
        <v>88</v>
      </c>
      <c r="J491" s="120" t="s">
        <v>111</v>
      </c>
      <c r="K491" s="120" t="s">
        <v>969</v>
      </c>
    </row>
    <row r="492" spans="1:11" x14ac:dyDescent="0.3">
      <c r="A492" s="120" t="s">
        <v>961</v>
      </c>
      <c r="B492" s="120" t="s">
        <v>49</v>
      </c>
      <c r="C492" s="120" t="s">
        <v>3387</v>
      </c>
      <c r="D492" s="120" t="s">
        <v>4062</v>
      </c>
      <c r="E492" s="120" t="s">
        <v>30</v>
      </c>
      <c r="F492" s="98" t="s">
        <v>4063</v>
      </c>
      <c r="G492" s="121">
        <v>5</v>
      </c>
      <c r="H492" s="120" t="s">
        <v>153</v>
      </c>
      <c r="I492" s="120" t="s">
        <v>95</v>
      </c>
      <c r="J492" s="120" t="s">
        <v>111</v>
      </c>
      <c r="K492" s="120" t="s">
        <v>969</v>
      </c>
    </row>
    <row r="493" spans="1:11" x14ac:dyDescent="0.3">
      <c r="A493" s="120" t="s">
        <v>961</v>
      </c>
      <c r="B493" s="120" t="s">
        <v>49</v>
      </c>
      <c r="C493" s="120" t="s">
        <v>3387</v>
      </c>
      <c r="D493" s="120" t="s">
        <v>4064</v>
      </c>
      <c r="E493" s="120" t="s">
        <v>30</v>
      </c>
      <c r="F493" s="98" t="s">
        <v>4065</v>
      </c>
      <c r="G493" s="121">
        <v>5</v>
      </c>
      <c r="H493" s="120" t="s">
        <v>153</v>
      </c>
      <c r="I493" s="120" t="s">
        <v>95</v>
      </c>
      <c r="J493" s="120" t="s">
        <v>111</v>
      </c>
      <c r="K493" s="120" t="s">
        <v>969</v>
      </c>
    </row>
    <row r="494" spans="1:11" x14ac:dyDescent="0.3">
      <c r="A494" s="120" t="s">
        <v>961</v>
      </c>
      <c r="B494" s="120" t="s">
        <v>49</v>
      </c>
      <c r="C494" s="120" t="s">
        <v>3387</v>
      </c>
      <c r="D494" s="120" t="s">
        <v>4066</v>
      </c>
      <c r="E494" s="120" t="s">
        <v>30</v>
      </c>
      <c r="F494" s="98" t="s">
        <v>4067</v>
      </c>
      <c r="G494" s="121">
        <v>5</v>
      </c>
      <c r="H494" s="120" t="s">
        <v>153</v>
      </c>
      <c r="I494" s="120" t="s">
        <v>95</v>
      </c>
      <c r="J494" s="120" t="s">
        <v>111</v>
      </c>
      <c r="K494" s="120" t="s">
        <v>969</v>
      </c>
    </row>
    <row r="495" spans="1:11" x14ac:dyDescent="0.3">
      <c r="A495" s="120" t="s">
        <v>961</v>
      </c>
      <c r="B495" s="120" t="s">
        <v>49</v>
      </c>
      <c r="C495" s="120" t="s">
        <v>3387</v>
      </c>
      <c r="D495" s="120" t="s">
        <v>4068</v>
      </c>
      <c r="E495" s="120" t="s">
        <v>30</v>
      </c>
      <c r="F495" s="98" t="s">
        <v>4069</v>
      </c>
      <c r="G495" s="121">
        <v>5</v>
      </c>
      <c r="H495" s="120" t="s">
        <v>153</v>
      </c>
      <c r="I495" s="120" t="s">
        <v>95</v>
      </c>
      <c r="J495" s="120" t="s">
        <v>111</v>
      </c>
      <c r="K495" s="120" t="s">
        <v>969</v>
      </c>
    </row>
    <row r="496" spans="1:11" x14ac:dyDescent="0.3">
      <c r="A496" s="120" t="s">
        <v>961</v>
      </c>
      <c r="B496" s="120" t="s">
        <v>49</v>
      </c>
      <c r="C496" s="120" t="s">
        <v>3387</v>
      </c>
      <c r="D496" s="120" t="s">
        <v>4070</v>
      </c>
      <c r="E496" s="120" t="s">
        <v>30</v>
      </c>
      <c r="F496" s="98" t="s">
        <v>4071</v>
      </c>
      <c r="G496" s="121">
        <v>13</v>
      </c>
      <c r="H496" s="120" t="s">
        <v>81</v>
      </c>
      <c r="I496" s="120" t="s">
        <v>84</v>
      </c>
      <c r="J496" s="120" t="s">
        <v>111</v>
      </c>
      <c r="K496" s="120" t="s">
        <v>969</v>
      </c>
    </row>
    <row r="497" spans="1:11" x14ac:dyDescent="0.3">
      <c r="A497" s="120" t="s">
        <v>961</v>
      </c>
      <c r="B497" s="120" t="s">
        <v>49</v>
      </c>
      <c r="C497" s="120" t="s">
        <v>3387</v>
      </c>
      <c r="D497" s="120" t="s">
        <v>3411</v>
      </c>
      <c r="E497" s="120" t="s">
        <v>30</v>
      </c>
      <c r="F497" s="98" t="s">
        <v>3412</v>
      </c>
      <c r="G497" s="121">
        <v>13</v>
      </c>
      <c r="H497" s="120" t="s">
        <v>81</v>
      </c>
      <c r="I497" s="120" t="s">
        <v>84</v>
      </c>
      <c r="J497" s="120" t="s">
        <v>111</v>
      </c>
      <c r="K497" s="120" t="s">
        <v>969</v>
      </c>
    </row>
    <row r="498" spans="1:11" x14ac:dyDescent="0.3">
      <c r="A498" s="120" t="s">
        <v>961</v>
      </c>
      <c r="B498" s="120" t="s">
        <v>49</v>
      </c>
      <c r="C498" s="120" t="s">
        <v>1366</v>
      </c>
      <c r="D498" s="120" t="s">
        <v>1435</v>
      </c>
      <c r="E498" s="120" t="s">
        <v>23</v>
      </c>
      <c r="F498" s="98" t="s">
        <v>2441</v>
      </c>
      <c r="G498" s="121">
        <v>6</v>
      </c>
      <c r="H498" s="120" t="s">
        <v>85</v>
      </c>
      <c r="I498" s="120" t="s">
        <v>543</v>
      </c>
      <c r="J498" s="120" t="s">
        <v>578</v>
      </c>
      <c r="K498" s="120" t="s">
        <v>969</v>
      </c>
    </row>
    <row r="499" spans="1:11" x14ac:dyDescent="0.3">
      <c r="A499" s="120" t="s">
        <v>961</v>
      </c>
      <c r="B499" s="120" t="s">
        <v>45</v>
      </c>
      <c r="C499" s="120" t="s">
        <v>108</v>
      </c>
      <c r="D499" s="120" t="s">
        <v>4072</v>
      </c>
      <c r="E499" s="120" t="s">
        <v>23</v>
      </c>
      <c r="F499" s="98" t="s">
        <v>92</v>
      </c>
      <c r="G499" s="121">
        <v>33</v>
      </c>
      <c r="H499" s="120" t="s">
        <v>137</v>
      </c>
      <c r="I499" s="120" t="s">
        <v>82</v>
      </c>
      <c r="J499" s="120" t="s">
        <v>132</v>
      </c>
      <c r="K499" s="120" t="s">
        <v>969</v>
      </c>
    </row>
    <row r="500" spans="1:11" x14ac:dyDescent="0.3">
      <c r="A500" s="120" t="s">
        <v>961</v>
      </c>
      <c r="B500" s="120" t="s">
        <v>45</v>
      </c>
      <c r="C500" s="120" t="s">
        <v>108</v>
      </c>
      <c r="D500" s="120" t="s">
        <v>4073</v>
      </c>
      <c r="E500" s="120" t="s">
        <v>23</v>
      </c>
      <c r="F500" s="98" t="s">
        <v>92</v>
      </c>
      <c r="G500" s="121">
        <v>28</v>
      </c>
      <c r="H500" s="120" t="s">
        <v>137</v>
      </c>
      <c r="I500" s="120" t="s">
        <v>82</v>
      </c>
      <c r="J500" s="120" t="s">
        <v>132</v>
      </c>
      <c r="K500" s="120" t="s">
        <v>969</v>
      </c>
    </row>
    <row r="501" spans="1:11" x14ac:dyDescent="0.3">
      <c r="A501" s="120" t="s">
        <v>961</v>
      </c>
      <c r="B501" s="120" t="s">
        <v>45</v>
      </c>
      <c r="C501" s="120" t="s">
        <v>108</v>
      </c>
      <c r="D501" s="120" t="s">
        <v>4074</v>
      </c>
      <c r="E501" s="120" t="s">
        <v>23</v>
      </c>
      <c r="F501" s="98" t="s">
        <v>92</v>
      </c>
      <c r="G501" s="121">
        <v>28</v>
      </c>
      <c r="H501" s="120" t="s">
        <v>137</v>
      </c>
      <c r="I501" s="120" t="s">
        <v>82</v>
      </c>
      <c r="J501" s="120" t="s">
        <v>132</v>
      </c>
      <c r="K501" s="120" t="s">
        <v>969</v>
      </c>
    </row>
    <row r="502" spans="1:11" x14ac:dyDescent="0.3">
      <c r="A502" s="120" t="s">
        <v>961</v>
      </c>
      <c r="B502" s="120" t="s">
        <v>45</v>
      </c>
      <c r="C502" s="120" t="s">
        <v>108</v>
      </c>
      <c r="D502" s="120" t="s">
        <v>4075</v>
      </c>
      <c r="E502" s="120" t="s">
        <v>23</v>
      </c>
      <c r="F502" s="98" t="s">
        <v>92</v>
      </c>
      <c r="G502" s="121">
        <v>33</v>
      </c>
      <c r="H502" s="120" t="s">
        <v>137</v>
      </c>
      <c r="I502" s="120" t="s">
        <v>82</v>
      </c>
      <c r="J502" s="120" t="s">
        <v>132</v>
      </c>
      <c r="K502" s="120" t="s">
        <v>969</v>
      </c>
    </row>
    <row r="503" spans="1:11" x14ac:dyDescent="0.3">
      <c r="A503" s="120" t="s">
        <v>961</v>
      </c>
      <c r="B503" s="120" t="s">
        <v>45</v>
      </c>
      <c r="C503" s="120" t="s">
        <v>108</v>
      </c>
      <c r="D503" s="120" t="s">
        <v>4076</v>
      </c>
      <c r="E503" s="120" t="s">
        <v>23</v>
      </c>
      <c r="F503" s="98" t="s">
        <v>92</v>
      </c>
      <c r="G503" s="121">
        <v>34</v>
      </c>
      <c r="H503" s="120" t="s">
        <v>137</v>
      </c>
      <c r="I503" s="120" t="s">
        <v>82</v>
      </c>
      <c r="J503" s="120" t="s">
        <v>132</v>
      </c>
      <c r="K503" s="120" t="s">
        <v>969</v>
      </c>
    </row>
    <row r="504" spans="1:11" x14ac:dyDescent="0.3">
      <c r="A504" s="120" t="s">
        <v>961</v>
      </c>
      <c r="B504" s="120" t="s">
        <v>45</v>
      </c>
      <c r="C504" s="120" t="s">
        <v>108</v>
      </c>
      <c r="D504" s="120" t="s">
        <v>4077</v>
      </c>
      <c r="E504" s="120" t="s">
        <v>23</v>
      </c>
      <c r="F504" s="98" t="s">
        <v>92</v>
      </c>
      <c r="G504" s="121">
        <v>34</v>
      </c>
      <c r="H504" s="120" t="s">
        <v>137</v>
      </c>
      <c r="I504" s="120" t="s">
        <v>82</v>
      </c>
      <c r="J504" s="120" t="s">
        <v>132</v>
      </c>
      <c r="K504" s="120" t="s">
        <v>969</v>
      </c>
    </row>
    <row r="505" spans="1:11" x14ac:dyDescent="0.3">
      <c r="A505" s="120" t="s">
        <v>961</v>
      </c>
      <c r="B505" s="120" t="s">
        <v>45</v>
      </c>
      <c r="C505" s="120" t="s">
        <v>108</v>
      </c>
      <c r="D505" s="120" t="s">
        <v>4078</v>
      </c>
      <c r="E505" s="120" t="s">
        <v>23</v>
      </c>
      <c r="F505" s="98" t="s">
        <v>92</v>
      </c>
      <c r="G505" s="121">
        <v>28</v>
      </c>
      <c r="H505" s="120" t="s">
        <v>137</v>
      </c>
      <c r="I505" s="120" t="s">
        <v>82</v>
      </c>
      <c r="J505" s="120" t="s">
        <v>132</v>
      </c>
      <c r="K505" s="120" t="s">
        <v>969</v>
      </c>
    </row>
    <row r="506" spans="1:11" x14ac:dyDescent="0.3">
      <c r="A506" s="120" t="s">
        <v>961</v>
      </c>
      <c r="B506" s="120" t="s">
        <v>45</v>
      </c>
      <c r="C506" s="120" t="s">
        <v>108</v>
      </c>
      <c r="D506" s="120" t="s">
        <v>3060</v>
      </c>
      <c r="E506" s="120" t="s">
        <v>23</v>
      </c>
      <c r="F506" s="98" t="s">
        <v>92</v>
      </c>
      <c r="G506" s="121">
        <v>34</v>
      </c>
      <c r="H506" s="120" t="s">
        <v>137</v>
      </c>
      <c r="I506" s="120" t="s">
        <v>82</v>
      </c>
      <c r="J506" s="120" t="s">
        <v>132</v>
      </c>
      <c r="K506" s="120" t="s">
        <v>969</v>
      </c>
    </row>
    <row r="507" spans="1:11" x14ac:dyDescent="0.3">
      <c r="A507" s="120" t="s">
        <v>961</v>
      </c>
      <c r="B507" s="120" t="s">
        <v>45</v>
      </c>
      <c r="C507" s="120" t="s">
        <v>108</v>
      </c>
      <c r="D507" s="120" t="s">
        <v>3061</v>
      </c>
      <c r="E507" s="120" t="s">
        <v>23</v>
      </c>
      <c r="F507" s="98" t="s">
        <v>92</v>
      </c>
      <c r="G507" s="121">
        <v>34</v>
      </c>
      <c r="H507" s="120" t="s">
        <v>137</v>
      </c>
      <c r="I507" s="120" t="s">
        <v>82</v>
      </c>
      <c r="J507" s="120" t="s">
        <v>132</v>
      </c>
      <c r="K507" s="120" t="s">
        <v>969</v>
      </c>
    </row>
    <row r="508" spans="1:11" x14ac:dyDescent="0.3">
      <c r="A508" s="120" t="s">
        <v>961</v>
      </c>
      <c r="B508" s="120" t="s">
        <v>45</v>
      </c>
      <c r="C508" s="120" t="s">
        <v>108</v>
      </c>
      <c r="D508" s="120" t="s">
        <v>4079</v>
      </c>
      <c r="E508" s="120" t="s">
        <v>23</v>
      </c>
      <c r="F508" s="98" t="s">
        <v>92</v>
      </c>
      <c r="G508" s="121">
        <v>34</v>
      </c>
      <c r="H508" s="120" t="s">
        <v>137</v>
      </c>
      <c r="I508" s="120" t="s">
        <v>82</v>
      </c>
      <c r="J508" s="120" t="s">
        <v>132</v>
      </c>
      <c r="K508" s="120" t="s">
        <v>969</v>
      </c>
    </row>
    <row r="509" spans="1:11" x14ac:dyDescent="0.3">
      <c r="A509" s="120" t="s">
        <v>961</v>
      </c>
      <c r="B509" s="120" t="s">
        <v>45</v>
      </c>
      <c r="C509" s="120" t="s">
        <v>108</v>
      </c>
      <c r="D509" s="120" t="s">
        <v>4080</v>
      </c>
      <c r="E509" s="120" t="s">
        <v>23</v>
      </c>
      <c r="F509" s="98" t="s">
        <v>92</v>
      </c>
      <c r="G509" s="121">
        <v>28</v>
      </c>
      <c r="H509" s="120" t="s">
        <v>137</v>
      </c>
      <c r="I509" s="120" t="s">
        <v>82</v>
      </c>
      <c r="J509" s="120" t="s">
        <v>132</v>
      </c>
      <c r="K509" s="120" t="s">
        <v>969</v>
      </c>
    </row>
    <row r="510" spans="1:11" x14ac:dyDescent="0.3">
      <c r="A510" s="120" t="s">
        <v>961</v>
      </c>
      <c r="B510" s="120" t="s">
        <v>45</v>
      </c>
      <c r="C510" s="120" t="s">
        <v>108</v>
      </c>
      <c r="D510" s="120" t="s">
        <v>4081</v>
      </c>
      <c r="E510" s="120" t="s">
        <v>23</v>
      </c>
      <c r="F510" s="98" t="s">
        <v>92</v>
      </c>
      <c r="G510" s="121">
        <v>28</v>
      </c>
      <c r="H510" s="120" t="s">
        <v>137</v>
      </c>
      <c r="I510" s="120" t="s">
        <v>82</v>
      </c>
      <c r="J510" s="120" t="s">
        <v>132</v>
      </c>
      <c r="K510" s="120" t="s">
        <v>969</v>
      </c>
    </row>
    <row r="511" spans="1:11" x14ac:dyDescent="0.3">
      <c r="A511" s="120" t="s">
        <v>961</v>
      </c>
      <c r="B511" s="120" t="s">
        <v>45</v>
      </c>
      <c r="C511" s="120" t="s">
        <v>108</v>
      </c>
      <c r="D511" s="120" t="s">
        <v>3062</v>
      </c>
      <c r="E511" s="120" t="s">
        <v>23</v>
      </c>
      <c r="F511" s="98" t="s">
        <v>92</v>
      </c>
      <c r="G511" s="121">
        <v>28</v>
      </c>
      <c r="H511" s="120" t="s">
        <v>137</v>
      </c>
      <c r="I511" s="120" t="s">
        <v>82</v>
      </c>
      <c r="J511" s="120" t="s">
        <v>132</v>
      </c>
      <c r="K511" s="120" t="s">
        <v>969</v>
      </c>
    </row>
    <row r="512" spans="1:11" x14ac:dyDescent="0.3">
      <c r="A512" s="120" t="s">
        <v>961</v>
      </c>
      <c r="B512" s="120" t="s">
        <v>45</v>
      </c>
      <c r="C512" s="120" t="s">
        <v>108</v>
      </c>
      <c r="D512" s="120" t="s">
        <v>4082</v>
      </c>
      <c r="E512" s="120" t="s">
        <v>23</v>
      </c>
      <c r="F512" s="98" t="s">
        <v>92</v>
      </c>
      <c r="G512" s="121">
        <v>28</v>
      </c>
      <c r="H512" s="120" t="s">
        <v>137</v>
      </c>
      <c r="I512" s="120" t="s">
        <v>82</v>
      </c>
      <c r="J512" s="120" t="s">
        <v>132</v>
      </c>
      <c r="K512" s="120" t="s">
        <v>969</v>
      </c>
    </row>
    <row r="513" spans="1:11" x14ac:dyDescent="0.3">
      <c r="A513" s="120" t="s">
        <v>961</v>
      </c>
      <c r="B513" s="120" t="s">
        <v>45</v>
      </c>
      <c r="C513" s="120" t="s">
        <v>108</v>
      </c>
      <c r="D513" s="120" t="s">
        <v>4083</v>
      </c>
      <c r="E513" s="120" t="s">
        <v>23</v>
      </c>
      <c r="F513" s="98" t="s">
        <v>92</v>
      </c>
      <c r="G513" s="121">
        <v>28</v>
      </c>
      <c r="H513" s="120" t="s">
        <v>137</v>
      </c>
      <c r="I513" s="120" t="s">
        <v>82</v>
      </c>
      <c r="J513" s="120" t="s">
        <v>132</v>
      </c>
      <c r="K513" s="120" t="s">
        <v>969</v>
      </c>
    </row>
    <row r="514" spans="1:11" x14ac:dyDescent="0.3">
      <c r="A514" s="120" t="s">
        <v>961</v>
      </c>
      <c r="B514" s="120" t="s">
        <v>45</v>
      </c>
      <c r="C514" s="120" t="s">
        <v>108</v>
      </c>
      <c r="D514" s="120" t="s">
        <v>4084</v>
      </c>
      <c r="E514" s="120" t="s">
        <v>23</v>
      </c>
      <c r="F514" s="98" t="s">
        <v>92</v>
      </c>
      <c r="G514" s="121">
        <v>28</v>
      </c>
      <c r="H514" s="120" t="s">
        <v>137</v>
      </c>
      <c r="I514" s="120" t="s">
        <v>82</v>
      </c>
      <c r="J514" s="120" t="s">
        <v>132</v>
      </c>
      <c r="K514" s="120" t="s">
        <v>969</v>
      </c>
    </row>
    <row r="515" spans="1:11" x14ac:dyDescent="0.3">
      <c r="A515" s="120" t="s">
        <v>961</v>
      </c>
      <c r="B515" s="120" t="s">
        <v>45</v>
      </c>
      <c r="C515" s="120" t="s">
        <v>108</v>
      </c>
      <c r="D515" s="120" t="s">
        <v>4085</v>
      </c>
      <c r="E515" s="120" t="s">
        <v>23</v>
      </c>
      <c r="F515" s="98" t="s">
        <v>92</v>
      </c>
      <c r="G515" s="121">
        <v>28</v>
      </c>
      <c r="H515" s="120" t="s">
        <v>137</v>
      </c>
      <c r="I515" s="120" t="s">
        <v>82</v>
      </c>
      <c r="J515" s="120" t="s">
        <v>132</v>
      </c>
      <c r="K515" s="120" t="s">
        <v>969</v>
      </c>
    </row>
    <row r="516" spans="1:11" x14ac:dyDescent="0.3">
      <c r="A516" s="120" t="s">
        <v>961</v>
      </c>
      <c r="B516" s="120" t="s">
        <v>45</v>
      </c>
      <c r="C516" s="120" t="s">
        <v>108</v>
      </c>
      <c r="D516" s="120" t="s">
        <v>3063</v>
      </c>
      <c r="E516" s="120" t="s">
        <v>23</v>
      </c>
      <c r="F516" s="98" t="s">
        <v>92</v>
      </c>
      <c r="G516" s="121">
        <v>29</v>
      </c>
      <c r="H516" s="120" t="s">
        <v>137</v>
      </c>
      <c r="I516" s="120" t="s">
        <v>82</v>
      </c>
      <c r="J516" s="120" t="s">
        <v>132</v>
      </c>
      <c r="K516" s="120" t="s">
        <v>969</v>
      </c>
    </row>
    <row r="517" spans="1:11" x14ac:dyDescent="0.3">
      <c r="A517" s="120" t="s">
        <v>961</v>
      </c>
      <c r="B517" s="120" t="s">
        <v>45</v>
      </c>
      <c r="C517" s="120" t="s">
        <v>108</v>
      </c>
      <c r="D517" s="120" t="s">
        <v>4086</v>
      </c>
      <c r="E517" s="120" t="s">
        <v>23</v>
      </c>
      <c r="F517" s="98" t="s">
        <v>92</v>
      </c>
      <c r="G517" s="121">
        <v>29</v>
      </c>
      <c r="H517" s="120" t="s">
        <v>137</v>
      </c>
      <c r="I517" s="120" t="s">
        <v>82</v>
      </c>
      <c r="J517" s="120" t="s">
        <v>132</v>
      </c>
      <c r="K517" s="120" t="s">
        <v>969</v>
      </c>
    </row>
    <row r="518" spans="1:11" x14ac:dyDescent="0.3">
      <c r="A518" s="120" t="s">
        <v>961</v>
      </c>
      <c r="B518" s="120" t="s">
        <v>45</v>
      </c>
      <c r="C518" s="120" t="s">
        <v>108</v>
      </c>
      <c r="D518" s="120" t="s">
        <v>3064</v>
      </c>
      <c r="E518" s="120" t="s">
        <v>23</v>
      </c>
      <c r="F518" s="98" t="s">
        <v>92</v>
      </c>
      <c r="G518" s="121">
        <v>29</v>
      </c>
      <c r="H518" s="120" t="s">
        <v>137</v>
      </c>
      <c r="I518" s="120" t="s">
        <v>82</v>
      </c>
      <c r="J518" s="120" t="s">
        <v>132</v>
      </c>
      <c r="K518" s="120" t="s">
        <v>969</v>
      </c>
    </row>
    <row r="519" spans="1:11" x14ac:dyDescent="0.3">
      <c r="A519" s="120" t="s">
        <v>961</v>
      </c>
      <c r="B519" s="120" t="s">
        <v>45</v>
      </c>
      <c r="C519" s="120" t="s">
        <v>108</v>
      </c>
      <c r="D519" s="120" t="s">
        <v>4087</v>
      </c>
      <c r="E519" s="120" t="s">
        <v>23</v>
      </c>
      <c r="F519" s="98" t="s">
        <v>92</v>
      </c>
      <c r="G519" s="121">
        <v>29</v>
      </c>
      <c r="H519" s="120" t="s">
        <v>137</v>
      </c>
      <c r="I519" s="120" t="s">
        <v>82</v>
      </c>
      <c r="J519" s="120" t="s">
        <v>132</v>
      </c>
      <c r="K519" s="120" t="s">
        <v>969</v>
      </c>
    </row>
    <row r="520" spans="1:11" x14ac:dyDescent="0.3">
      <c r="A520" s="120" t="s">
        <v>961</v>
      </c>
      <c r="B520" s="120" t="s">
        <v>45</v>
      </c>
      <c r="C520" s="120" t="s">
        <v>108</v>
      </c>
      <c r="D520" s="120" t="s">
        <v>4088</v>
      </c>
      <c r="E520" s="120" t="s">
        <v>23</v>
      </c>
      <c r="F520" s="98" t="s">
        <v>92</v>
      </c>
      <c r="G520" s="121">
        <v>29</v>
      </c>
      <c r="H520" s="120" t="s">
        <v>137</v>
      </c>
      <c r="I520" s="120" t="s">
        <v>82</v>
      </c>
      <c r="J520" s="120" t="s">
        <v>132</v>
      </c>
      <c r="K520" s="120" t="s">
        <v>969</v>
      </c>
    </row>
    <row r="521" spans="1:11" x14ac:dyDescent="0.3">
      <c r="A521" s="120" t="s">
        <v>961</v>
      </c>
      <c r="B521" s="120" t="s">
        <v>45</v>
      </c>
      <c r="C521" s="120" t="s">
        <v>108</v>
      </c>
      <c r="D521" s="120" t="s">
        <v>4089</v>
      </c>
      <c r="E521" s="120" t="s">
        <v>23</v>
      </c>
      <c r="F521" s="98" t="s">
        <v>92</v>
      </c>
      <c r="G521" s="121">
        <v>33</v>
      </c>
      <c r="H521" s="120" t="s">
        <v>137</v>
      </c>
      <c r="I521" s="120" t="s">
        <v>82</v>
      </c>
      <c r="J521" s="120" t="s">
        <v>132</v>
      </c>
      <c r="K521" s="120" t="s">
        <v>969</v>
      </c>
    </row>
    <row r="522" spans="1:11" x14ac:dyDescent="0.3">
      <c r="A522" s="120" t="s">
        <v>961</v>
      </c>
      <c r="B522" s="120" t="s">
        <v>45</v>
      </c>
      <c r="C522" s="120" t="s">
        <v>108</v>
      </c>
      <c r="D522" s="120" t="s">
        <v>4090</v>
      </c>
      <c r="E522" s="120" t="s">
        <v>23</v>
      </c>
      <c r="F522" s="98" t="s">
        <v>92</v>
      </c>
      <c r="G522" s="121">
        <v>33</v>
      </c>
      <c r="H522" s="120" t="s">
        <v>137</v>
      </c>
      <c r="I522" s="120" t="s">
        <v>82</v>
      </c>
      <c r="J522" s="120" t="s">
        <v>132</v>
      </c>
      <c r="K522" s="120" t="s">
        <v>969</v>
      </c>
    </row>
    <row r="523" spans="1:11" x14ac:dyDescent="0.3">
      <c r="A523" s="120" t="s">
        <v>961</v>
      </c>
      <c r="B523" s="120" t="s">
        <v>45</v>
      </c>
      <c r="C523" s="120" t="s">
        <v>108</v>
      </c>
      <c r="D523" s="120" t="s">
        <v>4091</v>
      </c>
      <c r="E523" s="120" t="s">
        <v>23</v>
      </c>
      <c r="F523" s="98" t="s">
        <v>92</v>
      </c>
      <c r="G523" s="121">
        <v>33</v>
      </c>
      <c r="H523" s="120" t="s">
        <v>137</v>
      </c>
      <c r="I523" s="120" t="s">
        <v>82</v>
      </c>
      <c r="J523" s="120" t="s">
        <v>132</v>
      </c>
      <c r="K523" s="120" t="s">
        <v>969</v>
      </c>
    </row>
    <row r="524" spans="1:11" x14ac:dyDescent="0.3">
      <c r="A524" s="120" t="s">
        <v>961</v>
      </c>
      <c r="B524" s="120" t="s">
        <v>45</v>
      </c>
      <c r="C524" s="120" t="s">
        <v>108</v>
      </c>
      <c r="D524" s="120" t="s">
        <v>4092</v>
      </c>
      <c r="E524" s="120" t="s">
        <v>23</v>
      </c>
      <c r="F524" s="98" t="s">
        <v>92</v>
      </c>
      <c r="G524" s="121">
        <v>33</v>
      </c>
      <c r="H524" s="120" t="s">
        <v>137</v>
      </c>
      <c r="I524" s="120" t="s">
        <v>82</v>
      </c>
      <c r="J524" s="120" t="s">
        <v>132</v>
      </c>
      <c r="K524" s="120" t="s">
        <v>969</v>
      </c>
    </row>
    <row r="525" spans="1:11" x14ac:dyDescent="0.3">
      <c r="A525" s="120" t="s">
        <v>961</v>
      </c>
      <c r="B525" s="120" t="s">
        <v>45</v>
      </c>
      <c r="C525" s="120" t="s">
        <v>108</v>
      </c>
      <c r="D525" s="120" t="s">
        <v>4093</v>
      </c>
      <c r="E525" s="120" t="s">
        <v>23</v>
      </c>
      <c r="F525" s="98" t="s">
        <v>92</v>
      </c>
      <c r="G525" s="121">
        <v>33</v>
      </c>
      <c r="H525" s="120" t="s">
        <v>137</v>
      </c>
      <c r="I525" s="120" t="s">
        <v>82</v>
      </c>
      <c r="J525" s="120" t="s">
        <v>132</v>
      </c>
      <c r="K525" s="120" t="s">
        <v>969</v>
      </c>
    </row>
    <row r="526" spans="1:11" x14ac:dyDescent="0.3">
      <c r="A526" s="120" t="s">
        <v>961</v>
      </c>
      <c r="B526" s="120" t="s">
        <v>45</v>
      </c>
      <c r="C526" s="120" t="s">
        <v>108</v>
      </c>
      <c r="D526" s="120" t="s">
        <v>4094</v>
      </c>
      <c r="E526" s="120" t="s">
        <v>23</v>
      </c>
      <c r="F526" s="98" t="s">
        <v>92</v>
      </c>
      <c r="G526" s="121">
        <v>33</v>
      </c>
      <c r="H526" s="120" t="s">
        <v>137</v>
      </c>
      <c r="I526" s="120" t="s">
        <v>82</v>
      </c>
      <c r="J526" s="120" t="s">
        <v>132</v>
      </c>
      <c r="K526" s="120" t="s">
        <v>969</v>
      </c>
    </row>
    <row r="527" spans="1:11" x14ac:dyDescent="0.3">
      <c r="A527" s="120" t="s">
        <v>961</v>
      </c>
      <c r="B527" s="120" t="s">
        <v>45</v>
      </c>
      <c r="C527" s="120" t="s">
        <v>108</v>
      </c>
      <c r="D527" s="120" t="s">
        <v>1754</v>
      </c>
      <c r="E527" s="120" t="s">
        <v>23</v>
      </c>
      <c r="F527" s="98" t="s">
        <v>92</v>
      </c>
      <c r="G527" s="121">
        <v>12</v>
      </c>
      <c r="H527" s="120" t="s">
        <v>137</v>
      </c>
      <c r="I527" s="120" t="s">
        <v>145</v>
      </c>
      <c r="J527" s="120" t="s">
        <v>132</v>
      </c>
      <c r="K527" s="120" t="s">
        <v>969</v>
      </c>
    </row>
    <row r="528" spans="1:11" x14ac:dyDescent="0.3">
      <c r="A528" s="120" t="s">
        <v>961</v>
      </c>
      <c r="B528" s="120" t="s">
        <v>45</v>
      </c>
      <c r="C528" s="120" t="s">
        <v>108</v>
      </c>
      <c r="D528" s="120" t="s">
        <v>4095</v>
      </c>
      <c r="E528" s="120" t="s">
        <v>23</v>
      </c>
      <c r="F528" s="98" t="s">
        <v>92</v>
      </c>
      <c r="G528" s="121">
        <v>33</v>
      </c>
      <c r="H528" s="120" t="s">
        <v>137</v>
      </c>
      <c r="I528" s="120" t="s">
        <v>82</v>
      </c>
      <c r="J528" s="120" t="s">
        <v>132</v>
      </c>
      <c r="K528" s="120" t="s">
        <v>969</v>
      </c>
    </row>
    <row r="529" spans="1:11" x14ac:dyDescent="0.3">
      <c r="A529" s="120" t="s">
        <v>961</v>
      </c>
      <c r="B529" s="120" t="s">
        <v>45</v>
      </c>
      <c r="C529" s="120" t="s">
        <v>108</v>
      </c>
      <c r="D529" s="120" t="s">
        <v>4096</v>
      </c>
      <c r="E529" s="120" t="s">
        <v>23</v>
      </c>
      <c r="F529" s="98" t="s">
        <v>92</v>
      </c>
      <c r="G529" s="121">
        <v>33</v>
      </c>
      <c r="H529" s="120" t="s">
        <v>137</v>
      </c>
      <c r="I529" s="120" t="s">
        <v>82</v>
      </c>
      <c r="J529" s="120" t="s">
        <v>132</v>
      </c>
      <c r="K529" s="120" t="s">
        <v>969</v>
      </c>
    </row>
    <row r="530" spans="1:11" x14ac:dyDescent="0.3">
      <c r="A530" s="120" t="s">
        <v>961</v>
      </c>
      <c r="B530" s="120" t="s">
        <v>45</v>
      </c>
      <c r="C530" s="120" t="s">
        <v>108</v>
      </c>
      <c r="D530" s="120" t="s">
        <v>4097</v>
      </c>
      <c r="E530" s="120" t="s">
        <v>23</v>
      </c>
      <c r="F530" s="98" t="s">
        <v>92</v>
      </c>
      <c r="G530" s="121">
        <v>28</v>
      </c>
      <c r="H530" s="120" t="s">
        <v>137</v>
      </c>
      <c r="I530" s="120" t="s">
        <v>82</v>
      </c>
      <c r="J530" s="120" t="s">
        <v>132</v>
      </c>
      <c r="K530" s="120" t="s">
        <v>969</v>
      </c>
    </row>
    <row r="531" spans="1:11" x14ac:dyDescent="0.3">
      <c r="A531" s="120" t="s">
        <v>961</v>
      </c>
      <c r="B531" s="120" t="s">
        <v>45</v>
      </c>
      <c r="C531" s="120" t="s">
        <v>108</v>
      </c>
      <c r="D531" s="120" t="s">
        <v>1377</v>
      </c>
      <c r="E531" s="120" t="s">
        <v>23</v>
      </c>
      <c r="F531" s="98" t="s">
        <v>92</v>
      </c>
      <c r="G531" s="121">
        <v>26</v>
      </c>
      <c r="H531" s="120" t="s">
        <v>83</v>
      </c>
      <c r="I531" s="120" t="s">
        <v>82</v>
      </c>
      <c r="J531" s="120" t="s">
        <v>116</v>
      </c>
      <c r="K531" s="120" t="s">
        <v>969</v>
      </c>
    </row>
    <row r="532" spans="1:11" x14ac:dyDescent="0.3">
      <c r="A532" s="120" t="s">
        <v>961</v>
      </c>
      <c r="B532" s="120" t="s">
        <v>45</v>
      </c>
      <c r="C532" s="120" t="s">
        <v>108</v>
      </c>
      <c r="D532" s="120" t="s">
        <v>1378</v>
      </c>
      <c r="E532" s="120" t="s">
        <v>29</v>
      </c>
      <c r="F532" s="98" t="s">
        <v>92</v>
      </c>
      <c r="G532" s="121">
        <v>26</v>
      </c>
      <c r="H532" s="120" t="s">
        <v>83</v>
      </c>
      <c r="I532" s="120" t="s">
        <v>82</v>
      </c>
      <c r="J532" s="120" t="s">
        <v>116</v>
      </c>
      <c r="K532" s="120" t="s">
        <v>969</v>
      </c>
    </row>
    <row r="533" spans="1:11" x14ac:dyDescent="0.3">
      <c r="A533" s="120" t="s">
        <v>961</v>
      </c>
      <c r="B533" s="120" t="s">
        <v>45</v>
      </c>
      <c r="C533" s="120" t="s">
        <v>108</v>
      </c>
      <c r="D533" s="120" t="s">
        <v>1379</v>
      </c>
      <c r="E533" s="120" t="s">
        <v>29</v>
      </c>
      <c r="F533" s="98" t="s">
        <v>92</v>
      </c>
      <c r="G533" s="121">
        <v>26</v>
      </c>
      <c r="H533" s="120" t="s">
        <v>83</v>
      </c>
      <c r="I533" s="120" t="s">
        <v>82</v>
      </c>
      <c r="J533" s="120" t="s">
        <v>116</v>
      </c>
      <c r="K533" s="120" t="s">
        <v>969</v>
      </c>
    </row>
    <row r="534" spans="1:11" x14ac:dyDescent="0.3">
      <c r="A534" s="120" t="s">
        <v>961</v>
      </c>
      <c r="B534" s="120" t="s">
        <v>45</v>
      </c>
      <c r="C534" s="120" t="s">
        <v>108</v>
      </c>
      <c r="D534" s="120" t="s">
        <v>1593</v>
      </c>
      <c r="E534" s="120" t="s">
        <v>23</v>
      </c>
      <c r="F534" s="98" t="s">
        <v>92</v>
      </c>
      <c r="G534" s="121">
        <v>26</v>
      </c>
      <c r="H534" s="120" t="s">
        <v>83</v>
      </c>
      <c r="I534" s="120" t="s">
        <v>82</v>
      </c>
      <c r="J534" s="120" t="s">
        <v>116</v>
      </c>
      <c r="K534" s="120" t="s">
        <v>969</v>
      </c>
    </row>
    <row r="535" spans="1:11" x14ac:dyDescent="0.3">
      <c r="A535" s="120" t="s">
        <v>961</v>
      </c>
      <c r="B535" s="120" t="s">
        <v>45</v>
      </c>
      <c r="C535" s="120" t="s">
        <v>108</v>
      </c>
      <c r="D535" s="120" t="s">
        <v>1380</v>
      </c>
      <c r="E535" s="120" t="s">
        <v>23</v>
      </c>
      <c r="F535" s="98" t="s">
        <v>92</v>
      </c>
      <c r="G535" s="121">
        <v>26</v>
      </c>
      <c r="H535" s="120" t="s">
        <v>83</v>
      </c>
      <c r="I535" s="120" t="s">
        <v>82</v>
      </c>
      <c r="J535" s="120" t="s">
        <v>116</v>
      </c>
      <c r="K535" s="120" t="s">
        <v>969</v>
      </c>
    </row>
    <row r="536" spans="1:11" x14ac:dyDescent="0.3">
      <c r="A536" s="120" t="s">
        <v>961</v>
      </c>
      <c r="B536" s="120" t="s">
        <v>45</v>
      </c>
      <c r="C536" s="120" t="s">
        <v>108</v>
      </c>
      <c r="D536" s="120" t="s">
        <v>1594</v>
      </c>
      <c r="E536" s="120" t="s">
        <v>23</v>
      </c>
      <c r="F536" s="98" t="s">
        <v>92</v>
      </c>
      <c r="G536" s="121">
        <v>26</v>
      </c>
      <c r="H536" s="120" t="s">
        <v>83</v>
      </c>
      <c r="I536" s="120" t="s">
        <v>82</v>
      </c>
      <c r="J536" s="120" t="s">
        <v>116</v>
      </c>
      <c r="K536" s="120" t="s">
        <v>969</v>
      </c>
    </row>
    <row r="537" spans="1:11" x14ac:dyDescent="0.3">
      <c r="A537" s="120" t="s">
        <v>961</v>
      </c>
      <c r="B537" s="120" t="s">
        <v>45</v>
      </c>
      <c r="C537" s="120" t="s">
        <v>108</v>
      </c>
      <c r="D537" s="120" t="s">
        <v>1595</v>
      </c>
      <c r="E537" s="120" t="s">
        <v>23</v>
      </c>
      <c r="F537" s="98" t="s">
        <v>92</v>
      </c>
      <c r="G537" s="121">
        <v>26</v>
      </c>
      <c r="H537" s="120" t="s">
        <v>83</v>
      </c>
      <c r="I537" s="120" t="s">
        <v>82</v>
      </c>
      <c r="J537" s="120" t="s">
        <v>116</v>
      </c>
      <c r="K537" s="120" t="s">
        <v>969</v>
      </c>
    </row>
    <row r="538" spans="1:11" x14ac:dyDescent="0.3">
      <c r="A538" s="120" t="s">
        <v>961</v>
      </c>
      <c r="B538" s="120" t="s">
        <v>45</v>
      </c>
      <c r="C538" s="120" t="s">
        <v>108</v>
      </c>
      <c r="D538" s="120" t="s">
        <v>1755</v>
      </c>
      <c r="E538" s="120" t="s">
        <v>23</v>
      </c>
      <c r="F538" s="98" t="s">
        <v>92</v>
      </c>
      <c r="G538" s="121">
        <v>26</v>
      </c>
      <c r="H538" s="120" t="s">
        <v>83</v>
      </c>
      <c r="I538" s="120" t="s">
        <v>82</v>
      </c>
      <c r="J538" s="120" t="s">
        <v>116</v>
      </c>
      <c r="K538" s="120" t="s">
        <v>969</v>
      </c>
    </row>
    <row r="539" spans="1:11" x14ac:dyDescent="0.3">
      <c r="A539" s="120" t="s">
        <v>961</v>
      </c>
      <c r="B539" s="120" t="s">
        <v>45</v>
      </c>
      <c r="C539" s="120" t="s">
        <v>108</v>
      </c>
      <c r="D539" s="120" t="s">
        <v>1381</v>
      </c>
      <c r="E539" s="120" t="s">
        <v>31</v>
      </c>
      <c r="F539" s="98" t="s">
        <v>92</v>
      </c>
      <c r="G539" s="121">
        <v>26</v>
      </c>
      <c r="H539" s="120" t="s">
        <v>83</v>
      </c>
      <c r="I539" s="120" t="s">
        <v>82</v>
      </c>
      <c r="J539" s="120" t="s">
        <v>116</v>
      </c>
      <c r="K539" s="120" t="s">
        <v>969</v>
      </c>
    </row>
    <row r="540" spans="1:11" x14ac:dyDescent="0.3">
      <c r="A540" s="120" t="s">
        <v>961</v>
      </c>
      <c r="B540" s="120" t="s">
        <v>45</v>
      </c>
      <c r="C540" s="120" t="s">
        <v>108</v>
      </c>
      <c r="D540" s="120" t="s">
        <v>1382</v>
      </c>
      <c r="E540" s="120" t="s">
        <v>31</v>
      </c>
      <c r="F540" s="98" t="s">
        <v>92</v>
      </c>
      <c r="G540" s="121">
        <v>26</v>
      </c>
      <c r="H540" s="120" t="s">
        <v>83</v>
      </c>
      <c r="I540" s="120" t="s">
        <v>82</v>
      </c>
      <c r="J540" s="120" t="s">
        <v>116</v>
      </c>
      <c r="K540" s="120" t="s">
        <v>969</v>
      </c>
    </row>
    <row r="541" spans="1:11" x14ac:dyDescent="0.3">
      <c r="A541" s="120" t="s">
        <v>961</v>
      </c>
      <c r="B541" s="120" t="s">
        <v>45</v>
      </c>
      <c r="C541" s="120" t="s">
        <v>108</v>
      </c>
      <c r="D541" s="120" t="s">
        <v>1383</v>
      </c>
      <c r="E541" s="120" t="s">
        <v>31</v>
      </c>
      <c r="F541" s="98" t="s">
        <v>92</v>
      </c>
      <c r="G541" s="121">
        <v>26</v>
      </c>
      <c r="H541" s="120" t="s">
        <v>83</v>
      </c>
      <c r="I541" s="120" t="s">
        <v>82</v>
      </c>
      <c r="J541" s="120" t="s">
        <v>116</v>
      </c>
      <c r="K541" s="120" t="s">
        <v>969</v>
      </c>
    </row>
    <row r="542" spans="1:11" x14ac:dyDescent="0.3">
      <c r="A542" s="120" t="s">
        <v>961</v>
      </c>
      <c r="B542" s="120" t="s">
        <v>45</v>
      </c>
      <c r="C542" s="120" t="s">
        <v>108</v>
      </c>
      <c r="D542" s="120" t="s">
        <v>1384</v>
      </c>
      <c r="E542" s="120" t="s">
        <v>31</v>
      </c>
      <c r="F542" s="98" t="s">
        <v>92</v>
      </c>
      <c r="G542" s="121">
        <v>26</v>
      </c>
      <c r="H542" s="120" t="s">
        <v>83</v>
      </c>
      <c r="I542" s="120" t="s">
        <v>82</v>
      </c>
      <c r="J542" s="120" t="s">
        <v>116</v>
      </c>
      <c r="K542" s="120" t="s">
        <v>969</v>
      </c>
    </row>
    <row r="543" spans="1:11" x14ac:dyDescent="0.3">
      <c r="A543" s="120" t="s">
        <v>961</v>
      </c>
      <c r="B543" s="120" t="s">
        <v>45</v>
      </c>
      <c r="C543" s="120" t="s">
        <v>108</v>
      </c>
      <c r="D543" s="120" t="s">
        <v>1385</v>
      </c>
      <c r="E543" s="120" t="s">
        <v>31</v>
      </c>
      <c r="F543" s="98" t="s">
        <v>92</v>
      </c>
      <c r="G543" s="121">
        <v>26</v>
      </c>
      <c r="H543" s="120" t="s">
        <v>83</v>
      </c>
      <c r="I543" s="120" t="s">
        <v>82</v>
      </c>
      <c r="J543" s="120" t="s">
        <v>116</v>
      </c>
      <c r="K543" s="120" t="s">
        <v>969</v>
      </c>
    </row>
    <row r="544" spans="1:11" x14ac:dyDescent="0.3">
      <c r="A544" s="120" t="s">
        <v>961</v>
      </c>
      <c r="B544" s="120" t="s">
        <v>45</v>
      </c>
      <c r="C544" s="120" t="s">
        <v>108</v>
      </c>
      <c r="D544" s="120" t="s">
        <v>1517</v>
      </c>
      <c r="E544" s="120" t="s">
        <v>29</v>
      </c>
      <c r="F544" s="98" t="s">
        <v>92</v>
      </c>
      <c r="G544" s="121">
        <v>26</v>
      </c>
      <c r="H544" s="120" t="s">
        <v>83</v>
      </c>
      <c r="I544" s="120" t="s">
        <v>82</v>
      </c>
      <c r="J544" s="120" t="s">
        <v>116</v>
      </c>
      <c r="K544" s="120" t="s">
        <v>969</v>
      </c>
    </row>
    <row r="545" spans="1:11" x14ac:dyDescent="0.3">
      <c r="A545" s="120" t="s">
        <v>961</v>
      </c>
      <c r="B545" s="120" t="s">
        <v>45</v>
      </c>
      <c r="C545" s="120" t="s">
        <v>108</v>
      </c>
      <c r="D545" s="120" t="s">
        <v>1386</v>
      </c>
      <c r="E545" s="120" t="s">
        <v>31</v>
      </c>
      <c r="F545" s="98" t="s">
        <v>92</v>
      </c>
      <c r="G545" s="121">
        <v>26</v>
      </c>
      <c r="H545" s="120" t="s">
        <v>83</v>
      </c>
      <c r="I545" s="120" t="s">
        <v>82</v>
      </c>
      <c r="J545" s="120" t="s">
        <v>116</v>
      </c>
      <c r="K545" s="120" t="s">
        <v>969</v>
      </c>
    </row>
    <row r="546" spans="1:11" x14ac:dyDescent="0.3">
      <c r="A546" s="120" t="s">
        <v>961</v>
      </c>
      <c r="B546" s="120" t="s">
        <v>45</v>
      </c>
      <c r="C546" s="120" t="s">
        <v>108</v>
      </c>
      <c r="D546" s="120" t="s">
        <v>1756</v>
      </c>
      <c r="E546" s="120" t="s">
        <v>31</v>
      </c>
      <c r="F546" s="98" t="s">
        <v>92</v>
      </c>
      <c r="G546" s="121">
        <v>26</v>
      </c>
      <c r="H546" s="120" t="s">
        <v>83</v>
      </c>
      <c r="I546" s="120" t="s">
        <v>82</v>
      </c>
      <c r="J546" s="120" t="s">
        <v>116</v>
      </c>
      <c r="K546" s="120" t="s">
        <v>969</v>
      </c>
    </row>
    <row r="547" spans="1:11" x14ac:dyDescent="0.3">
      <c r="A547" s="120" t="s">
        <v>961</v>
      </c>
      <c r="B547" s="120" t="s">
        <v>45</v>
      </c>
      <c r="C547" s="120" t="s">
        <v>108</v>
      </c>
      <c r="D547" s="120" t="s">
        <v>1387</v>
      </c>
      <c r="E547" s="120" t="s">
        <v>29</v>
      </c>
      <c r="F547" s="98" t="s">
        <v>92</v>
      </c>
      <c r="G547" s="121">
        <v>26</v>
      </c>
      <c r="H547" s="120" t="s">
        <v>83</v>
      </c>
      <c r="I547" s="120" t="s">
        <v>82</v>
      </c>
      <c r="J547" s="120" t="s">
        <v>116</v>
      </c>
      <c r="K547" s="120" t="s">
        <v>969</v>
      </c>
    </row>
    <row r="548" spans="1:11" x14ac:dyDescent="0.3">
      <c r="A548" s="120" t="s">
        <v>961</v>
      </c>
      <c r="B548" s="120" t="s">
        <v>45</v>
      </c>
      <c r="C548" s="120" t="s">
        <v>108</v>
      </c>
      <c r="D548" s="120" t="s">
        <v>1596</v>
      </c>
      <c r="E548" s="120" t="s">
        <v>23</v>
      </c>
      <c r="F548" s="98" t="s">
        <v>92</v>
      </c>
      <c r="G548" s="121">
        <v>26</v>
      </c>
      <c r="H548" s="120" t="s">
        <v>83</v>
      </c>
      <c r="I548" s="120" t="s">
        <v>82</v>
      </c>
      <c r="J548" s="120" t="s">
        <v>116</v>
      </c>
      <c r="K548" s="120" t="s">
        <v>969</v>
      </c>
    </row>
    <row r="549" spans="1:11" x14ac:dyDescent="0.3">
      <c r="A549" s="120" t="s">
        <v>961</v>
      </c>
      <c r="B549" s="120" t="s">
        <v>45</v>
      </c>
      <c r="C549" s="120" t="s">
        <v>108</v>
      </c>
      <c r="D549" s="120" t="s">
        <v>2120</v>
      </c>
      <c r="E549" s="120" t="s">
        <v>29</v>
      </c>
      <c r="F549" s="98" t="s">
        <v>92</v>
      </c>
      <c r="G549" s="121">
        <v>26</v>
      </c>
      <c r="H549" s="120" t="s">
        <v>83</v>
      </c>
      <c r="I549" s="120" t="s">
        <v>82</v>
      </c>
      <c r="J549" s="120" t="s">
        <v>116</v>
      </c>
      <c r="K549" s="120" t="s">
        <v>969</v>
      </c>
    </row>
    <row r="550" spans="1:11" x14ac:dyDescent="0.3">
      <c r="A550" s="120" t="s">
        <v>961</v>
      </c>
      <c r="B550" s="120" t="s">
        <v>45</v>
      </c>
      <c r="C550" s="120" t="s">
        <v>108</v>
      </c>
      <c r="D550" s="120" t="s">
        <v>3065</v>
      </c>
      <c r="E550" s="120" t="s">
        <v>29</v>
      </c>
      <c r="F550" s="98" t="s">
        <v>92</v>
      </c>
      <c r="G550" s="121">
        <v>26</v>
      </c>
      <c r="H550" s="120" t="s">
        <v>83</v>
      </c>
      <c r="I550" s="120" t="s">
        <v>82</v>
      </c>
      <c r="J550" s="120" t="s">
        <v>116</v>
      </c>
      <c r="K550" s="120" t="s">
        <v>969</v>
      </c>
    </row>
    <row r="551" spans="1:11" x14ac:dyDescent="0.3">
      <c r="A551" s="120" t="s">
        <v>961</v>
      </c>
      <c r="B551" s="120" t="s">
        <v>45</v>
      </c>
      <c r="C551" s="120" t="s">
        <v>108</v>
      </c>
      <c r="D551" s="120" t="s">
        <v>1388</v>
      </c>
      <c r="E551" s="120" t="s">
        <v>31</v>
      </c>
      <c r="F551" s="98" t="s">
        <v>92</v>
      </c>
      <c r="G551" s="121">
        <v>26</v>
      </c>
      <c r="H551" s="120" t="s">
        <v>83</v>
      </c>
      <c r="I551" s="120" t="s">
        <v>82</v>
      </c>
      <c r="J551" s="120" t="s">
        <v>116</v>
      </c>
      <c r="K551" s="120" t="s">
        <v>969</v>
      </c>
    </row>
    <row r="552" spans="1:11" x14ac:dyDescent="0.3">
      <c r="A552" s="120" t="s">
        <v>961</v>
      </c>
      <c r="B552" s="120" t="s">
        <v>45</v>
      </c>
      <c r="C552" s="120" t="s">
        <v>108</v>
      </c>
      <c r="D552" s="120" t="s">
        <v>1492</v>
      </c>
      <c r="E552" s="120" t="s">
        <v>31</v>
      </c>
      <c r="F552" s="98" t="s">
        <v>92</v>
      </c>
      <c r="G552" s="121">
        <v>26</v>
      </c>
      <c r="H552" s="120" t="s">
        <v>83</v>
      </c>
      <c r="I552" s="120" t="s">
        <v>82</v>
      </c>
      <c r="J552" s="120" t="s">
        <v>116</v>
      </c>
      <c r="K552" s="120" t="s">
        <v>969</v>
      </c>
    </row>
    <row r="553" spans="1:11" x14ac:dyDescent="0.3">
      <c r="A553" s="120" t="s">
        <v>961</v>
      </c>
      <c r="B553" s="120" t="s">
        <v>45</v>
      </c>
      <c r="C553" s="120" t="s">
        <v>108</v>
      </c>
      <c r="D553" s="120" t="s">
        <v>1757</v>
      </c>
      <c r="E553" s="120" t="s">
        <v>31</v>
      </c>
      <c r="F553" s="98" t="s">
        <v>92</v>
      </c>
      <c r="G553" s="121">
        <v>19</v>
      </c>
      <c r="H553" s="120" t="s">
        <v>135</v>
      </c>
      <c r="I553" s="120" t="s">
        <v>82</v>
      </c>
      <c r="J553" s="120" t="s">
        <v>136</v>
      </c>
      <c r="K553" s="120" t="s">
        <v>969</v>
      </c>
    </row>
    <row r="554" spans="1:11" x14ac:dyDescent="0.3">
      <c r="A554" s="120" t="s">
        <v>961</v>
      </c>
      <c r="B554" s="120" t="s">
        <v>45</v>
      </c>
      <c r="C554" s="120" t="s">
        <v>108</v>
      </c>
      <c r="D554" s="120" t="s">
        <v>1758</v>
      </c>
      <c r="E554" s="120" t="s">
        <v>31</v>
      </c>
      <c r="F554" s="98" t="s">
        <v>92</v>
      </c>
      <c r="G554" s="121">
        <v>19</v>
      </c>
      <c r="H554" s="120" t="s">
        <v>135</v>
      </c>
      <c r="I554" s="120" t="s">
        <v>82</v>
      </c>
      <c r="J554" s="120" t="s">
        <v>136</v>
      </c>
      <c r="K554" s="120" t="s">
        <v>969</v>
      </c>
    </row>
    <row r="555" spans="1:11" x14ac:dyDescent="0.3">
      <c r="A555" s="120" t="s">
        <v>961</v>
      </c>
      <c r="B555" s="120" t="s">
        <v>45</v>
      </c>
      <c r="C555" s="120" t="s">
        <v>108</v>
      </c>
      <c r="D555" s="120" t="s">
        <v>1759</v>
      </c>
      <c r="E555" s="120" t="s">
        <v>23</v>
      </c>
      <c r="F555" s="98" t="s">
        <v>92</v>
      </c>
      <c r="G555" s="121">
        <v>19</v>
      </c>
      <c r="H555" s="120" t="s">
        <v>135</v>
      </c>
      <c r="I555" s="120" t="s">
        <v>82</v>
      </c>
      <c r="J555" s="120" t="s">
        <v>136</v>
      </c>
      <c r="K555" s="120" t="s">
        <v>969</v>
      </c>
    </row>
    <row r="556" spans="1:11" x14ac:dyDescent="0.3">
      <c r="A556" s="120" t="s">
        <v>961</v>
      </c>
      <c r="B556" s="120" t="s">
        <v>45</v>
      </c>
      <c r="C556" s="120" t="s">
        <v>108</v>
      </c>
      <c r="D556" s="120" t="s">
        <v>3066</v>
      </c>
      <c r="E556" s="120" t="s">
        <v>29</v>
      </c>
      <c r="F556" s="98" t="s">
        <v>92</v>
      </c>
      <c r="G556" s="121">
        <v>19</v>
      </c>
      <c r="H556" s="120" t="s">
        <v>135</v>
      </c>
      <c r="I556" s="120" t="s">
        <v>82</v>
      </c>
      <c r="J556" s="120" t="s">
        <v>136</v>
      </c>
      <c r="K556" s="120" t="s">
        <v>969</v>
      </c>
    </row>
    <row r="557" spans="1:11" x14ac:dyDescent="0.3">
      <c r="A557" s="120" t="s">
        <v>961</v>
      </c>
      <c r="B557" s="120" t="s">
        <v>45</v>
      </c>
      <c r="C557" s="120" t="s">
        <v>108</v>
      </c>
      <c r="D557" s="120" t="s">
        <v>1389</v>
      </c>
      <c r="E557" s="120" t="s">
        <v>23</v>
      </c>
      <c r="F557" s="98" t="s">
        <v>92</v>
      </c>
      <c r="G557" s="121">
        <v>19</v>
      </c>
      <c r="H557" s="120" t="s">
        <v>137</v>
      </c>
      <c r="I557" s="120" t="s">
        <v>82</v>
      </c>
      <c r="J557" s="120" t="s">
        <v>132</v>
      </c>
      <c r="K557" s="120" t="s">
        <v>969</v>
      </c>
    </row>
    <row r="558" spans="1:11" x14ac:dyDescent="0.3">
      <c r="A558" s="120" t="s">
        <v>961</v>
      </c>
      <c r="B558" s="120" t="s">
        <v>45</v>
      </c>
      <c r="C558" s="120" t="s">
        <v>108</v>
      </c>
      <c r="D558" s="120" t="s">
        <v>1760</v>
      </c>
      <c r="E558" s="120" t="s">
        <v>23</v>
      </c>
      <c r="F558" s="98" t="s">
        <v>92</v>
      </c>
      <c r="G558" s="121">
        <v>26</v>
      </c>
      <c r="H558" s="120" t="s">
        <v>83</v>
      </c>
      <c r="I558" s="120" t="s">
        <v>82</v>
      </c>
      <c r="J558" s="120" t="s">
        <v>116</v>
      </c>
      <c r="K558" s="120" t="s">
        <v>969</v>
      </c>
    </row>
    <row r="559" spans="1:11" x14ac:dyDescent="0.3">
      <c r="A559" s="120" t="s">
        <v>961</v>
      </c>
      <c r="B559" s="120" t="s">
        <v>45</v>
      </c>
      <c r="C559" s="120" t="s">
        <v>108</v>
      </c>
      <c r="D559" s="120" t="s">
        <v>4098</v>
      </c>
      <c r="E559" s="120" t="s">
        <v>23</v>
      </c>
      <c r="F559" s="98" t="s">
        <v>92</v>
      </c>
      <c r="G559" s="121">
        <v>26</v>
      </c>
      <c r="H559" s="120" t="s">
        <v>83</v>
      </c>
      <c r="I559" s="120" t="s">
        <v>82</v>
      </c>
      <c r="J559" s="120" t="s">
        <v>116</v>
      </c>
      <c r="K559" s="120" t="s">
        <v>969</v>
      </c>
    </row>
    <row r="560" spans="1:11" x14ac:dyDescent="0.3">
      <c r="A560" s="120" t="s">
        <v>961</v>
      </c>
      <c r="B560" s="120" t="s">
        <v>45</v>
      </c>
      <c r="C560" s="120" t="s">
        <v>108</v>
      </c>
      <c r="D560" s="120" t="s">
        <v>1761</v>
      </c>
      <c r="E560" s="120" t="s">
        <v>23</v>
      </c>
      <c r="F560" s="98" t="s">
        <v>92</v>
      </c>
      <c r="G560" s="121">
        <v>26</v>
      </c>
      <c r="H560" s="120" t="s">
        <v>83</v>
      </c>
      <c r="I560" s="120" t="s">
        <v>82</v>
      </c>
      <c r="J560" s="120" t="s">
        <v>116</v>
      </c>
      <c r="K560" s="120" t="s">
        <v>969</v>
      </c>
    </row>
    <row r="561" spans="1:11" x14ac:dyDescent="0.3">
      <c r="A561" s="120" t="s">
        <v>961</v>
      </c>
      <c r="B561" s="120" t="s">
        <v>45</v>
      </c>
      <c r="C561" s="120" t="s">
        <v>108</v>
      </c>
      <c r="D561" s="120" t="s">
        <v>1662</v>
      </c>
      <c r="E561" s="120" t="s">
        <v>31</v>
      </c>
      <c r="F561" s="98" t="s">
        <v>92</v>
      </c>
      <c r="G561" s="121">
        <v>19</v>
      </c>
      <c r="H561" s="120" t="s">
        <v>137</v>
      </c>
      <c r="I561" s="120" t="s">
        <v>82</v>
      </c>
      <c r="J561" s="120" t="s">
        <v>132</v>
      </c>
      <c r="K561" s="120" t="s">
        <v>969</v>
      </c>
    </row>
    <row r="562" spans="1:11" x14ac:dyDescent="0.3">
      <c r="A562" s="120" t="s">
        <v>961</v>
      </c>
      <c r="B562" s="120" t="s">
        <v>45</v>
      </c>
      <c r="C562" s="120" t="s">
        <v>108</v>
      </c>
      <c r="D562" s="120" t="s">
        <v>3067</v>
      </c>
      <c r="E562" s="120" t="s">
        <v>23</v>
      </c>
      <c r="F562" s="98" t="s">
        <v>92</v>
      </c>
      <c r="G562" s="121">
        <v>13</v>
      </c>
      <c r="H562" s="120" t="s">
        <v>135</v>
      </c>
      <c r="I562" s="120" t="s">
        <v>145</v>
      </c>
      <c r="J562" s="120" t="s">
        <v>136</v>
      </c>
      <c r="K562" s="120" t="s">
        <v>969</v>
      </c>
    </row>
    <row r="563" spans="1:11" x14ac:dyDescent="0.3">
      <c r="A563" s="120" t="s">
        <v>961</v>
      </c>
      <c r="B563" s="120" t="s">
        <v>45</v>
      </c>
      <c r="C563" s="120" t="s">
        <v>108</v>
      </c>
      <c r="D563" s="120" t="s">
        <v>2018</v>
      </c>
      <c r="E563" s="120" t="s">
        <v>23</v>
      </c>
      <c r="F563" s="98" t="s">
        <v>92</v>
      </c>
      <c r="G563" s="121">
        <v>13</v>
      </c>
      <c r="H563" s="120" t="s">
        <v>135</v>
      </c>
      <c r="I563" s="120" t="s">
        <v>145</v>
      </c>
      <c r="J563" s="120" t="s">
        <v>136</v>
      </c>
      <c r="K563" s="120" t="s">
        <v>969</v>
      </c>
    </row>
    <row r="564" spans="1:11" x14ac:dyDescent="0.3">
      <c r="A564" s="120" t="s">
        <v>961</v>
      </c>
      <c r="B564" s="120" t="s">
        <v>45</v>
      </c>
      <c r="C564" s="120" t="s">
        <v>108</v>
      </c>
      <c r="D564" s="120" t="s">
        <v>3068</v>
      </c>
      <c r="E564" s="120" t="s">
        <v>23</v>
      </c>
      <c r="F564" s="98" t="s">
        <v>92</v>
      </c>
      <c r="G564" s="121">
        <v>13</v>
      </c>
      <c r="H564" s="120" t="s">
        <v>135</v>
      </c>
      <c r="I564" s="120" t="s">
        <v>145</v>
      </c>
      <c r="J564" s="120" t="s">
        <v>136</v>
      </c>
      <c r="K564" s="120" t="s">
        <v>969</v>
      </c>
    </row>
    <row r="565" spans="1:11" x14ac:dyDescent="0.3">
      <c r="A565" s="120" t="s">
        <v>961</v>
      </c>
      <c r="B565" s="120" t="s">
        <v>45</v>
      </c>
      <c r="C565" s="120" t="s">
        <v>108</v>
      </c>
      <c r="D565" s="120" t="s">
        <v>1762</v>
      </c>
      <c r="E565" s="120" t="s">
        <v>23</v>
      </c>
      <c r="F565" s="98" t="s">
        <v>92</v>
      </c>
      <c r="G565" s="121">
        <v>13</v>
      </c>
      <c r="H565" s="120" t="s">
        <v>135</v>
      </c>
      <c r="I565" s="120" t="s">
        <v>145</v>
      </c>
      <c r="J565" s="120" t="s">
        <v>136</v>
      </c>
      <c r="K565" s="120" t="s">
        <v>969</v>
      </c>
    </row>
    <row r="566" spans="1:11" x14ac:dyDescent="0.3">
      <c r="A566" s="120" t="s">
        <v>961</v>
      </c>
      <c r="B566" s="120" t="s">
        <v>45</v>
      </c>
      <c r="C566" s="120" t="s">
        <v>108</v>
      </c>
      <c r="D566" s="120" t="s">
        <v>1390</v>
      </c>
      <c r="E566" s="120" t="s">
        <v>36</v>
      </c>
      <c r="F566" s="98" t="s">
        <v>92</v>
      </c>
      <c r="G566" s="121">
        <v>13</v>
      </c>
      <c r="H566" s="120" t="s">
        <v>135</v>
      </c>
      <c r="I566" s="120" t="s">
        <v>145</v>
      </c>
      <c r="J566" s="120" t="s">
        <v>136</v>
      </c>
      <c r="K566" s="120" t="s">
        <v>969</v>
      </c>
    </row>
    <row r="567" spans="1:11" x14ac:dyDescent="0.3">
      <c r="A567" s="120" t="s">
        <v>961</v>
      </c>
      <c r="B567" s="120" t="s">
        <v>45</v>
      </c>
      <c r="C567" s="120" t="s">
        <v>108</v>
      </c>
      <c r="D567" s="120" t="s">
        <v>1390</v>
      </c>
      <c r="E567" s="120" t="s">
        <v>36</v>
      </c>
      <c r="F567" s="98" t="s">
        <v>2442</v>
      </c>
      <c r="G567" s="121">
        <v>13</v>
      </c>
      <c r="H567" s="120" t="s">
        <v>135</v>
      </c>
      <c r="I567" s="120" t="s">
        <v>145</v>
      </c>
      <c r="J567" s="120" t="s">
        <v>136</v>
      </c>
      <c r="K567" s="120" t="s">
        <v>980</v>
      </c>
    </row>
    <row r="568" spans="1:11" x14ac:dyDescent="0.3">
      <c r="A568" s="120" t="s">
        <v>961</v>
      </c>
      <c r="B568" s="120" t="s">
        <v>45</v>
      </c>
      <c r="C568" s="120" t="s">
        <v>108</v>
      </c>
      <c r="D568" s="120" t="s">
        <v>1391</v>
      </c>
      <c r="E568" s="120" t="s">
        <v>23</v>
      </c>
      <c r="F568" s="98" t="s">
        <v>92</v>
      </c>
      <c r="G568" s="121">
        <v>13</v>
      </c>
      <c r="H568" s="120" t="s">
        <v>135</v>
      </c>
      <c r="I568" s="120" t="s">
        <v>145</v>
      </c>
      <c r="J568" s="120" t="s">
        <v>136</v>
      </c>
      <c r="K568" s="120" t="s">
        <v>969</v>
      </c>
    </row>
    <row r="569" spans="1:11" x14ac:dyDescent="0.3">
      <c r="A569" s="120" t="s">
        <v>961</v>
      </c>
      <c r="B569" s="120" t="s">
        <v>45</v>
      </c>
      <c r="C569" s="120" t="s">
        <v>108</v>
      </c>
      <c r="D569" s="120" t="s">
        <v>1663</v>
      </c>
      <c r="E569" s="120" t="s">
        <v>23</v>
      </c>
      <c r="F569" s="98" t="s">
        <v>92</v>
      </c>
      <c r="G569" s="121">
        <v>13</v>
      </c>
      <c r="H569" s="120" t="s">
        <v>135</v>
      </c>
      <c r="I569" s="120" t="s">
        <v>145</v>
      </c>
      <c r="J569" s="120" t="s">
        <v>136</v>
      </c>
      <c r="K569" s="120" t="s">
        <v>969</v>
      </c>
    </row>
    <row r="570" spans="1:11" x14ac:dyDescent="0.3">
      <c r="A570" s="120" t="s">
        <v>961</v>
      </c>
      <c r="B570" s="120" t="s">
        <v>45</v>
      </c>
      <c r="C570" s="120" t="s">
        <v>108</v>
      </c>
      <c r="D570" s="120" t="s">
        <v>1664</v>
      </c>
      <c r="E570" s="120" t="s">
        <v>23</v>
      </c>
      <c r="F570" s="98" t="s">
        <v>92</v>
      </c>
      <c r="G570" s="121">
        <v>13</v>
      </c>
      <c r="H570" s="120" t="s">
        <v>135</v>
      </c>
      <c r="I570" s="120" t="s">
        <v>145</v>
      </c>
      <c r="J570" s="120" t="s">
        <v>136</v>
      </c>
      <c r="K570" s="120" t="s">
        <v>969</v>
      </c>
    </row>
    <row r="571" spans="1:11" x14ac:dyDescent="0.3">
      <c r="A571" s="120" t="s">
        <v>961</v>
      </c>
      <c r="B571" s="120" t="s">
        <v>45</v>
      </c>
      <c r="C571" s="120" t="s">
        <v>108</v>
      </c>
      <c r="D571" s="120" t="s">
        <v>1815</v>
      </c>
      <c r="E571" s="120" t="s">
        <v>23</v>
      </c>
      <c r="F571" s="98" t="s">
        <v>92</v>
      </c>
      <c r="G571" s="121">
        <v>18</v>
      </c>
      <c r="H571" s="120" t="s">
        <v>135</v>
      </c>
      <c r="I571" s="120" t="s">
        <v>82</v>
      </c>
      <c r="J571" s="120" t="s">
        <v>136</v>
      </c>
      <c r="K571" s="120" t="s">
        <v>969</v>
      </c>
    </row>
    <row r="572" spans="1:11" x14ac:dyDescent="0.3">
      <c r="A572" s="120" t="s">
        <v>961</v>
      </c>
      <c r="B572" s="120" t="s">
        <v>45</v>
      </c>
      <c r="C572" s="120" t="s">
        <v>108</v>
      </c>
      <c r="D572" s="120" t="s">
        <v>3069</v>
      </c>
      <c r="E572" s="120" t="s">
        <v>23</v>
      </c>
      <c r="F572" s="98" t="s">
        <v>92</v>
      </c>
      <c r="G572" s="121">
        <v>13</v>
      </c>
      <c r="H572" s="120" t="s">
        <v>135</v>
      </c>
      <c r="I572" s="120" t="s">
        <v>145</v>
      </c>
      <c r="J572" s="120" t="s">
        <v>136</v>
      </c>
      <c r="K572" s="120" t="s">
        <v>969</v>
      </c>
    </row>
    <row r="573" spans="1:11" x14ac:dyDescent="0.3">
      <c r="A573" s="120" t="s">
        <v>961</v>
      </c>
      <c r="B573" s="120" t="s">
        <v>45</v>
      </c>
      <c r="C573" s="120" t="s">
        <v>108</v>
      </c>
      <c r="D573" s="120" t="s">
        <v>2019</v>
      </c>
      <c r="E573" s="120" t="s">
        <v>23</v>
      </c>
      <c r="F573" s="98" t="s">
        <v>92</v>
      </c>
      <c r="G573" s="121">
        <v>13</v>
      </c>
      <c r="H573" s="120" t="s">
        <v>135</v>
      </c>
      <c r="I573" s="120" t="s">
        <v>145</v>
      </c>
      <c r="J573" s="120" t="s">
        <v>136</v>
      </c>
      <c r="K573" s="120" t="s">
        <v>969</v>
      </c>
    </row>
    <row r="574" spans="1:11" x14ac:dyDescent="0.3">
      <c r="A574" s="120" t="s">
        <v>961</v>
      </c>
      <c r="B574" s="120" t="s">
        <v>45</v>
      </c>
      <c r="C574" s="120" t="s">
        <v>108</v>
      </c>
      <c r="D574" s="120" t="s">
        <v>1665</v>
      </c>
      <c r="E574" s="120" t="s">
        <v>31</v>
      </c>
      <c r="F574" s="98" t="s">
        <v>92</v>
      </c>
      <c r="G574" s="121">
        <v>13</v>
      </c>
      <c r="H574" s="120" t="s">
        <v>135</v>
      </c>
      <c r="I574" s="120" t="s">
        <v>145</v>
      </c>
      <c r="J574" s="120" t="s">
        <v>136</v>
      </c>
      <c r="K574" s="120" t="s">
        <v>969</v>
      </c>
    </row>
    <row r="575" spans="1:11" x14ac:dyDescent="0.3">
      <c r="A575" s="120" t="s">
        <v>961</v>
      </c>
      <c r="B575" s="120" t="s">
        <v>45</v>
      </c>
      <c r="C575" s="120" t="s">
        <v>108</v>
      </c>
      <c r="D575" s="120" t="s">
        <v>4099</v>
      </c>
      <c r="E575" s="120" t="s">
        <v>31</v>
      </c>
      <c r="F575" s="98" t="s">
        <v>92</v>
      </c>
      <c r="G575" s="121">
        <v>13</v>
      </c>
      <c r="H575" s="120" t="s">
        <v>135</v>
      </c>
      <c r="I575" s="120" t="s">
        <v>145</v>
      </c>
      <c r="J575" s="120" t="s">
        <v>136</v>
      </c>
      <c r="K575" s="120" t="s">
        <v>969</v>
      </c>
    </row>
    <row r="576" spans="1:11" x14ac:dyDescent="0.3">
      <c r="A576" s="120" t="s">
        <v>961</v>
      </c>
      <c r="B576" s="120" t="s">
        <v>45</v>
      </c>
      <c r="C576" s="120" t="s">
        <v>108</v>
      </c>
      <c r="D576" s="120" t="s">
        <v>1763</v>
      </c>
      <c r="E576" s="120" t="s">
        <v>23</v>
      </c>
      <c r="F576" s="98" t="s">
        <v>92</v>
      </c>
      <c r="G576" s="121">
        <v>13</v>
      </c>
      <c r="H576" s="120" t="s">
        <v>135</v>
      </c>
      <c r="I576" s="120" t="s">
        <v>145</v>
      </c>
      <c r="J576" s="120" t="s">
        <v>136</v>
      </c>
      <c r="K576" s="120" t="s">
        <v>969</v>
      </c>
    </row>
    <row r="577" spans="1:11" x14ac:dyDescent="0.3">
      <c r="A577" s="120" t="s">
        <v>961</v>
      </c>
      <c r="B577" s="120" t="s">
        <v>45</v>
      </c>
      <c r="C577" s="120" t="s">
        <v>108</v>
      </c>
      <c r="D577" s="120" t="s">
        <v>2020</v>
      </c>
      <c r="E577" s="120" t="s">
        <v>23</v>
      </c>
      <c r="F577" s="98" t="s">
        <v>92</v>
      </c>
      <c r="G577" s="121">
        <v>13</v>
      </c>
      <c r="H577" s="120" t="s">
        <v>135</v>
      </c>
      <c r="I577" s="120" t="s">
        <v>145</v>
      </c>
      <c r="J577" s="120" t="s">
        <v>136</v>
      </c>
      <c r="K577" s="120" t="s">
        <v>969</v>
      </c>
    </row>
    <row r="578" spans="1:11" x14ac:dyDescent="0.3">
      <c r="A578" s="120" t="s">
        <v>961</v>
      </c>
      <c r="B578" s="120" t="s">
        <v>45</v>
      </c>
      <c r="C578" s="120" t="s">
        <v>108</v>
      </c>
      <c r="D578" s="120" t="s">
        <v>1764</v>
      </c>
      <c r="E578" s="120" t="s">
        <v>23</v>
      </c>
      <c r="F578" s="98" t="s">
        <v>92</v>
      </c>
      <c r="G578" s="121">
        <v>13</v>
      </c>
      <c r="H578" s="120" t="s">
        <v>135</v>
      </c>
      <c r="I578" s="120" t="s">
        <v>145</v>
      </c>
      <c r="J578" s="120" t="s">
        <v>136</v>
      </c>
      <c r="K578" s="120" t="s">
        <v>969</v>
      </c>
    </row>
    <row r="579" spans="1:11" x14ac:dyDescent="0.3">
      <c r="A579" s="120" t="s">
        <v>961</v>
      </c>
      <c r="B579" s="120" t="s">
        <v>45</v>
      </c>
      <c r="C579" s="120" t="s">
        <v>108</v>
      </c>
      <c r="D579" s="120" t="s">
        <v>1890</v>
      </c>
      <c r="E579" s="120" t="s">
        <v>31</v>
      </c>
      <c r="F579" s="98" t="s">
        <v>92</v>
      </c>
      <c r="G579" s="121">
        <v>13</v>
      </c>
      <c r="H579" s="120" t="s">
        <v>135</v>
      </c>
      <c r="I579" s="120" t="s">
        <v>145</v>
      </c>
      <c r="J579" s="120" t="s">
        <v>136</v>
      </c>
      <c r="K579" s="120" t="s">
        <v>969</v>
      </c>
    </row>
    <row r="580" spans="1:11" x14ac:dyDescent="0.3">
      <c r="A580" s="120" t="s">
        <v>961</v>
      </c>
      <c r="B580" s="120" t="s">
        <v>45</v>
      </c>
      <c r="C580" s="120" t="s">
        <v>108</v>
      </c>
      <c r="D580" s="120" t="s">
        <v>1765</v>
      </c>
      <c r="E580" s="120" t="s">
        <v>31</v>
      </c>
      <c r="F580" s="98" t="s">
        <v>92</v>
      </c>
      <c r="G580" s="121">
        <v>13</v>
      </c>
      <c r="H580" s="120" t="s">
        <v>135</v>
      </c>
      <c r="I580" s="120" t="s">
        <v>145</v>
      </c>
      <c r="J580" s="120" t="s">
        <v>136</v>
      </c>
      <c r="K580" s="120" t="s">
        <v>969</v>
      </c>
    </row>
    <row r="581" spans="1:11" x14ac:dyDescent="0.3">
      <c r="A581" s="120" t="s">
        <v>961</v>
      </c>
      <c r="B581" s="120" t="s">
        <v>45</v>
      </c>
      <c r="C581" s="120" t="s">
        <v>108</v>
      </c>
      <c r="D581" s="120" t="s">
        <v>1666</v>
      </c>
      <c r="E581" s="120" t="s">
        <v>31</v>
      </c>
      <c r="F581" s="98" t="s">
        <v>92</v>
      </c>
      <c r="G581" s="121">
        <v>13</v>
      </c>
      <c r="H581" s="120" t="s">
        <v>135</v>
      </c>
      <c r="I581" s="120" t="s">
        <v>145</v>
      </c>
      <c r="J581" s="120" t="s">
        <v>136</v>
      </c>
      <c r="K581" s="120" t="s">
        <v>969</v>
      </c>
    </row>
    <row r="582" spans="1:11" x14ac:dyDescent="0.3">
      <c r="A582" s="120" t="s">
        <v>961</v>
      </c>
      <c r="B582" s="120" t="s">
        <v>45</v>
      </c>
      <c r="C582" s="120" t="s">
        <v>108</v>
      </c>
      <c r="D582" s="120" t="s">
        <v>1667</v>
      </c>
      <c r="E582" s="120" t="s">
        <v>29</v>
      </c>
      <c r="F582" s="98" t="s">
        <v>92</v>
      </c>
      <c r="G582" s="121">
        <v>13</v>
      </c>
      <c r="H582" s="120" t="s">
        <v>135</v>
      </c>
      <c r="I582" s="120" t="s">
        <v>145</v>
      </c>
      <c r="J582" s="120" t="s">
        <v>136</v>
      </c>
      <c r="K582" s="120" t="s">
        <v>969</v>
      </c>
    </row>
    <row r="583" spans="1:11" x14ac:dyDescent="0.3">
      <c r="A583" s="120" t="s">
        <v>961</v>
      </c>
      <c r="B583" s="120" t="s">
        <v>45</v>
      </c>
      <c r="C583" s="120" t="s">
        <v>108</v>
      </c>
      <c r="D583" s="120" t="s">
        <v>4100</v>
      </c>
      <c r="E583" s="120" t="s">
        <v>29</v>
      </c>
      <c r="F583" s="98" t="s">
        <v>92</v>
      </c>
      <c r="G583" s="121">
        <v>13</v>
      </c>
      <c r="H583" s="120" t="s">
        <v>135</v>
      </c>
      <c r="I583" s="120" t="s">
        <v>145</v>
      </c>
      <c r="J583" s="120" t="s">
        <v>136</v>
      </c>
      <c r="K583" s="120" t="s">
        <v>969</v>
      </c>
    </row>
    <row r="584" spans="1:11" x14ac:dyDescent="0.3">
      <c r="A584" s="120" t="s">
        <v>961</v>
      </c>
      <c r="B584" s="120" t="s">
        <v>45</v>
      </c>
      <c r="C584" s="120" t="s">
        <v>108</v>
      </c>
      <c r="D584" s="120" t="s">
        <v>4101</v>
      </c>
      <c r="E584" s="120" t="s">
        <v>29</v>
      </c>
      <c r="F584" s="98" t="s">
        <v>92</v>
      </c>
      <c r="G584" s="121">
        <v>13</v>
      </c>
      <c r="H584" s="120" t="s">
        <v>135</v>
      </c>
      <c r="I584" s="120" t="s">
        <v>145</v>
      </c>
      <c r="J584" s="120" t="s">
        <v>136</v>
      </c>
      <c r="K584" s="120" t="s">
        <v>969</v>
      </c>
    </row>
    <row r="585" spans="1:11" x14ac:dyDescent="0.3">
      <c r="A585" s="120" t="s">
        <v>961</v>
      </c>
      <c r="B585" s="120" t="s">
        <v>45</v>
      </c>
      <c r="C585" s="120" t="s">
        <v>108</v>
      </c>
      <c r="D585" s="120" t="s">
        <v>4102</v>
      </c>
      <c r="E585" s="120" t="s">
        <v>29</v>
      </c>
      <c r="F585" s="98" t="s">
        <v>92</v>
      </c>
      <c r="G585" s="121">
        <v>13</v>
      </c>
      <c r="H585" s="120" t="s">
        <v>135</v>
      </c>
      <c r="I585" s="120" t="s">
        <v>145</v>
      </c>
      <c r="J585" s="120" t="s">
        <v>136</v>
      </c>
      <c r="K585" s="120" t="s">
        <v>969</v>
      </c>
    </row>
    <row r="586" spans="1:11" x14ac:dyDescent="0.3">
      <c r="A586" s="120" t="s">
        <v>961</v>
      </c>
      <c r="B586" s="120" t="s">
        <v>45</v>
      </c>
      <c r="C586" s="120" t="s">
        <v>108</v>
      </c>
      <c r="D586" s="120" t="s">
        <v>4103</v>
      </c>
      <c r="E586" s="120" t="s">
        <v>29</v>
      </c>
      <c r="F586" s="98" t="s">
        <v>92</v>
      </c>
      <c r="G586" s="121">
        <v>13</v>
      </c>
      <c r="H586" s="120" t="s">
        <v>135</v>
      </c>
      <c r="I586" s="120" t="s">
        <v>145</v>
      </c>
      <c r="J586" s="120" t="s">
        <v>136</v>
      </c>
      <c r="K586" s="120" t="s">
        <v>969</v>
      </c>
    </row>
    <row r="587" spans="1:11" x14ac:dyDescent="0.3">
      <c r="A587" s="120" t="s">
        <v>961</v>
      </c>
      <c r="B587" s="120" t="s">
        <v>45</v>
      </c>
      <c r="C587" s="120" t="s">
        <v>108</v>
      </c>
      <c r="D587" s="120" t="s">
        <v>4104</v>
      </c>
      <c r="E587" s="120" t="s">
        <v>29</v>
      </c>
      <c r="F587" s="98" t="s">
        <v>92</v>
      </c>
      <c r="G587" s="121">
        <v>13</v>
      </c>
      <c r="H587" s="120" t="s">
        <v>135</v>
      </c>
      <c r="I587" s="120" t="s">
        <v>145</v>
      </c>
      <c r="J587" s="120" t="s">
        <v>136</v>
      </c>
      <c r="K587" s="120" t="s">
        <v>969</v>
      </c>
    </row>
    <row r="588" spans="1:11" x14ac:dyDescent="0.3">
      <c r="A588" s="120" t="s">
        <v>961</v>
      </c>
      <c r="B588" s="120" t="s">
        <v>45</v>
      </c>
      <c r="C588" s="120" t="s">
        <v>108</v>
      </c>
      <c r="D588" s="120" t="s">
        <v>1392</v>
      </c>
      <c r="E588" s="120" t="s">
        <v>36</v>
      </c>
      <c r="F588" s="98" t="s">
        <v>92</v>
      </c>
      <c r="G588" s="121">
        <v>13</v>
      </c>
      <c r="H588" s="120" t="s">
        <v>135</v>
      </c>
      <c r="I588" s="120" t="s">
        <v>145</v>
      </c>
      <c r="J588" s="120" t="s">
        <v>136</v>
      </c>
      <c r="K588" s="120" t="s">
        <v>969</v>
      </c>
    </row>
    <row r="589" spans="1:11" x14ac:dyDescent="0.3">
      <c r="A589" s="120" t="s">
        <v>961</v>
      </c>
      <c r="B589" s="120" t="s">
        <v>45</v>
      </c>
      <c r="C589" s="120" t="s">
        <v>108</v>
      </c>
      <c r="D589" s="120" t="s">
        <v>1766</v>
      </c>
      <c r="E589" s="120" t="s">
        <v>23</v>
      </c>
      <c r="F589" s="98" t="s">
        <v>92</v>
      </c>
      <c r="G589" s="121">
        <v>19</v>
      </c>
      <c r="H589" s="120" t="s">
        <v>135</v>
      </c>
      <c r="I589" s="120" t="s">
        <v>82</v>
      </c>
      <c r="J589" s="120" t="s">
        <v>136</v>
      </c>
      <c r="K589" s="120" t="s">
        <v>969</v>
      </c>
    </row>
    <row r="590" spans="1:11" x14ac:dyDescent="0.3">
      <c r="A590" s="120" t="s">
        <v>961</v>
      </c>
      <c r="B590" s="120" t="s">
        <v>45</v>
      </c>
      <c r="C590" s="120" t="s">
        <v>108</v>
      </c>
      <c r="D590" s="120" t="s">
        <v>1766</v>
      </c>
      <c r="E590" s="120" t="s">
        <v>23</v>
      </c>
      <c r="F590" s="98" t="s">
        <v>3392</v>
      </c>
      <c r="G590" s="121">
        <v>19</v>
      </c>
      <c r="H590" s="120" t="s">
        <v>135</v>
      </c>
      <c r="I590" s="120" t="s">
        <v>82</v>
      </c>
      <c r="J590" s="120" t="s">
        <v>136</v>
      </c>
      <c r="K590" s="120" t="s">
        <v>980</v>
      </c>
    </row>
    <row r="591" spans="1:11" x14ac:dyDescent="0.3">
      <c r="A591" s="120" t="s">
        <v>961</v>
      </c>
      <c r="B591" s="120" t="s">
        <v>45</v>
      </c>
      <c r="C591" s="120" t="s">
        <v>108</v>
      </c>
      <c r="D591" s="120" t="s">
        <v>3070</v>
      </c>
      <c r="E591" s="120" t="s">
        <v>31</v>
      </c>
      <c r="F591" s="98" t="s">
        <v>92</v>
      </c>
      <c r="G591" s="121">
        <v>19</v>
      </c>
      <c r="H591" s="120" t="s">
        <v>135</v>
      </c>
      <c r="I591" s="120" t="s">
        <v>82</v>
      </c>
      <c r="J591" s="120" t="s">
        <v>136</v>
      </c>
      <c r="K591" s="120" t="s">
        <v>969</v>
      </c>
    </row>
    <row r="592" spans="1:11" x14ac:dyDescent="0.3">
      <c r="A592" s="120" t="s">
        <v>961</v>
      </c>
      <c r="B592" s="120" t="s">
        <v>45</v>
      </c>
      <c r="C592" s="120" t="s">
        <v>108</v>
      </c>
      <c r="D592" s="120" t="s">
        <v>3071</v>
      </c>
      <c r="E592" s="120" t="s">
        <v>31</v>
      </c>
      <c r="F592" s="98" t="s">
        <v>92</v>
      </c>
      <c r="G592" s="121">
        <v>19</v>
      </c>
      <c r="H592" s="120" t="s">
        <v>135</v>
      </c>
      <c r="I592" s="120" t="s">
        <v>82</v>
      </c>
      <c r="J592" s="120" t="s">
        <v>136</v>
      </c>
      <c r="K592" s="120" t="s">
        <v>969</v>
      </c>
    </row>
    <row r="593" spans="1:11" x14ac:dyDescent="0.3">
      <c r="A593" s="120" t="s">
        <v>961</v>
      </c>
      <c r="B593" s="120" t="s">
        <v>45</v>
      </c>
      <c r="C593" s="120" t="s">
        <v>108</v>
      </c>
      <c r="D593" s="120" t="s">
        <v>1597</v>
      </c>
      <c r="E593" s="120" t="s">
        <v>31</v>
      </c>
      <c r="F593" s="98" t="s">
        <v>92</v>
      </c>
      <c r="G593" s="121">
        <v>19</v>
      </c>
      <c r="H593" s="120" t="s">
        <v>135</v>
      </c>
      <c r="I593" s="120" t="s">
        <v>82</v>
      </c>
      <c r="J593" s="120" t="s">
        <v>136</v>
      </c>
      <c r="K593" s="120" t="s">
        <v>969</v>
      </c>
    </row>
    <row r="594" spans="1:11" x14ac:dyDescent="0.3">
      <c r="A594" s="120" t="s">
        <v>961</v>
      </c>
      <c r="B594" s="120" t="s">
        <v>45</v>
      </c>
      <c r="C594" s="120" t="s">
        <v>108</v>
      </c>
      <c r="D594" s="120" t="s">
        <v>3072</v>
      </c>
      <c r="E594" s="120" t="s">
        <v>31</v>
      </c>
      <c r="F594" s="98" t="s">
        <v>92</v>
      </c>
      <c r="G594" s="121">
        <v>19</v>
      </c>
      <c r="H594" s="120" t="s">
        <v>135</v>
      </c>
      <c r="I594" s="120" t="s">
        <v>82</v>
      </c>
      <c r="J594" s="120" t="s">
        <v>136</v>
      </c>
      <c r="K594" s="120" t="s">
        <v>969</v>
      </c>
    </row>
    <row r="595" spans="1:11" x14ac:dyDescent="0.3">
      <c r="A595" s="120" t="s">
        <v>961</v>
      </c>
      <c r="B595" s="120" t="s">
        <v>45</v>
      </c>
      <c r="C595" s="120" t="s">
        <v>108</v>
      </c>
      <c r="D595" s="120" t="s">
        <v>3073</v>
      </c>
      <c r="E595" s="120" t="s">
        <v>31</v>
      </c>
      <c r="F595" s="98" t="s">
        <v>92</v>
      </c>
      <c r="G595" s="121">
        <v>19</v>
      </c>
      <c r="H595" s="120" t="s">
        <v>135</v>
      </c>
      <c r="I595" s="120" t="s">
        <v>82</v>
      </c>
      <c r="J595" s="120" t="s">
        <v>136</v>
      </c>
      <c r="K595" s="120" t="s">
        <v>969</v>
      </c>
    </row>
    <row r="596" spans="1:11" x14ac:dyDescent="0.3">
      <c r="A596" s="120" t="s">
        <v>961</v>
      </c>
      <c r="B596" s="120" t="s">
        <v>45</v>
      </c>
      <c r="C596" s="120" t="s">
        <v>108</v>
      </c>
      <c r="D596" s="120" t="s">
        <v>1767</v>
      </c>
      <c r="E596" s="120" t="s">
        <v>29</v>
      </c>
      <c r="F596" s="98" t="s">
        <v>92</v>
      </c>
      <c r="G596" s="121">
        <v>19</v>
      </c>
      <c r="H596" s="120" t="s">
        <v>135</v>
      </c>
      <c r="I596" s="120" t="s">
        <v>82</v>
      </c>
      <c r="J596" s="120" t="s">
        <v>136</v>
      </c>
      <c r="K596" s="120" t="s">
        <v>969</v>
      </c>
    </row>
    <row r="597" spans="1:11" x14ac:dyDescent="0.3">
      <c r="A597" s="120" t="s">
        <v>961</v>
      </c>
      <c r="B597" s="120" t="s">
        <v>45</v>
      </c>
      <c r="C597" s="120" t="s">
        <v>108</v>
      </c>
      <c r="D597" s="120" t="s">
        <v>1598</v>
      </c>
      <c r="E597" s="120" t="s">
        <v>23</v>
      </c>
      <c r="F597" s="98" t="s">
        <v>92</v>
      </c>
      <c r="G597" s="121">
        <v>13</v>
      </c>
      <c r="H597" s="120" t="s">
        <v>135</v>
      </c>
      <c r="I597" s="120" t="s">
        <v>145</v>
      </c>
      <c r="J597" s="120" t="s">
        <v>136</v>
      </c>
      <c r="K597" s="120" t="s">
        <v>969</v>
      </c>
    </row>
    <row r="598" spans="1:11" x14ac:dyDescent="0.3">
      <c r="A598" s="120" t="s">
        <v>961</v>
      </c>
      <c r="B598" s="120" t="s">
        <v>45</v>
      </c>
      <c r="C598" s="120" t="s">
        <v>112</v>
      </c>
      <c r="D598" s="120" t="s">
        <v>1475</v>
      </c>
      <c r="E598" s="120" t="s">
        <v>23</v>
      </c>
      <c r="F598" s="98" t="s">
        <v>92</v>
      </c>
      <c r="G598" s="121">
        <v>28</v>
      </c>
      <c r="H598" s="120" t="s">
        <v>87</v>
      </c>
      <c r="I598" s="120" t="s">
        <v>139</v>
      </c>
      <c r="J598" s="120" t="s">
        <v>111</v>
      </c>
      <c r="K598" s="120" t="s">
        <v>969</v>
      </c>
    </row>
    <row r="599" spans="1:11" x14ac:dyDescent="0.3">
      <c r="A599" s="120" t="s">
        <v>961</v>
      </c>
      <c r="B599" s="120" t="s">
        <v>45</v>
      </c>
      <c r="C599" s="120" t="s">
        <v>112</v>
      </c>
      <c r="D599" s="120" t="s">
        <v>1474</v>
      </c>
      <c r="E599" s="120" t="s">
        <v>23</v>
      </c>
      <c r="F599" s="98" t="s">
        <v>92</v>
      </c>
      <c r="G599" s="121">
        <v>28</v>
      </c>
      <c r="H599" s="120" t="s">
        <v>87</v>
      </c>
      <c r="I599" s="120" t="s">
        <v>139</v>
      </c>
      <c r="J599" s="120" t="s">
        <v>111</v>
      </c>
      <c r="K599" s="120" t="s">
        <v>969</v>
      </c>
    </row>
    <row r="600" spans="1:11" x14ac:dyDescent="0.3">
      <c r="A600" s="120" t="s">
        <v>961</v>
      </c>
      <c r="B600" s="120" t="s">
        <v>45</v>
      </c>
      <c r="C600" s="120" t="s">
        <v>112</v>
      </c>
      <c r="D600" s="120" t="s">
        <v>1473</v>
      </c>
      <c r="E600" s="120" t="s">
        <v>23</v>
      </c>
      <c r="F600" s="98" t="s">
        <v>92</v>
      </c>
      <c r="G600" s="121">
        <v>28</v>
      </c>
      <c r="H600" s="120" t="s">
        <v>87</v>
      </c>
      <c r="I600" s="120" t="s">
        <v>139</v>
      </c>
      <c r="J600" s="120" t="s">
        <v>111</v>
      </c>
      <c r="K600" s="120" t="s">
        <v>969</v>
      </c>
    </row>
    <row r="601" spans="1:11" x14ac:dyDescent="0.3">
      <c r="A601" s="120" t="s">
        <v>961</v>
      </c>
      <c r="B601" s="120" t="s">
        <v>45</v>
      </c>
      <c r="C601" s="120" t="s">
        <v>112</v>
      </c>
      <c r="D601" s="120" t="s">
        <v>1472</v>
      </c>
      <c r="E601" s="120" t="s">
        <v>23</v>
      </c>
      <c r="F601" s="98" t="s">
        <v>92</v>
      </c>
      <c r="G601" s="121">
        <v>28</v>
      </c>
      <c r="H601" s="120" t="s">
        <v>87</v>
      </c>
      <c r="I601" s="120" t="s">
        <v>139</v>
      </c>
      <c r="J601" s="120" t="s">
        <v>111</v>
      </c>
      <c r="K601" s="120" t="s">
        <v>969</v>
      </c>
    </row>
    <row r="602" spans="1:11" x14ac:dyDescent="0.3">
      <c r="A602" s="120" t="s">
        <v>961</v>
      </c>
      <c r="B602" s="120" t="s">
        <v>45</v>
      </c>
      <c r="C602" s="120" t="s">
        <v>112</v>
      </c>
      <c r="D602" s="120" t="s">
        <v>1471</v>
      </c>
      <c r="E602" s="120" t="s">
        <v>23</v>
      </c>
      <c r="F602" s="98" t="s">
        <v>92</v>
      </c>
      <c r="G602" s="121">
        <v>28</v>
      </c>
      <c r="H602" s="120" t="s">
        <v>87</v>
      </c>
      <c r="I602" s="120" t="s">
        <v>139</v>
      </c>
      <c r="J602" s="120" t="s">
        <v>111</v>
      </c>
      <c r="K602" s="120" t="s">
        <v>969</v>
      </c>
    </row>
    <row r="603" spans="1:11" x14ac:dyDescent="0.3">
      <c r="A603" s="120" t="s">
        <v>961</v>
      </c>
      <c r="B603" s="120" t="s">
        <v>45</v>
      </c>
      <c r="C603" s="120" t="s">
        <v>112</v>
      </c>
      <c r="D603" s="120" t="s">
        <v>1470</v>
      </c>
      <c r="E603" s="120" t="s">
        <v>23</v>
      </c>
      <c r="F603" s="98" t="s">
        <v>92</v>
      </c>
      <c r="G603" s="121">
        <v>28</v>
      </c>
      <c r="H603" s="120" t="s">
        <v>87</v>
      </c>
      <c r="I603" s="120" t="s">
        <v>139</v>
      </c>
      <c r="J603" s="120" t="s">
        <v>111</v>
      </c>
      <c r="K603" s="120" t="s">
        <v>969</v>
      </c>
    </row>
    <row r="604" spans="1:11" x14ac:dyDescent="0.3">
      <c r="A604" s="120" t="s">
        <v>961</v>
      </c>
      <c r="B604" s="120" t="s">
        <v>45</v>
      </c>
      <c r="C604" s="120" t="s">
        <v>112</v>
      </c>
      <c r="D604" s="120" t="s">
        <v>1526</v>
      </c>
      <c r="E604" s="120" t="s">
        <v>23</v>
      </c>
      <c r="F604" s="98" t="s">
        <v>92</v>
      </c>
      <c r="G604" s="121">
        <v>2</v>
      </c>
      <c r="H604" s="120" t="s">
        <v>81</v>
      </c>
      <c r="I604" s="120" t="s">
        <v>84</v>
      </c>
      <c r="J604" s="120" t="s">
        <v>111</v>
      </c>
      <c r="K604" s="120" t="s">
        <v>969</v>
      </c>
    </row>
    <row r="605" spans="1:11" x14ac:dyDescent="0.3">
      <c r="A605" s="120" t="s">
        <v>961</v>
      </c>
      <c r="B605" s="120" t="s">
        <v>45</v>
      </c>
      <c r="C605" s="120" t="s">
        <v>112</v>
      </c>
      <c r="D605" s="120" t="s">
        <v>1525</v>
      </c>
      <c r="E605" s="120" t="s">
        <v>23</v>
      </c>
      <c r="F605" s="98" t="s">
        <v>92</v>
      </c>
      <c r="G605" s="121">
        <v>2</v>
      </c>
      <c r="H605" s="120" t="s">
        <v>81</v>
      </c>
      <c r="I605" s="120" t="s">
        <v>84</v>
      </c>
      <c r="J605" s="120" t="s">
        <v>111</v>
      </c>
      <c r="K605" s="120" t="s">
        <v>969</v>
      </c>
    </row>
    <row r="606" spans="1:11" x14ac:dyDescent="0.3">
      <c r="A606" s="120" t="s">
        <v>961</v>
      </c>
      <c r="B606" s="120" t="s">
        <v>45</v>
      </c>
      <c r="C606" s="120" t="s">
        <v>114</v>
      </c>
      <c r="D606" s="120">
        <v>46296</v>
      </c>
      <c r="E606" s="120" t="s">
        <v>31</v>
      </c>
      <c r="F606" s="98" t="s">
        <v>92</v>
      </c>
      <c r="G606" s="121">
        <v>25</v>
      </c>
      <c r="H606" s="120" t="s">
        <v>137</v>
      </c>
      <c r="I606" s="120" t="s">
        <v>91</v>
      </c>
      <c r="J606" s="120" t="s">
        <v>864</v>
      </c>
      <c r="K606" s="120" t="s">
        <v>969</v>
      </c>
    </row>
    <row r="607" spans="1:11" x14ac:dyDescent="0.3">
      <c r="A607" s="120" t="s">
        <v>961</v>
      </c>
      <c r="B607" s="120" t="s">
        <v>45</v>
      </c>
      <c r="C607" s="120" t="s">
        <v>114</v>
      </c>
      <c r="D607" s="120">
        <v>46327</v>
      </c>
      <c r="E607" s="120" t="s">
        <v>31</v>
      </c>
      <c r="F607" s="98" t="s">
        <v>92</v>
      </c>
      <c r="G607" s="121">
        <v>14</v>
      </c>
      <c r="H607" s="120" t="s">
        <v>137</v>
      </c>
      <c r="I607" s="120" t="s">
        <v>91</v>
      </c>
      <c r="J607" s="120" t="s">
        <v>864</v>
      </c>
      <c r="K607" s="120" t="s">
        <v>969</v>
      </c>
    </row>
    <row r="608" spans="1:11" x14ac:dyDescent="0.3">
      <c r="A608" s="120" t="s">
        <v>961</v>
      </c>
      <c r="B608" s="120" t="s">
        <v>45</v>
      </c>
      <c r="C608" s="120" t="s">
        <v>114</v>
      </c>
      <c r="D608" s="120">
        <v>46236</v>
      </c>
      <c r="E608" s="120" t="s">
        <v>31</v>
      </c>
      <c r="F608" s="98" t="s">
        <v>92</v>
      </c>
      <c r="G608" s="121">
        <v>25</v>
      </c>
      <c r="H608" s="120" t="s">
        <v>137</v>
      </c>
      <c r="I608" s="120" t="s">
        <v>91</v>
      </c>
      <c r="J608" s="120" t="s">
        <v>864</v>
      </c>
      <c r="K608" s="120" t="s">
        <v>969</v>
      </c>
    </row>
    <row r="609" spans="1:11" x14ac:dyDescent="0.3">
      <c r="A609" s="120" t="s">
        <v>961</v>
      </c>
      <c r="B609" s="120" t="s">
        <v>45</v>
      </c>
      <c r="C609" s="120" t="s">
        <v>114</v>
      </c>
      <c r="D609" s="120" t="s">
        <v>1478</v>
      </c>
      <c r="E609" s="120" t="s">
        <v>23</v>
      </c>
      <c r="F609" s="98" t="s">
        <v>92</v>
      </c>
      <c r="G609" s="121">
        <v>15</v>
      </c>
      <c r="H609" s="120" t="s">
        <v>89</v>
      </c>
      <c r="I609" s="120" t="s">
        <v>154</v>
      </c>
      <c r="J609" s="120" t="s">
        <v>184</v>
      </c>
      <c r="K609" s="120" t="s">
        <v>969</v>
      </c>
    </row>
    <row r="610" spans="1:11" x14ac:dyDescent="0.3">
      <c r="A610" s="120" t="s">
        <v>961</v>
      </c>
      <c r="B610" s="120" t="s">
        <v>45</v>
      </c>
      <c r="C610" s="120" t="s">
        <v>114</v>
      </c>
      <c r="D610" s="120" t="s">
        <v>1415</v>
      </c>
      <c r="E610" s="120" t="s">
        <v>23</v>
      </c>
      <c r="F610" s="98" t="s">
        <v>92</v>
      </c>
      <c r="G610" s="121">
        <v>22</v>
      </c>
      <c r="H610" s="120" t="s">
        <v>89</v>
      </c>
      <c r="I610" s="120" t="s">
        <v>154</v>
      </c>
      <c r="J610" s="120" t="s">
        <v>184</v>
      </c>
      <c r="K610" s="120" t="s">
        <v>969</v>
      </c>
    </row>
    <row r="611" spans="1:11" x14ac:dyDescent="0.3">
      <c r="A611" s="120" t="s">
        <v>961</v>
      </c>
      <c r="B611" s="120" t="s">
        <v>45</v>
      </c>
      <c r="C611" s="120" t="s">
        <v>114</v>
      </c>
      <c r="D611" s="120" t="s">
        <v>1479</v>
      </c>
      <c r="E611" s="120" t="s">
        <v>23</v>
      </c>
      <c r="F611" s="98" t="s">
        <v>92</v>
      </c>
      <c r="G611" s="121">
        <v>22</v>
      </c>
      <c r="H611" s="120" t="s">
        <v>89</v>
      </c>
      <c r="I611" s="120" t="s">
        <v>154</v>
      </c>
      <c r="J611" s="120" t="s">
        <v>184</v>
      </c>
      <c r="K611" s="120" t="s">
        <v>969</v>
      </c>
    </row>
    <row r="612" spans="1:11" x14ac:dyDescent="0.3">
      <c r="A612" s="120" t="s">
        <v>961</v>
      </c>
      <c r="B612" s="120" t="s">
        <v>45</v>
      </c>
      <c r="C612" s="120" t="s">
        <v>114</v>
      </c>
      <c r="D612" s="120" t="s">
        <v>1483</v>
      </c>
      <c r="E612" s="120" t="s">
        <v>23</v>
      </c>
      <c r="F612" s="98" t="s">
        <v>92</v>
      </c>
      <c r="G612" s="121">
        <v>22</v>
      </c>
      <c r="H612" s="120" t="s">
        <v>89</v>
      </c>
      <c r="I612" s="120" t="s">
        <v>154</v>
      </c>
      <c r="J612" s="120" t="s">
        <v>184</v>
      </c>
      <c r="K612" s="120" t="s">
        <v>969</v>
      </c>
    </row>
    <row r="613" spans="1:11" x14ac:dyDescent="0.3">
      <c r="A613" s="120" t="s">
        <v>961</v>
      </c>
      <c r="B613" s="120" t="s">
        <v>45</v>
      </c>
      <c r="C613" s="120" t="s">
        <v>114</v>
      </c>
      <c r="D613" s="120" t="s">
        <v>1468</v>
      </c>
      <c r="E613" s="120" t="s">
        <v>23</v>
      </c>
      <c r="F613" s="98" t="s">
        <v>92</v>
      </c>
      <c r="G613" s="121">
        <v>22</v>
      </c>
      <c r="H613" s="120" t="s">
        <v>89</v>
      </c>
      <c r="I613" s="120" t="s">
        <v>154</v>
      </c>
      <c r="J613" s="120" t="s">
        <v>184</v>
      </c>
      <c r="K613" s="120" t="s">
        <v>969</v>
      </c>
    </row>
    <row r="614" spans="1:11" x14ac:dyDescent="0.3">
      <c r="A614" s="120" t="s">
        <v>961</v>
      </c>
      <c r="B614" s="120" t="s">
        <v>45</v>
      </c>
      <c r="C614" s="120" t="s">
        <v>114</v>
      </c>
      <c r="D614" s="120" t="s">
        <v>2021</v>
      </c>
      <c r="E614" s="120" t="s">
        <v>23</v>
      </c>
      <c r="F614" s="98" t="s">
        <v>92</v>
      </c>
      <c r="G614" s="121">
        <v>22</v>
      </c>
      <c r="H614" s="120" t="s">
        <v>89</v>
      </c>
      <c r="I614" s="120" t="s">
        <v>154</v>
      </c>
      <c r="J614" s="120" t="s">
        <v>184</v>
      </c>
      <c r="K614" s="120" t="s">
        <v>969</v>
      </c>
    </row>
    <row r="615" spans="1:11" x14ac:dyDescent="0.3">
      <c r="A615" s="120" t="s">
        <v>961</v>
      </c>
      <c r="B615" s="120" t="s">
        <v>45</v>
      </c>
      <c r="C615" s="120" t="s">
        <v>114</v>
      </c>
      <c r="D615" s="120" t="s">
        <v>1599</v>
      </c>
      <c r="E615" s="120" t="s">
        <v>31</v>
      </c>
      <c r="F615" s="98" t="s">
        <v>92</v>
      </c>
      <c r="G615" s="121">
        <v>23</v>
      </c>
      <c r="H615" s="120" t="s">
        <v>137</v>
      </c>
      <c r="I615" s="120" t="s">
        <v>91</v>
      </c>
      <c r="J615" s="120" t="s">
        <v>864</v>
      </c>
      <c r="K615" s="120" t="s">
        <v>969</v>
      </c>
    </row>
    <row r="616" spans="1:11" x14ac:dyDescent="0.3">
      <c r="A616" s="120" t="s">
        <v>961</v>
      </c>
      <c r="B616" s="120" t="s">
        <v>45</v>
      </c>
      <c r="C616" s="120" t="s">
        <v>114</v>
      </c>
      <c r="D616" s="120" t="s">
        <v>2121</v>
      </c>
      <c r="E616" s="120" t="s">
        <v>23</v>
      </c>
      <c r="F616" s="98" t="s">
        <v>92</v>
      </c>
      <c r="G616" s="121">
        <v>4</v>
      </c>
      <c r="H616" s="120" t="s">
        <v>89</v>
      </c>
      <c r="I616" s="120" t="s">
        <v>154</v>
      </c>
      <c r="J616" s="120" t="s">
        <v>184</v>
      </c>
      <c r="K616" s="120" t="s">
        <v>969</v>
      </c>
    </row>
    <row r="617" spans="1:11" x14ac:dyDescent="0.3">
      <c r="A617" s="120" t="s">
        <v>961</v>
      </c>
      <c r="B617" s="120" t="s">
        <v>45</v>
      </c>
      <c r="C617" s="120" t="s">
        <v>114</v>
      </c>
      <c r="D617" s="120" t="s">
        <v>1133</v>
      </c>
      <c r="E617" s="120" t="s">
        <v>23</v>
      </c>
      <c r="F617" s="98" t="s">
        <v>92</v>
      </c>
      <c r="G617" s="121">
        <v>4</v>
      </c>
      <c r="H617" s="120" t="s">
        <v>89</v>
      </c>
      <c r="I617" s="120" t="s">
        <v>154</v>
      </c>
      <c r="J617" s="120" t="s">
        <v>184</v>
      </c>
      <c r="K617" s="120" t="s">
        <v>969</v>
      </c>
    </row>
    <row r="618" spans="1:11" x14ac:dyDescent="0.3">
      <c r="A618" s="120" t="s">
        <v>961</v>
      </c>
      <c r="B618" s="120" t="s">
        <v>45</v>
      </c>
      <c r="C618" s="120" t="s">
        <v>114</v>
      </c>
      <c r="D618" s="120" t="s">
        <v>1768</v>
      </c>
      <c r="E618" s="120" t="s">
        <v>23</v>
      </c>
      <c r="F618" s="98" t="s">
        <v>92</v>
      </c>
      <c r="G618" s="121">
        <v>4</v>
      </c>
      <c r="H618" s="120" t="s">
        <v>89</v>
      </c>
      <c r="I618" s="120" t="s">
        <v>154</v>
      </c>
      <c r="J618" s="120" t="s">
        <v>184</v>
      </c>
      <c r="K618" s="120" t="s">
        <v>969</v>
      </c>
    </row>
    <row r="619" spans="1:11" x14ac:dyDescent="0.3">
      <c r="A619" s="120" t="s">
        <v>961</v>
      </c>
      <c r="B619" s="120" t="s">
        <v>45</v>
      </c>
      <c r="C619" s="120" t="s">
        <v>114</v>
      </c>
      <c r="D619" s="120" t="s">
        <v>1769</v>
      </c>
      <c r="E619" s="120" t="s">
        <v>23</v>
      </c>
      <c r="F619" s="98" t="s">
        <v>92</v>
      </c>
      <c r="G619" s="121">
        <v>4</v>
      </c>
      <c r="H619" s="120" t="s">
        <v>89</v>
      </c>
      <c r="I619" s="120" t="s">
        <v>154</v>
      </c>
      <c r="J619" s="120" t="s">
        <v>184</v>
      </c>
      <c r="K619" s="120" t="s">
        <v>969</v>
      </c>
    </row>
    <row r="620" spans="1:11" x14ac:dyDescent="0.3">
      <c r="A620" s="120" t="s">
        <v>961</v>
      </c>
      <c r="B620" s="120" t="s">
        <v>45</v>
      </c>
      <c r="C620" s="120" t="s">
        <v>114</v>
      </c>
      <c r="D620" s="120" t="s">
        <v>1770</v>
      </c>
      <c r="E620" s="120" t="s">
        <v>31</v>
      </c>
      <c r="F620" s="98" t="s">
        <v>92</v>
      </c>
      <c r="G620" s="121">
        <v>14</v>
      </c>
      <c r="H620" s="120" t="s">
        <v>137</v>
      </c>
      <c r="I620" s="120" t="s">
        <v>91</v>
      </c>
      <c r="J620" s="120" t="s">
        <v>864</v>
      </c>
      <c r="K620" s="120" t="s">
        <v>969</v>
      </c>
    </row>
    <row r="621" spans="1:11" x14ac:dyDescent="0.3">
      <c r="A621" s="120" t="s">
        <v>961</v>
      </c>
      <c r="B621" s="120" t="s">
        <v>45</v>
      </c>
      <c r="C621" s="120" t="s">
        <v>114</v>
      </c>
      <c r="D621" s="120" t="s">
        <v>2070</v>
      </c>
      <c r="E621" s="120" t="s">
        <v>31</v>
      </c>
      <c r="F621" s="98" t="s">
        <v>92</v>
      </c>
      <c r="G621" s="121">
        <v>14</v>
      </c>
      <c r="H621" s="120" t="s">
        <v>137</v>
      </c>
      <c r="I621" s="120" t="s">
        <v>91</v>
      </c>
      <c r="J621" s="120" t="s">
        <v>864</v>
      </c>
      <c r="K621" s="120" t="s">
        <v>969</v>
      </c>
    </row>
    <row r="622" spans="1:11" x14ac:dyDescent="0.3">
      <c r="A622" s="120" t="s">
        <v>961</v>
      </c>
      <c r="B622" s="120" t="s">
        <v>45</v>
      </c>
      <c r="C622" s="120" t="s">
        <v>114</v>
      </c>
      <c r="D622" s="120" t="s">
        <v>1891</v>
      </c>
      <c r="E622" s="120" t="s">
        <v>31</v>
      </c>
      <c r="F622" s="98" t="s">
        <v>92</v>
      </c>
      <c r="G622" s="121">
        <v>25</v>
      </c>
      <c r="H622" s="120" t="s">
        <v>137</v>
      </c>
      <c r="I622" s="120" t="s">
        <v>91</v>
      </c>
      <c r="J622" s="120" t="s">
        <v>864</v>
      </c>
      <c r="K622" s="120" t="s">
        <v>969</v>
      </c>
    </row>
    <row r="623" spans="1:11" x14ac:dyDescent="0.3">
      <c r="A623" s="120" t="s">
        <v>961</v>
      </c>
      <c r="B623" s="120" t="s">
        <v>45</v>
      </c>
      <c r="C623" s="120" t="s">
        <v>114</v>
      </c>
      <c r="D623" s="120" t="s">
        <v>3074</v>
      </c>
      <c r="E623" s="120" t="s">
        <v>31</v>
      </c>
      <c r="F623" s="98" t="s">
        <v>92</v>
      </c>
      <c r="G623" s="121">
        <v>25</v>
      </c>
      <c r="H623" s="120" t="s">
        <v>137</v>
      </c>
      <c r="I623" s="120" t="s">
        <v>91</v>
      </c>
      <c r="J623" s="120" t="s">
        <v>864</v>
      </c>
      <c r="K623" s="120" t="s">
        <v>969</v>
      </c>
    </row>
    <row r="624" spans="1:11" x14ac:dyDescent="0.3">
      <c r="A624" s="120" t="s">
        <v>961</v>
      </c>
      <c r="B624" s="120" t="s">
        <v>45</v>
      </c>
      <c r="C624" s="120" t="s">
        <v>114</v>
      </c>
      <c r="D624" s="120" t="s">
        <v>3075</v>
      </c>
      <c r="E624" s="120" t="s">
        <v>31</v>
      </c>
      <c r="F624" s="98" t="s">
        <v>92</v>
      </c>
      <c r="G624" s="121">
        <v>25</v>
      </c>
      <c r="H624" s="120" t="s">
        <v>137</v>
      </c>
      <c r="I624" s="120" t="s">
        <v>91</v>
      </c>
      <c r="J624" s="120" t="s">
        <v>864</v>
      </c>
      <c r="K624" s="120" t="s">
        <v>969</v>
      </c>
    </row>
    <row r="625" spans="1:11" x14ac:dyDescent="0.3">
      <c r="A625" s="120" t="s">
        <v>961</v>
      </c>
      <c r="B625" s="120" t="s">
        <v>45</v>
      </c>
      <c r="C625" s="120" t="s">
        <v>114</v>
      </c>
      <c r="D625" s="120" t="s">
        <v>4105</v>
      </c>
      <c r="E625" s="120" t="s">
        <v>31</v>
      </c>
      <c r="F625" s="98" t="s">
        <v>92</v>
      </c>
      <c r="G625" s="121">
        <v>25</v>
      </c>
      <c r="H625" s="120" t="s">
        <v>137</v>
      </c>
      <c r="I625" s="120" t="s">
        <v>91</v>
      </c>
      <c r="J625" s="120" t="s">
        <v>864</v>
      </c>
      <c r="K625" s="120" t="s">
        <v>969</v>
      </c>
    </row>
    <row r="626" spans="1:11" x14ac:dyDescent="0.3">
      <c r="A626" s="120" t="s">
        <v>961</v>
      </c>
      <c r="B626" s="120" t="s">
        <v>45</v>
      </c>
      <c r="C626" s="120" t="s">
        <v>114</v>
      </c>
      <c r="D626" s="120" t="s">
        <v>1668</v>
      </c>
      <c r="E626" s="120" t="s">
        <v>31</v>
      </c>
      <c r="F626" s="98" t="s">
        <v>92</v>
      </c>
      <c r="G626" s="121">
        <v>25</v>
      </c>
      <c r="H626" s="120" t="s">
        <v>137</v>
      </c>
      <c r="I626" s="120" t="s">
        <v>91</v>
      </c>
      <c r="J626" s="120" t="s">
        <v>864</v>
      </c>
      <c r="K626" s="120" t="s">
        <v>969</v>
      </c>
    </row>
    <row r="627" spans="1:11" x14ac:dyDescent="0.3">
      <c r="A627" s="120" t="s">
        <v>961</v>
      </c>
      <c r="B627" s="120" t="s">
        <v>45</v>
      </c>
      <c r="C627" s="120" t="s">
        <v>114</v>
      </c>
      <c r="D627" s="120" t="s">
        <v>4106</v>
      </c>
      <c r="E627" s="120" t="s">
        <v>23</v>
      </c>
      <c r="F627" s="98" t="s">
        <v>92</v>
      </c>
      <c r="G627" s="121">
        <v>9</v>
      </c>
      <c r="H627" s="120" t="s">
        <v>89</v>
      </c>
      <c r="I627" s="120" t="s">
        <v>154</v>
      </c>
      <c r="J627" s="120" t="s">
        <v>184</v>
      </c>
      <c r="K627" s="120" t="s">
        <v>969</v>
      </c>
    </row>
    <row r="628" spans="1:11" x14ac:dyDescent="0.3">
      <c r="A628" s="120" t="s">
        <v>961</v>
      </c>
      <c r="B628" s="120" t="s">
        <v>45</v>
      </c>
      <c r="C628" s="120" t="s">
        <v>114</v>
      </c>
      <c r="D628" s="120" t="s">
        <v>4107</v>
      </c>
      <c r="E628" s="120" t="s">
        <v>23</v>
      </c>
      <c r="F628" s="98" t="s">
        <v>92</v>
      </c>
      <c r="G628" s="121">
        <v>9</v>
      </c>
      <c r="H628" s="120" t="s">
        <v>89</v>
      </c>
      <c r="I628" s="120" t="s">
        <v>154</v>
      </c>
      <c r="J628" s="120" t="s">
        <v>184</v>
      </c>
      <c r="K628" s="120" t="s">
        <v>969</v>
      </c>
    </row>
    <row r="629" spans="1:11" x14ac:dyDescent="0.3">
      <c r="A629" s="120" t="s">
        <v>961</v>
      </c>
      <c r="B629" s="120" t="s">
        <v>45</v>
      </c>
      <c r="C629" s="120" t="s">
        <v>114</v>
      </c>
      <c r="D629" s="120" t="s">
        <v>4108</v>
      </c>
      <c r="E629" s="120" t="s">
        <v>31</v>
      </c>
      <c r="F629" s="98" t="s">
        <v>92</v>
      </c>
      <c r="G629" s="121">
        <v>14</v>
      </c>
      <c r="H629" s="120" t="s">
        <v>137</v>
      </c>
      <c r="I629" s="120" t="s">
        <v>91</v>
      </c>
      <c r="J629" s="120" t="s">
        <v>864</v>
      </c>
      <c r="K629" s="120" t="s">
        <v>969</v>
      </c>
    </row>
    <row r="630" spans="1:11" x14ac:dyDescent="0.3">
      <c r="A630" s="120" t="s">
        <v>961</v>
      </c>
      <c r="B630" s="120" t="s">
        <v>45</v>
      </c>
      <c r="C630" s="120" t="s">
        <v>114</v>
      </c>
      <c r="D630" s="120" t="s">
        <v>1669</v>
      </c>
      <c r="E630" s="120" t="s">
        <v>31</v>
      </c>
      <c r="F630" s="98" t="s">
        <v>92</v>
      </c>
      <c r="G630" s="121">
        <v>23</v>
      </c>
      <c r="H630" s="120" t="s">
        <v>137</v>
      </c>
      <c r="I630" s="120" t="s">
        <v>91</v>
      </c>
      <c r="J630" s="120" t="s">
        <v>864</v>
      </c>
      <c r="K630" s="120" t="s">
        <v>969</v>
      </c>
    </row>
    <row r="631" spans="1:11" x14ac:dyDescent="0.3">
      <c r="A631" s="120" t="s">
        <v>961</v>
      </c>
      <c r="B631" s="120" t="s">
        <v>45</v>
      </c>
      <c r="C631" s="120" t="s">
        <v>115</v>
      </c>
      <c r="D631" s="120" t="s">
        <v>1816</v>
      </c>
      <c r="E631" s="120" t="s">
        <v>31</v>
      </c>
      <c r="F631" s="98" t="s">
        <v>92</v>
      </c>
      <c r="G631" s="121">
        <v>31</v>
      </c>
      <c r="H631" s="120" t="s">
        <v>83</v>
      </c>
      <c r="I631" s="120" t="s">
        <v>84</v>
      </c>
      <c r="J631" s="120" t="s">
        <v>116</v>
      </c>
      <c r="K631" s="120" t="s">
        <v>969</v>
      </c>
    </row>
    <row r="632" spans="1:11" x14ac:dyDescent="0.3">
      <c r="A632" s="120" t="s">
        <v>961</v>
      </c>
      <c r="B632" s="120" t="s">
        <v>45</v>
      </c>
      <c r="C632" s="120" t="s">
        <v>115</v>
      </c>
      <c r="D632" s="120" t="s">
        <v>1510</v>
      </c>
      <c r="E632" s="120" t="s">
        <v>31</v>
      </c>
      <c r="F632" s="98" t="s">
        <v>92</v>
      </c>
      <c r="G632" s="121">
        <v>31</v>
      </c>
      <c r="H632" s="120" t="s">
        <v>83</v>
      </c>
      <c r="I632" s="120" t="s">
        <v>84</v>
      </c>
      <c r="J632" s="120" t="s">
        <v>116</v>
      </c>
      <c r="K632" s="120" t="s">
        <v>969</v>
      </c>
    </row>
    <row r="633" spans="1:11" x14ac:dyDescent="0.3">
      <c r="A633" s="120" t="s">
        <v>961</v>
      </c>
      <c r="B633" s="120" t="s">
        <v>45</v>
      </c>
      <c r="C633" s="120" t="s">
        <v>115</v>
      </c>
      <c r="D633" s="120" t="s">
        <v>1511</v>
      </c>
      <c r="E633" s="120" t="s">
        <v>23</v>
      </c>
      <c r="F633" s="98" t="s">
        <v>92</v>
      </c>
      <c r="G633" s="121">
        <v>31</v>
      </c>
      <c r="H633" s="120" t="s">
        <v>83</v>
      </c>
      <c r="I633" s="120" t="s">
        <v>84</v>
      </c>
      <c r="J633" s="120" t="s">
        <v>116</v>
      </c>
      <c r="K633" s="120" t="s">
        <v>969</v>
      </c>
    </row>
    <row r="634" spans="1:11" x14ac:dyDescent="0.3">
      <c r="A634" s="120" t="s">
        <v>961</v>
      </c>
      <c r="B634" s="120" t="s">
        <v>45</v>
      </c>
      <c r="C634" s="120" t="s">
        <v>115</v>
      </c>
      <c r="D634" s="120" t="s">
        <v>1482</v>
      </c>
      <c r="E634" s="120" t="s">
        <v>31</v>
      </c>
      <c r="F634" s="98" t="s">
        <v>92</v>
      </c>
      <c r="G634" s="121">
        <v>35</v>
      </c>
      <c r="H634" s="120" t="s">
        <v>83</v>
      </c>
      <c r="I634" s="120" t="s">
        <v>82</v>
      </c>
      <c r="J634" s="120" t="s">
        <v>116</v>
      </c>
      <c r="K634" s="120" t="s">
        <v>969</v>
      </c>
    </row>
    <row r="635" spans="1:11" x14ac:dyDescent="0.3">
      <c r="A635" s="120" t="s">
        <v>961</v>
      </c>
      <c r="B635" s="120" t="s">
        <v>45</v>
      </c>
      <c r="C635" s="120" t="s">
        <v>115</v>
      </c>
      <c r="D635" s="120" t="s">
        <v>1507</v>
      </c>
      <c r="E635" s="120" t="s">
        <v>31</v>
      </c>
      <c r="F635" s="98" t="s">
        <v>92</v>
      </c>
      <c r="G635" s="121">
        <v>35</v>
      </c>
      <c r="H635" s="120" t="s">
        <v>83</v>
      </c>
      <c r="I635" s="120" t="s">
        <v>82</v>
      </c>
      <c r="J635" s="120" t="s">
        <v>116</v>
      </c>
      <c r="K635" s="120" t="s">
        <v>969</v>
      </c>
    </row>
    <row r="636" spans="1:11" x14ac:dyDescent="0.3">
      <c r="A636" s="120" t="s">
        <v>961</v>
      </c>
      <c r="B636" s="120" t="s">
        <v>45</v>
      </c>
      <c r="C636" s="120" t="s">
        <v>115</v>
      </c>
      <c r="D636" s="120" t="s">
        <v>1817</v>
      </c>
      <c r="E636" s="120" t="s">
        <v>23</v>
      </c>
      <c r="F636" s="98" t="s">
        <v>92</v>
      </c>
      <c r="G636" s="121">
        <v>1</v>
      </c>
      <c r="H636" s="120" t="s">
        <v>85</v>
      </c>
      <c r="I636" s="120" t="s">
        <v>82</v>
      </c>
      <c r="J636" s="120" t="s">
        <v>116</v>
      </c>
      <c r="K636" s="120" t="s">
        <v>969</v>
      </c>
    </row>
    <row r="637" spans="1:11" x14ac:dyDescent="0.3">
      <c r="A637" s="120" t="s">
        <v>961</v>
      </c>
      <c r="B637" s="120" t="s">
        <v>45</v>
      </c>
      <c r="C637" s="120" t="s">
        <v>115</v>
      </c>
      <c r="D637" s="120" t="s">
        <v>1818</v>
      </c>
      <c r="E637" s="120" t="s">
        <v>23</v>
      </c>
      <c r="F637" s="98" t="s">
        <v>92</v>
      </c>
      <c r="G637" s="121">
        <v>1</v>
      </c>
      <c r="H637" s="120" t="s">
        <v>85</v>
      </c>
      <c r="I637" s="120" t="s">
        <v>82</v>
      </c>
      <c r="J637" s="120" t="s">
        <v>116</v>
      </c>
      <c r="K637" s="120" t="s">
        <v>969</v>
      </c>
    </row>
    <row r="638" spans="1:11" x14ac:dyDescent="0.3">
      <c r="A638" s="120" t="s">
        <v>961</v>
      </c>
      <c r="B638" s="120" t="s">
        <v>45</v>
      </c>
      <c r="C638" s="120" t="s">
        <v>115</v>
      </c>
      <c r="D638" s="120" t="s">
        <v>1819</v>
      </c>
      <c r="E638" s="120" t="s">
        <v>23</v>
      </c>
      <c r="F638" s="98" t="s">
        <v>92</v>
      </c>
      <c r="G638" s="121">
        <v>1</v>
      </c>
      <c r="H638" s="120" t="s">
        <v>85</v>
      </c>
      <c r="I638" s="120" t="s">
        <v>82</v>
      </c>
      <c r="J638" s="120" t="s">
        <v>116</v>
      </c>
      <c r="K638" s="120" t="s">
        <v>969</v>
      </c>
    </row>
    <row r="639" spans="1:11" x14ac:dyDescent="0.3">
      <c r="A639" s="120" t="s">
        <v>961</v>
      </c>
      <c r="B639" s="120" t="s">
        <v>45</v>
      </c>
      <c r="C639" s="120" t="s">
        <v>115</v>
      </c>
      <c r="D639" s="120" t="s">
        <v>1509</v>
      </c>
      <c r="E639" s="120" t="s">
        <v>31</v>
      </c>
      <c r="F639" s="98" t="s">
        <v>92</v>
      </c>
      <c r="G639" s="121">
        <v>31</v>
      </c>
      <c r="H639" s="120" t="s">
        <v>83</v>
      </c>
      <c r="I639" s="120" t="s">
        <v>84</v>
      </c>
      <c r="J639" s="120" t="s">
        <v>116</v>
      </c>
      <c r="K639" s="120" t="s">
        <v>969</v>
      </c>
    </row>
    <row r="640" spans="1:11" x14ac:dyDescent="0.3">
      <c r="A640" s="120" t="s">
        <v>961</v>
      </c>
      <c r="B640" s="120" t="s">
        <v>45</v>
      </c>
      <c r="C640" s="120" t="s">
        <v>115</v>
      </c>
      <c r="D640" s="120" t="s">
        <v>1508</v>
      </c>
      <c r="E640" s="120" t="s">
        <v>31</v>
      </c>
      <c r="F640" s="98" t="s">
        <v>92</v>
      </c>
      <c r="G640" s="121">
        <v>31</v>
      </c>
      <c r="H640" s="120" t="s">
        <v>83</v>
      </c>
      <c r="I640" s="120" t="s">
        <v>84</v>
      </c>
      <c r="J640" s="120" t="s">
        <v>116</v>
      </c>
      <c r="K640" s="120" t="s">
        <v>969</v>
      </c>
    </row>
    <row r="641" spans="1:11" x14ac:dyDescent="0.3">
      <c r="A641" s="120" t="s">
        <v>961</v>
      </c>
      <c r="B641" s="120" t="s">
        <v>45</v>
      </c>
      <c r="C641" s="120" t="s">
        <v>115</v>
      </c>
      <c r="D641" s="120" t="s">
        <v>1820</v>
      </c>
      <c r="E641" s="120" t="s">
        <v>29</v>
      </c>
      <c r="F641" s="98" t="s">
        <v>92</v>
      </c>
      <c r="G641" s="121">
        <v>1</v>
      </c>
      <c r="H641" s="120" t="s">
        <v>85</v>
      </c>
      <c r="I641" s="120" t="s">
        <v>82</v>
      </c>
      <c r="J641" s="120" t="s">
        <v>116</v>
      </c>
      <c r="K641" s="120" t="s">
        <v>969</v>
      </c>
    </row>
    <row r="642" spans="1:11" x14ac:dyDescent="0.3">
      <c r="A642" s="120" t="s">
        <v>961</v>
      </c>
      <c r="B642" s="120" t="s">
        <v>45</v>
      </c>
      <c r="C642" s="120" t="s">
        <v>115</v>
      </c>
      <c r="D642" s="120" t="s">
        <v>2122</v>
      </c>
      <c r="E642" s="120" t="s">
        <v>31</v>
      </c>
      <c r="F642" s="98" t="s">
        <v>92</v>
      </c>
      <c r="G642" s="121">
        <v>1</v>
      </c>
      <c r="H642" s="120" t="s">
        <v>85</v>
      </c>
      <c r="I642" s="120" t="s">
        <v>82</v>
      </c>
      <c r="J642" s="120" t="s">
        <v>116</v>
      </c>
      <c r="K642" s="120" t="s">
        <v>969</v>
      </c>
    </row>
    <row r="643" spans="1:11" x14ac:dyDescent="0.3">
      <c r="A643" s="120" t="s">
        <v>961</v>
      </c>
      <c r="B643" s="120" t="s">
        <v>45</v>
      </c>
      <c r="C643" s="120" t="s">
        <v>115</v>
      </c>
      <c r="D643" s="120" t="s">
        <v>2123</v>
      </c>
      <c r="E643" s="120" t="s">
        <v>29</v>
      </c>
      <c r="F643" s="98" t="s">
        <v>92</v>
      </c>
      <c r="G643" s="121">
        <v>1</v>
      </c>
      <c r="H643" s="120" t="s">
        <v>85</v>
      </c>
      <c r="I643" s="120" t="s">
        <v>82</v>
      </c>
      <c r="J643" s="120" t="s">
        <v>116</v>
      </c>
      <c r="K643" s="120" t="s">
        <v>969</v>
      </c>
    </row>
    <row r="644" spans="1:11" x14ac:dyDescent="0.3">
      <c r="A644" s="120" t="s">
        <v>961</v>
      </c>
      <c r="B644" s="120" t="s">
        <v>45</v>
      </c>
      <c r="C644" s="120" t="s">
        <v>115</v>
      </c>
      <c r="D644" s="120" t="s">
        <v>2124</v>
      </c>
      <c r="E644" s="120" t="s">
        <v>31</v>
      </c>
      <c r="F644" s="98" t="s">
        <v>92</v>
      </c>
      <c r="G644" s="121">
        <v>1</v>
      </c>
      <c r="H644" s="120" t="s">
        <v>85</v>
      </c>
      <c r="I644" s="120" t="s">
        <v>82</v>
      </c>
      <c r="J644" s="120" t="s">
        <v>116</v>
      </c>
      <c r="K644" s="120" t="s">
        <v>969</v>
      </c>
    </row>
    <row r="645" spans="1:11" x14ac:dyDescent="0.3">
      <c r="A645" s="120" t="s">
        <v>961</v>
      </c>
      <c r="B645" s="120" t="s">
        <v>45</v>
      </c>
      <c r="C645" s="120" t="s">
        <v>115</v>
      </c>
      <c r="D645" s="120" t="s">
        <v>1821</v>
      </c>
      <c r="E645" s="120" t="s">
        <v>36</v>
      </c>
      <c r="F645" s="98" t="s">
        <v>92</v>
      </c>
      <c r="G645" s="121">
        <v>1</v>
      </c>
      <c r="H645" s="120" t="s">
        <v>85</v>
      </c>
      <c r="I645" s="120" t="s">
        <v>82</v>
      </c>
      <c r="J645" s="120" t="s">
        <v>116</v>
      </c>
      <c r="K645" s="120" t="s">
        <v>969</v>
      </c>
    </row>
    <row r="646" spans="1:11" x14ac:dyDescent="0.3">
      <c r="A646" s="120" t="s">
        <v>961</v>
      </c>
      <c r="B646" s="120" t="s">
        <v>45</v>
      </c>
      <c r="C646" s="120" t="s">
        <v>115</v>
      </c>
      <c r="D646" s="120" t="s">
        <v>1822</v>
      </c>
      <c r="E646" s="120" t="s">
        <v>31</v>
      </c>
      <c r="F646" s="98" t="s">
        <v>92</v>
      </c>
      <c r="G646" s="121">
        <v>1</v>
      </c>
      <c r="H646" s="120" t="s">
        <v>85</v>
      </c>
      <c r="I646" s="120" t="s">
        <v>82</v>
      </c>
      <c r="J646" s="120" t="s">
        <v>116</v>
      </c>
      <c r="K646" s="120" t="s">
        <v>969</v>
      </c>
    </row>
    <row r="647" spans="1:11" x14ac:dyDescent="0.3">
      <c r="A647" s="120" t="s">
        <v>961</v>
      </c>
      <c r="B647" s="120" t="s">
        <v>45</v>
      </c>
      <c r="C647" s="120" t="s">
        <v>115</v>
      </c>
      <c r="D647" s="120" t="s">
        <v>2125</v>
      </c>
      <c r="E647" s="120" t="s">
        <v>36</v>
      </c>
      <c r="F647" s="98" t="s">
        <v>92</v>
      </c>
      <c r="G647" s="121">
        <v>1</v>
      </c>
      <c r="H647" s="120" t="s">
        <v>85</v>
      </c>
      <c r="I647" s="120" t="s">
        <v>82</v>
      </c>
      <c r="J647" s="120" t="s">
        <v>116</v>
      </c>
      <c r="K647" s="120" t="s">
        <v>969</v>
      </c>
    </row>
    <row r="648" spans="1:11" x14ac:dyDescent="0.3">
      <c r="A648" s="120" t="s">
        <v>961</v>
      </c>
      <c r="B648" s="120" t="s">
        <v>45</v>
      </c>
      <c r="C648" s="120" t="s">
        <v>115</v>
      </c>
      <c r="D648" s="120" t="s">
        <v>1823</v>
      </c>
      <c r="E648" s="120" t="s">
        <v>31</v>
      </c>
      <c r="F648" s="98" t="s">
        <v>92</v>
      </c>
      <c r="G648" s="121">
        <v>1</v>
      </c>
      <c r="H648" s="120" t="s">
        <v>85</v>
      </c>
      <c r="I648" s="120" t="s">
        <v>82</v>
      </c>
      <c r="J648" s="120" t="s">
        <v>116</v>
      </c>
      <c r="K648" s="120" t="s">
        <v>969</v>
      </c>
    </row>
    <row r="649" spans="1:11" x14ac:dyDescent="0.3">
      <c r="A649" s="120" t="s">
        <v>961</v>
      </c>
      <c r="B649" s="120" t="s">
        <v>45</v>
      </c>
      <c r="C649" s="120" t="s">
        <v>115</v>
      </c>
      <c r="D649" s="120" t="s">
        <v>1824</v>
      </c>
      <c r="E649" s="120" t="s">
        <v>31</v>
      </c>
      <c r="F649" s="98" t="s">
        <v>92</v>
      </c>
      <c r="G649" s="121">
        <v>1</v>
      </c>
      <c r="H649" s="120" t="s">
        <v>85</v>
      </c>
      <c r="I649" s="120" t="s">
        <v>82</v>
      </c>
      <c r="J649" s="120" t="s">
        <v>116</v>
      </c>
      <c r="K649" s="120" t="s">
        <v>969</v>
      </c>
    </row>
    <row r="650" spans="1:11" x14ac:dyDescent="0.3">
      <c r="A650" s="120" t="s">
        <v>961</v>
      </c>
      <c r="B650" s="120" t="s">
        <v>45</v>
      </c>
      <c r="C650" s="120" t="s">
        <v>115</v>
      </c>
      <c r="D650" s="120" t="s">
        <v>2126</v>
      </c>
      <c r="E650" s="120" t="s">
        <v>31</v>
      </c>
      <c r="F650" s="98" t="s">
        <v>92</v>
      </c>
      <c r="G650" s="121">
        <v>1</v>
      </c>
      <c r="H650" s="120" t="s">
        <v>85</v>
      </c>
      <c r="I650" s="120" t="s">
        <v>82</v>
      </c>
      <c r="J650" s="120" t="s">
        <v>116</v>
      </c>
      <c r="K650" s="120" t="s">
        <v>969</v>
      </c>
    </row>
    <row r="651" spans="1:11" x14ac:dyDescent="0.3">
      <c r="A651" s="120" t="s">
        <v>961</v>
      </c>
      <c r="B651" s="120" t="s">
        <v>45</v>
      </c>
      <c r="C651" s="120" t="s">
        <v>115</v>
      </c>
      <c r="D651" s="120" t="s">
        <v>1825</v>
      </c>
      <c r="E651" s="120" t="s">
        <v>29</v>
      </c>
      <c r="F651" s="98" t="s">
        <v>92</v>
      </c>
      <c r="G651" s="121">
        <v>1</v>
      </c>
      <c r="H651" s="120" t="s">
        <v>85</v>
      </c>
      <c r="I651" s="120" t="s">
        <v>82</v>
      </c>
      <c r="J651" s="120" t="s">
        <v>116</v>
      </c>
      <c r="K651" s="120" t="s">
        <v>969</v>
      </c>
    </row>
    <row r="652" spans="1:11" x14ac:dyDescent="0.3">
      <c r="A652" s="120" t="s">
        <v>961</v>
      </c>
      <c r="B652" s="120" t="s">
        <v>45</v>
      </c>
      <c r="C652" s="120" t="s">
        <v>115</v>
      </c>
      <c r="D652" s="120" t="s">
        <v>2127</v>
      </c>
      <c r="E652" s="120" t="s">
        <v>31</v>
      </c>
      <c r="F652" s="98" t="s">
        <v>92</v>
      </c>
      <c r="G652" s="121">
        <v>1</v>
      </c>
      <c r="H652" s="120" t="s">
        <v>85</v>
      </c>
      <c r="I652" s="120" t="s">
        <v>82</v>
      </c>
      <c r="J652" s="120" t="s">
        <v>116</v>
      </c>
      <c r="K652" s="120" t="s">
        <v>969</v>
      </c>
    </row>
    <row r="653" spans="1:11" x14ac:dyDescent="0.3">
      <c r="A653" s="120" t="s">
        <v>961</v>
      </c>
      <c r="B653" s="120" t="s">
        <v>45</v>
      </c>
      <c r="C653" s="120" t="s">
        <v>115</v>
      </c>
      <c r="D653" s="120">
        <v>2647</v>
      </c>
      <c r="E653" s="120" t="s">
        <v>31</v>
      </c>
      <c r="F653" s="98" t="s">
        <v>92</v>
      </c>
      <c r="G653" s="121">
        <v>7</v>
      </c>
      <c r="H653" s="120" t="s">
        <v>85</v>
      </c>
      <c r="I653" s="120" t="s">
        <v>84</v>
      </c>
      <c r="J653" s="120" t="s">
        <v>116</v>
      </c>
      <c r="K653" s="120" t="s">
        <v>969</v>
      </c>
    </row>
    <row r="654" spans="1:11" x14ac:dyDescent="0.3">
      <c r="A654" s="120" t="s">
        <v>961</v>
      </c>
      <c r="B654" s="120" t="s">
        <v>45</v>
      </c>
      <c r="C654" s="120" t="s">
        <v>115</v>
      </c>
      <c r="D654" s="120">
        <v>2649</v>
      </c>
      <c r="E654" s="120" t="s">
        <v>31</v>
      </c>
      <c r="F654" s="98" t="s">
        <v>92</v>
      </c>
      <c r="G654" s="121">
        <v>7</v>
      </c>
      <c r="H654" s="120" t="s">
        <v>85</v>
      </c>
      <c r="I654" s="120" t="s">
        <v>84</v>
      </c>
      <c r="J654" s="120" t="s">
        <v>116</v>
      </c>
      <c r="K654" s="120" t="s">
        <v>969</v>
      </c>
    </row>
    <row r="655" spans="1:11" x14ac:dyDescent="0.3">
      <c r="A655" s="120" t="s">
        <v>961</v>
      </c>
      <c r="B655" s="120" t="s">
        <v>45</v>
      </c>
      <c r="C655" s="120" t="s">
        <v>115</v>
      </c>
      <c r="D655" s="120">
        <v>2650</v>
      </c>
      <c r="E655" s="120" t="s">
        <v>31</v>
      </c>
      <c r="F655" s="98" t="s">
        <v>92</v>
      </c>
      <c r="G655" s="121">
        <v>7</v>
      </c>
      <c r="H655" s="120" t="s">
        <v>85</v>
      </c>
      <c r="I655" s="120" t="s">
        <v>84</v>
      </c>
      <c r="J655" s="120" t="s">
        <v>116</v>
      </c>
      <c r="K655" s="120" t="s">
        <v>969</v>
      </c>
    </row>
    <row r="656" spans="1:11" x14ac:dyDescent="0.3">
      <c r="A656" s="120" t="s">
        <v>961</v>
      </c>
      <c r="B656" s="120" t="s">
        <v>45</v>
      </c>
      <c r="C656" s="120" t="s">
        <v>115</v>
      </c>
      <c r="D656" s="120" t="s">
        <v>3076</v>
      </c>
      <c r="E656" s="120" t="s">
        <v>29</v>
      </c>
      <c r="F656" s="98" t="s">
        <v>92</v>
      </c>
      <c r="G656" s="121">
        <v>7</v>
      </c>
      <c r="H656" s="120" t="s">
        <v>85</v>
      </c>
      <c r="I656" s="120" t="s">
        <v>84</v>
      </c>
      <c r="J656" s="120" t="s">
        <v>116</v>
      </c>
      <c r="K656" s="120" t="s">
        <v>969</v>
      </c>
    </row>
    <row r="657" spans="1:11" x14ac:dyDescent="0.3">
      <c r="A657" s="120" t="s">
        <v>961</v>
      </c>
      <c r="B657" s="120" t="s">
        <v>45</v>
      </c>
      <c r="C657" s="120" t="s">
        <v>115</v>
      </c>
      <c r="D657" s="120" t="s">
        <v>3077</v>
      </c>
      <c r="E657" s="120" t="s">
        <v>36</v>
      </c>
      <c r="F657" s="98" t="s">
        <v>92</v>
      </c>
      <c r="G657" s="121">
        <v>7</v>
      </c>
      <c r="H657" s="120" t="s">
        <v>85</v>
      </c>
      <c r="I657" s="120" t="s">
        <v>84</v>
      </c>
      <c r="J657" s="120" t="s">
        <v>116</v>
      </c>
      <c r="K657" s="120" t="s">
        <v>969</v>
      </c>
    </row>
    <row r="658" spans="1:11" x14ac:dyDescent="0.3">
      <c r="A658" s="120" t="s">
        <v>961</v>
      </c>
      <c r="B658" s="120" t="s">
        <v>45</v>
      </c>
      <c r="C658" s="120" t="s">
        <v>115</v>
      </c>
      <c r="D658" s="120" t="s">
        <v>3078</v>
      </c>
      <c r="E658" s="120" t="s">
        <v>29</v>
      </c>
      <c r="F658" s="98" t="s">
        <v>92</v>
      </c>
      <c r="G658" s="121">
        <v>7</v>
      </c>
      <c r="H658" s="120" t="s">
        <v>85</v>
      </c>
      <c r="I658" s="120" t="s">
        <v>84</v>
      </c>
      <c r="J658" s="120" t="s">
        <v>116</v>
      </c>
      <c r="K658" s="120" t="s">
        <v>969</v>
      </c>
    </row>
    <row r="659" spans="1:11" x14ac:dyDescent="0.3">
      <c r="A659" s="120" t="s">
        <v>961</v>
      </c>
      <c r="B659" s="120" t="s">
        <v>45</v>
      </c>
      <c r="C659" s="120" t="s">
        <v>115</v>
      </c>
      <c r="D659" s="120">
        <v>2744</v>
      </c>
      <c r="E659" s="120" t="s">
        <v>31</v>
      </c>
      <c r="F659" s="98" t="s">
        <v>92</v>
      </c>
      <c r="G659" s="121">
        <v>7</v>
      </c>
      <c r="H659" s="120" t="s">
        <v>85</v>
      </c>
      <c r="I659" s="120" t="s">
        <v>84</v>
      </c>
      <c r="J659" s="120" t="s">
        <v>116</v>
      </c>
      <c r="K659" s="120" t="s">
        <v>969</v>
      </c>
    </row>
    <row r="660" spans="1:11" x14ac:dyDescent="0.3">
      <c r="A660" s="120" t="s">
        <v>961</v>
      </c>
      <c r="B660" s="120" t="s">
        <v>45</v>
      </c>
      <c r="C660" s="120" t="s">
        <v>115</v>
      </c>
      <c r="D660" s="120">
        <v>2750</v>
      </c>
      <c r="E660" s="120" t="s">
        <v>31</v>
      </c>
      <c r="F660" s="98" t="s">
        <v>92</v>
      </c>
      <c r="G660" s="121">
        <v>7</v>
      </c>
      <c r="H660" s="120" t="s">
        <v>85</v>
      </c>
      <c r="I660" s="120" t="s">
        <v>84</v>
      </c>
      <c r="J660" s="120" t="s">
        <v>116</v>
      </c>
      <c r="K660" s="120" t="s">
        <v>969</v>
      </c>
    </row>
    <row r="661" spans="1:11" x14ac:dyDescent="0.3">
      <c r="A661" s="120" t="s">
        <v>961</v>
      </c>
      <c r="B661" s="120" t="s">
        <v>45</v>
      </c>
      <c r="C661" s="120" t="s">
        <v>115</v>
      </c>
      <c r="D661" s="120">
        <v>2755</v>
      </c>
      <c r="E661" s="120" t="s">
        <v>31</v>
      </c>
      <c r="F661" s="98" t="s">
        <v>92</v>
      </c>
      <c r="G661" s="121">
        <v>7</v>
      </c>
      <c r="H661" s="120" t="s">
        <v>85</v>
      </c>
      <c r="I661" s="120" t="s">
        <v>84</v>
      </c>
      <c r="J661" s="120" t="s">
        <v>116</v>
      </c>
      <c r="K661" s="120" t="s">
        <v>969</v>
      </c>
    </row>
    <row r="662" spans="1:11" x14ac:dyDescent="0.3">
      <c r="A662" s="120" t="s">
        <v>961</v>
      </c>
      <c r="B662" s="120" t="s">
        <v>45</v>
      </c>
      <c r="C662" s="120" t="s">
        <v>115</v>
      </c>
      <c r="D662" s="120" t="s">
        <v>1826</v>
      </c>
      <c r="E662" s="120" t="s">
        <v>29</v>
      </c>
      <c r="F662" s="98" t="s">
        <v>92</v>
      </c>
      <c r="G662" s="121">
        <v>7</v>
      </c>
      <c r="H662" s="120" t="s">
        <v>85</v>
      </c>
      <c r="I662" s="120" t="s">
        <v>84</v>
      </c>
      <c r="J662" s="120" t="s">
        <v>116</v>
      </c>
      <c r="K662" s="120" t="s">
        <v>969</v>
      </c>
    </row>
    <row r="663" spans="1:11" x14ac:dyDescent="0.3">
      <c r="A663" s="120" t="s">
        <v>961</v>
      </c>
      <c r="B663" s="120" t="s">
        <v>45</v>
      </c>
      <c r="C663" s="120" t="s">
        <v>115</v>
      </c>
      <c r="D663" s="120" t="s">
        <v>1827</v>
      </c>
      <c r="E663" s="120" t="s">
        <v>29</v>
      </c>
      <c r="F663" s="98" t="s">
        <v>92</v>
      </c>
      <c r="G663" s="121">
        <v>7</v>
      </c>
      <c r="H663" s="120" t="s">
        <v>85</v>
      </c>
      <c r="I663" s="120" t="s">
        <v>84</v>
      </c>
      <c r="J663" s="120" t="s">
        <v>116</v>
      </c>
      <c r="K663" s="120" t="s">
        <v>969</v>
      </c>
    </row>
    <row r="664" spans="1:11" x14ac:dyDescent="0.3">
      <c r="A664" s="120" t="s">
        <v>961</v>
      </c>
      <c r="B664" s="120" t="s">
        <v>45</v>
      </c>
      <c r="C664" s="120" t="s">
        <v>115</v>
      </c>
      <c r="D664" s="120" t="s">
        <v>3079</v>
      </c>
      <c r="E664" s="120" t="s">
        <v>36</v>
      </c>
      <c r="F664" s="98" t="s">
        <v>92</v>
      </c>
      <c r="G664" s="121">
        <v>7</v>
      </c>
      <c r="H664" s="120" t="s">
        <v>85</v>
      </c>
      <c r="I664" s="120" t="s">
        <v>84</v>
      </c>
      <c r="J664" s="120" t="s">
        <v>116</v>
      </c>
      <c r="K664" s="120" t="s">
        <v>969</v>
      </c>
    </row>
    <row r="665" spans="1:11" x14ac:dyDescent="0.3">
      <c r="A665" s="120" t="s">
        <v>961</v>
      </c>
      <c r="B665" s="120" t="s">
        <v>45</v>
      </c>
      <c r="C665" s="120" t="s">
        <v>115</v>
      </c>
      <c r="D665" s="120">
        <v>2853</v>
      </c>
      <c r="E665" s="120" t="s">
        <v>31</v>
      </c>
      <c r="F665" s="98" t="s">
        <v>92</v>
      </c>
      <c r="G665" s="121">
        <v>7</v>
      </c>
      <c r="H665" s="120" t="s">
        <v>85</v>
      </c>
      <c r="I665" s="120" t="s">
        <v>84</v>
      </c>
      <c r="J665" s="120" t="s">
        <v>116</v>
      </c>
      <c r="K665" s="120" t="s">
        <v>969</v>
      </c>
    </row>
    <row r="666" spans="1:11" x14ac:dyDescent="0.3">
      <c r="A666" s="120" t="s">
        <v>961</v>
      </c>
      <c r="B666" s="120" t="s">
        <v>45</v>
      </c>
      <c r="C666" s="120" t="s">
        <v>115</v>
      </c>
      <c r="D666" s="120" t="s">
        <v>3080</v>
      </c>
      <c r="E666" s="120" t="s">
        <v>29</v>
      </c>
      <c r="F666" s="98" t="s">
        <v>92</v>
      </c>
      <c r="G666" s="121">
        <v>7</v>
      </c>
      <c r="H666" s="120" t="s">
        <v>85</v>
      </c>
      <c r="I666" s="120" t="s">
        <v>84</v>
      </c>
      <c r="J666" s="120" t="s">
        <v>116</v>
      </c>
      <c r="K666" s="120" t="s">
        <v>969</v>
      </c>
    </row>
    <row r="667" spans="1:11" x14ac:dyDescent="0.3">
      <c r="A667" s="120" t="s">
        <v>961</v>
      </c>
      <c r="B667" s="120" t="s">
        <v>45</v>
      </c>
      <c r="C667" s="120" t="s">
        <v>115</v>
      </c>
      <c r="D667" s="120" t="s">
        <v>4109</v>
      </c>
      <c r="E667" s="120" t="s">
        <v>29</v>
      </c>
      <c r="F667" s="98" t="s">
        <v>92</v>
      </c>
      <c r="G667" s="121">
        <v>7</v>
      </c>
      <c r="H667" s="120" t="s">
        <v>85</v>
      </c>
      <c r="I667" s="120" t="s">
        <v>84</v>
      </c>
      <c r="J667" s="120" t="s">
        <v>116</v>
      </c>
      <c r="K667" s="120" t="s">
        <v>969</v>
      </c>
    </row>
    <row r="668" spans="1:11" x14ac:dyDescent="0.3">
      <c r="A668" s="120" t="s">
        <v>961</v>
      </c>
      <c r="B668" s="120" t="s">
        <v>45</v>
      </c>
      <c r="C668" s="120" t="s">
        <v>115</v>
      </c>
      <c r="D668" s="120">
        <v>2958</v>
      </c>
      <c r="E668" s="120" t="s">
        <v>31</v>
      </c>
      <c r="F668" s="98" t="s">
        <v>92</v>
      </c>
      <c r="G668" s="121">
        <v>7</v>
      </c>
      <c r="H668" s="120" t="s">
        <v>85</v>
      </c>
      <c r="I668" s="120" t="s">
        <v>84</v>
      </c>
      <c r="J668" s="120" t="s">
        <v>116</v>
      </c>
      <c r="K668" s="120" t="s">
        <v>969</v>
      </c>
    </row>
    <row r="669" spans="1:11" x14ac:dyDescent="0.3">
      <c r="A669" s="120" t="s">
        <v>961</v>
      </c>
      <c r="B669" s="120" t="s">
        <v>45</v>
      </c>
      <c r="C669" s="120" t="s">
        <v>115</v>
      </c>
      <c r="D669" s="120" t="s">
        <v>1828</v>
      </c>
      <c r="E669" s="120" t="s">
        <v>36</v>
      </c>
      <c r="F669" s="98" t="s">
        <v>92</v>
      </c>
      <c r="G669" s="121">
        <v>7</v>
      </c>
      <c r="H669" s="120" t="s">
        <v>85</v>
      </c>
      <c r="I669" s="120" t="s">
        <v>84</v>
      </c>
      <c r="J669" s="120" t="s">
        <v>159</v>
      </c>
      <c r="K669" s="120" t="s">
        <v>969</v>
      </c>
    </row>
    <row r="670" spans="1:11" x14ac:dyDescent="0.3">
      <c r="A670" s="120" t="s">
        <v>961</v>
      </c>
      <c r="B670" s="120" t="s">
        <v>45</v>
      </c>
      <c r="C670" s="120" t="s">
        <v>115</v>
      </c>
      <c r="D670" s="120" t="s">
        <v>3081</v>
      </c>
      <c r="E670" s="120" t="s">
        <v>29</v>
      </c>
      <c r="F670" s="98" t="s">
        <v>92</v>
      </c>
      <c r="G670" s="121">
        <v>7</v>
      </c>
      <c r="H670" s="120" t="s">
        <v>85</v>
      </c>
      <c r="I670" s="120" t="s">
        <v>84</v>
      </c>
      <c r="J670" s="120" t="s">
        <v>159</v>
      </c>
      <c r="K670" s="120" t="s">
        <v>969</v>
      </c>
    </row>
    <row r="671" spans="1:11" x14ac:dyDescent="0.3">
      <c r="A671" s="120" t="s">
        <v>961</v>
      </c>
      <c r="B671" s="120" t="s">
        <v>45</v>
      </c>
      <c r="C671" s="120" t="s">
        <v>115</v>
      </c>
      <c r="D671" s="120">
        <v>3042</v>
      </c>
      <c r="E671" s="120" t="s">
        <v>31</v>
      </c>
      <c r="F671" s="98" t="s">
        <v>92</v>
      </c>
      <c r="G671" s="121">
        <v>7</v>
      </c>
      <c r="H671" s="120" t="s">
        <v>85</v>
      </c>
      <c r="I671" s="120" t="s">
        <v>84</v>
      </c>
      <c r="J671" s="120" t="s">
        <v>116</v>
      </c>
      <c r="K671" s="120" t="s">
        <v>969</v>
      </c>
    </row>
    <row r="672" spans="1:11" x14ac:dyDescent="0.3">
      <c r="A672" s="120" t="s">
        <v>961</v>
      </c>
      <c r="B672" s="120" t="s">
        <v>45</v>
      </c>
      <c r="C672" s="120" t="s">
        <v>115</v>
      </c>
      <c r="D672" s="120">
        <v>3044</v>
      </c>
      <c r="E672" s="120" t="s">
        <v>31</v>
      </c>
      <c r="F672" s="98" t="s">
        <v>92</v>
      </c>
      <c r="G672" s="121">
        <v>7</v>
      </c>
      <c r="H672" s="120" t="s">
        <v>85</v>
      </c>
      <c r="I672" s="120" t="s">
        <v>84</v>
      </c>
      <c r="J672" s="120" t="s">
        <v>116</v>
      </c>
      <c r="K672" s="120" t="s">
        <v>969</v>
      </c>
    </row>
    <row r="673" spans="1:11" x14ac:dyDescent="0.3">
      <c r="A673" s="120" t="s">
        <v>961</v>
      </c>
      <c r="B673" s="120" t="s">
        <v>45</v>
      </c>
      <c r="C673" s="120" t="s">
        <v>115</v>
      </c>
      <c r="D673" s="120" t="s">
        <v>3082</v>
      </c>
      <c r="E673" s="120" t="s">
        <v>29</v>
      </c>
      <c r="F673" s="98" t="s">
        <v>92</v>
      </c>
      <c r="G673" s="121">
        <v>7</v>
      </c>
      <c r="H673" s="120" t="s">
        <v>85</v>
      </c>
      <c r="I673" s="120" t="s">
        <v>84</v>
      </c>
      <c r="J673" s="120" t="s">
        <v>116</v>
      </c>
      <c r="K673" s="120" t="s">
        <v>969</v>
      </c>
    </row>
    <row r="674" spans="1:11" x14ac:dyDescent="0.3">
      <c r="A674" s="120" t="s">
        <v>961</v>
      </c>
      <c r="B674" s="120" t="s">
        <v>45</v>
      </c>
      <c r="C674" s="120" t="s">
        <v>115</v>
      </c>
      <c r="D674" s="120">
        <v>3045</v>
      </c>
      <c r="E674" s="120" t="s">
        <v>31</v>
      </c>
      <c r="F674" s="98" t="s">
        <v>92</v>
      </c>
      <c r="G674" s="121">
        <v>7</v>
      </c>
      <c r="H674" s="120" t="s">
        <v>85</v>
      </c>
      <c r="I674" s="120" t="s">
        <v>84</v>
      </c>
      <c r="J674" s="120" t="s">
        <v>116</v>
      </c>
      <c r="K674" s="120" t="s">
        <v>969</v>
      </c>
    </row>
    <row r="675" spans="1:11" x14ac:dyDescent="0.3">
      <c r="A675" s="120" t="s">
        <v>961</v>
      </c>
      <c r="B675" s="120" t="s">
        <v>45</v>
      </c>
      <c r="C675" s="120" t="s">
        <v>115</v>
      </c>
      <c r="D675" s="120">
        <v>3048</v>
      </c>
      <c r="E675" s="120" t="s">
        <v>31</v>
      </c>
      <c r="F675" s="98" t="s">
        <v>92</v>
      </c>
      <c r="G675" s="121">
        <v>7</v>
      </c>
      <c r="H675" s="120" t="s">
        <v>85</v>
      </c>
      <c r="I675" s="120" t="s">
        <v>84</v>
      </c>
      <c r="J675" s="120" t="s">
        <v>116</v>
      </c>
      <c r="K675" s="120" t="s">
        <v>969</v>
      </c>
    </row>
    <row r="676" spans="1:11" x14ac:dyDescent="0.3">
      <c r="A676" s="120" t="s">
        <v>961</v>
      </c>
      <c r="B676" s="120" t="s">
        <v>45</v>
      </c>
      <c r="C676" s="120" t="s">
        <v>115</v>
      </c>
      <c r="D676" s="120" t="s">
        <v>3083</v>
      </c>
      <c r="E676" s="120" t="s">
        <v>29</v>
      </c>
      <c r="F676" s="98" t="s">
        <v>92</v>
      </c>
      <c r="G676" s="121">
        <v>7</v>
      </c>
      <c r="H676" s="120" t="s">
        <v>85</v>
      </c>
      <c r="I676" s="120" t="s">
        <v>84</v>
      </c>
      <c r="J676" s="120" t="s">
        <v>116</v>
      </c>
      <c r="K676" s="120" t="s">
        <v>969</v>
      </c>
    </row>
    <row r="677" spans="1:11" x14ac:dyDescent="0.3">
      <c r="A677" s="120" t="s">
        <v>961</v>
      </c>
      <c r="B677" s="120" t="s">
        <v>45</v>
      </c>
      <c r="C677" s="120" t="s">
        <v>115</v>
      </c>
      <c r="D677" s="120">
        <v>3149</v>
      </c>
      <c r="E677" s="120" t="s">
        <v>31</v>
      </c>
      <c r="F677" s="98" t="s">
        <v>92</v>
      </c>
      <c r="G677" s="121">
        <v>7</v>
      </c>
      <c r="H677" s="120" t="s">
        <v>85</v>
      </c>
      <c r="I677" s="120" t="s">
        <v>84</v>
      </c>
      <c r="J677" s="120" t="s">
        <v>116</v>
      </c>
      <c r="K677" s="120" t="s">
        <v>969</v>
      </c>
    </row>
    <row r="678" spans="1:11" x14ac:dyDescent="0.3">
      <c r="A678" s="120" t="s">
        <v>961</v>
      </c>
      <c r="B678" s="120" t="s">
        <v>45</v>
      </c>
      <c r="C678" s="120" t="s">
        <v>115</v>
      </c>
      <c r="D678" s="120">
        <v>3151</v>
      </c>
      <c r="E678" s="120" t="s">
        <v>31</v>
      </c>
      <c r="F678" s="98" t="s">
        <v>92</v>
      </c>
      <c r="G678" s="121">
        <v>7</v>
      </c>
      <c r="H678" s="120" t="s">
        <v>85</v>
      </c>
      <c r="I678" s="120" t="s">
        <v>84</v>
      </c>
      <c r="J678" s="120" t="s">
        <v>116</v>
      </c>
      <c r="K678" s="120" t="s">
        <v>969</v>
      </c>
    </row>
    <row r="679" spans="1:11" x14ac:dyDescent="0.3">
      <c r="A679" s="120" t="s">
        <v>961</v>
      </c>
      <c r="B679" s="120" t="s">
        <v>45</v>
      </c>
      <c r="C679" s="120" t="s">
        <v>115</v>
      </c>
      <c r="D679" s="120">
        <v>3153</v>
      </c>
      <c r="E679" s="120" t="s">
        <v>31</v>
      </c>
      <c r="F679" s="98" t="s">
        <v>92</v>
      </c>
      <c r="G679" s="121">
        <v>7</v>
      </c>
      <c r="H679" s="120" t="s">
        <v>85</v>
      </c>
      <c r="I679" s="120" t="s">
        <v>84</v>
      </c>
      <c r="J679" s="120" t="s">
        <v>116</v>
      </c>
      <c r="K679" s="120" t="s">
        <v>969</v>
      </c>
    </row>
    <row r="680" spans="1:11" x14ac:dyDescent="0.3">
      <c r="A680" s="120" t="s">
        <v>961</v>
      </c>
      <c r="B680" s="120" t="s">
        <v>45</v>
      </c>
      <c r="C680" s="120" t="s">
        <v>115</v>
      </c>
      <c r="D680" s="120">
        <v>3161</v>
      </c>
      <c r="E680" s="120" t="s">
        <v>31</v>
      </c>
      <c r="F680" s="98" t="s">
        <v>92</v>
      </c>
      <c r="G680" s="121">
        <v>7</v>
      </c>
      <c r="H680" s="120" t="s">
        <v>85</v>
      </c>
      <c r="I680" s="120" t="s">
        <v>84</v>
      </c>
      <c r="J680" s="120" t="s">
        <v>159</v>
      </c>
      <c r="K680" s="120" t="s">
        <v>969</v>
      </c>
    </row>
    <row r="681" spans="1:11" x14ac:dyDescent="0.3">
      <c r="A681" s="120" t="s">
        <v>961</v>
      </c>
      <c r="B681" s="120" t="s">
        <v>45</v>
      </c>
      <c r="C681" s="120" t="s">
        <v>115</v>
      </c>
      <c r="D681" s="120" t="s">
        <v>4110</v>
      </c>
      <c r="E681" s="120" t="s">
        <v>36</v>
      </c>
      <c r="F681" s="98" t="s">
        <v>92</v>
      </c>
      <c r="G681" s="121">
        <v>7</v>
      </c>
      <c r="H681" s="120" t="s">
        <v>85</v>
      </c>
      <c r="I681" s="120" t="s">
        <v>84</v>
      </c>
      <c r="J681" s="120" t="s">
        <v>116</v>
      </c>
      <c r="K681" s="120" t="s">
        <v>969</v>
      </c>
    </row>
    <row r="682" spans="1:11" x14ac:dyDescent="0.3">
      <c r="A682" s="120" t="s">
        <v>961</v>
      </c>
      <c r="B682" s="120" t="s">
        <v>45</v>
      </c>
      <c r="C682" s="120" t="s">
        <v>115</v>
      </c>
      <c r="D682" s="120" t="s">
        <v>4111</v>
      </c>
      <c r="E682" s="120" t="s">
        <v>29</v>
      </c>
      <c r="F682" s="98" t="s">
        <v>92</v>
      </c>
      <c r="G682" s="121">
        <v>7</v>
      </c>
      <c r="H682" s="120" t="s">
        <v>85</v>
      </c>
      <c r="I682" s="120" t="s">
        <v>84</v>
      </c>
      <c r="J682" s="120" t="s">
        <v>116</v>
      </c>
      <c r="K682" s="120" t="s">
        <v>969</v>
      </c>
    </row>
    <row r="683" spans="1:11" x14ac:dyDescent="0.3">
      <c r="A683" s="120" t="s">
        <v>961</v>
      </c>
      <c r="B683" s="120" t="s">
        <v>45</v>
      </c>
      <c r="C683" s="120" t="s">
        <v>115</v>
      </c>
      <c r="D683" s="120">
        <v>3253</v>
      </c>
      <c r="E683" s="120" t="s">
        <v>31</v>
      </c>
      <c r="F683" s="98" t="s">
        <v>92</v>
      </c>
      <c r="G683" s="121">
        <v>7</v>
      </c>
      <c r="H683" s="120" t="s">
        <v>85</v>
      </c>
      <c r="I683" s="120" t="s">
        <v>84</v>
      </c>
      <c r="J683" s="120" t="s">
        <v>116</v>
      </c>
      <c r="K683" s="120" t="s">
        <v>969</v>
      </c>
    </row>
    <row r="684" spans="1:11" x14ac:dyDescent="0.3">
      <c r="A684" s="120" t="s">
        <v>961</v>
      </c>
      <c r="B684" s="120" t="s">
        <v>45</v>
      </c>
      <c r="C684" s="120" t="s">
        <v>115</v>
      </c>
      <c r="D684" s="120">
        <v>3257</v>
      </c>
      <c r="E684" s="120" t="s">
        <v>31</v>
      </c>
      <c r="F684" s="98" t="s">
        <v>92</v>
      </c>
      <c r="G684" s="121">
        <v>7</v>
      </c>
      <c r="H684" s="120" t="s">
        <v>85</v>
      </c>
      <c r="I684" s="120" t="s">
        <v>84</v>
      </c>
      <c r="J684" s="120" t="s">
        <v>116</v>
      </c>
      <c r="K684" s="120" t="s">
        <v>969</v>
      </c>
    </row>
    <row r="685" spans="1:11" x14ac:dyDescent="0.3">
      <c r="A685" s="120" t="s">
        <v>961</v>
      </c>
      <c r="B685" s="120" t="s">
        <v>45</v>
      </c>
      <c r="C685" s="120" t="s">
        <v>115</v>
      </c>
      <c r="D685" s="120" t="s">
        <v>3084</v>
      </c>
      <c r="E685" s="120" t="s">
        <v>29</v>
      </c>
      <c r="F685" s="98" t="s">
        <v>92</v>
      </c>
      <c r="G685" s="121">
        <v>7</v>
      </c>
      <c r="H685" s="120" t="s">
        <v>85</v>
      </c>
      <c r="I685" s="120" t="s">
        <v>84</v>
      </c>
      <c r="J685" s="120" t="s">
        <v>116</v>
      </c>
      <c r="K685" s="120" t="s">
        <v>969</v>
      </c>
    </row>
    <row r="686" spans="1:11" x14ac:dyDescent="0.3">
      <c r="A686" s="120" t="s">
        <v>961</v>
      </c>
      <c r="B686" s="120" t="s">
        <v>45</v>
      </c>
      <c r="C686" s="120" t="s">
        <v>115</v>
      </c>
      <c r="D686" s="120">
        <v>3357</v>
      </c>
      <c r="E686" s="120" t="s">
        <v>31</v>
      </c>
      <c r="F686" s="98" t="s">
        <v>92</v>
      </c>
      <c r="G686" s="121">
        <v>7</v>
      </c>
      <c r="H686" s="120" t="s">
        <v>85</v>
      </c>
      <c r="I686" s="120" t="s">
        <v>84</v>
      </c>
      <c r="J686" s="120" t="s">
        <v>116</v>
      </c>
      <c r="K686" s="120" t="s">
        <v>969</v>
      </c>
    </row>
    <row r="687" spans="1:11" x14ac:dyDescent="0.3">
      <c r="A687" s="120" t="s">
        <v>961</v>
      </c>
      <c r="B687" s="120" t="s">
        <v>45</v>
      </c>
      <c r="C687" s="120" t="s">
        <v>115</v>
      </c>
      <c r="D687" s="120" t="s">
        <v>1829</v>
      </c>
      <c r="E687" s="120" t="s">
        <v>36</v>
      </c>
      <c r="F687" s="98" t="s">
        <v>92</v>
      </c>
      <c r="G687" s="121">
        <v>7</v>
      </c>
      <c r="H687" s="120" t="s">
        <v>85</v>
      </c>
      <c r="I687" s="120" t="s">
        <v>84</v>
      </c>
      <c r="J687" s="120" t="s">
        <v>159</v>
      </c>
      <c r="K687" s="120" t="s">
        <v>969</v>
      </c>
    </row>
    <row r="688" spans="1:11" x14ac:dyDescent="0.3">
      <c r="A688" s="120" t="s">
        <v>961</v>
      </c>
      <c r="B688" s="120" t="s">
        <v>45</v>
      </c>
      <c r="C688" s="120" t="s">
        <v>115</v>
      </c>
      <c r="D688" s="120" t="s">
        <v>3085</v>
      </c>
      <c r="E688" s="120" t="s">
        <v>29</v>
      </c>
      <c r="F688" s="98" t="s">
        <v>92</v>
      </c>
      <c r="G688" s="121">
        <v>7</v>
      </c>
      <c r="H688" s="120" t="s">
        <v>85</v>
      </c>
      <c r="I688" s="120" t="s">
        <v>84</v>
      </c>
      <c r="J688" s="120" t="s">
        <v>1894</v>
      </c>
      <c r="K688" s="120" t="s">
        <v>969</v>
      </c>
    </row>
    <row r="689" spans="1:11" x14ac:dyDescent="0.3">
      <c r="A689" s="120" t="s">
        <v>961</v>
      </c>
      <c r="B689" s="120" t="s">
        <v>45</v>
      </c>
      <c r="C689" s="120" t="s">
        <v>115</v>
      </c>
      <c r="D689" s="120">
        <v>3365</v>
      </c>
      <c r="E689" s="120" t="s">
        <v>31</v>
      </c>
      <c r="F689" s="98" t="s">
        <v>92</v>
      </c>
      <c r="G689" s="121">
        <v>7</v>
      </c>
      <c r="H689" s="120" t="s">
        <v>85</v>
      </c>
      <c r="I689" s="120" t="s">
        <v>84</v>
      </c>
      <c r="J689" s="120" t="s">
        <v>159</v>
      </c>
      <c r="K689" s="120" t="s">
        <v>969</v>
      </c>
    </row>
    <row r="690" spans="1:11" x14ac:dyDescent="0.3">
      <c r="A690" s="120" t="s">
        <v>961</v>
      </c>
      <c r="B690" s="120" t="s">
        <v>45</v>
      </c>
      <c r="C690" s="120" t="s">
        <v>115</v>
      </c>
      <c r="D690" s="120" t="s">
        <v>4112</v>
      </c>
      <c r="E690" s="120" t="s">
        <v>29</v>
      </c>
      <c r="F690" s="98" t="s">
        <v>92</v>
      </c>
      <c r="G690" s="121">
        <v>7</v>
      </c>
      <c r="H690" s="120" t="s">
        <v>85</v>
      </c>
      <c r="I690" s="120" t="s">
        <v>84</v>
      </c>
      <c r="J690" s="120" t="s">
        <v>116</v>
      </c>
      <c r="K690" s="120" t="s">
        <v>969</v>
      </c>
    </row>
    <row r="691" spans="1:11" x14ac:dyDescent="0.3">
      <c r="A691" s="120" t="s">
        <v>961</v>
      </c>
      <c r="B691" s="120" t="s">
        <v>45</v>
      </c>
      <c r="C691" s="120" t="s">
        <v>115</v>
      </c>
      <c r="D691" s="120">
        <v>3456</v>
      </c>
      <c r="E691" s="120" t="s">
        <v>31</v>
      </c>
      <c r="F691" s="98" t="s">
        <v>92</v>
      </c>
      <c r="G691" s="121">
        <v>7</v>
      </c>
      <c r="H691" s="120" t="s">
        <v>85</v>
      </c>
      <c r="I691" s="120" t="s">
        <v>84</v>
      </c>
      <c r="J691" s="120" t="s">
        <v>116</v>
      </c>
      <c r="K691" s="120" t="s">
        <v>969</v>
      </c>
    </row>
    <row r="692" spans="1:11" x14ac:dyDescent="0.3">
      <c r="A692" s="120" t="s">
        <v>961</v>
      </c>
      <c r="B692" s="120" t="s">
        <v>45</v>
      </c>
      <c r="C692" s="120" t="s">
        <v>115</v>
      </c>
      <c r="D692" s="120">
        <v>3461</v>
      </c>
      <c r="E692" s="120" t="s">
        <v>31</v>
      </c>
      <c r="F692" s="98" t="s">
        <v>92</v>
      </c>
      <c r="G692" s="121">
        <v>7</v>
      </c>
      <c r="H692" s="120" t="s">
        <v>85</v>
      </c>
      <c r="I692" s="120" t="s">
        <v>84</v>
      </c>
      <c r="J692" s="120" t="s">
        <v>1894</v>
      </c>
      <c r="K692" s="120" t="s">
        <v>969</v>
      </c>
    </row>
    <row r="693" spans="1:11" x14ac:dyDescent="0.3">
      <c r="A693" s="120" t="s">
        <v>961</v>
      </c>
      <c r="B693" s="120" t="s">
        <v>45</v>
      </c>
      <c r="C693" s="120" t="s">
        <v>115</v>
      </c>
      <c r="D693" s="120">
        <v>3500</v>
      </c>
      <c r="E693" s="120" t="s">
        <v>31</v>
      </c>
      <c r="F693" s="98" t="s">
        <v>92</v>
      </c>
      <c r="G693" s="121">
        <v>8</v>
      </c>
      <c r="H693" s="120" t="s">
        <v>85</v>
      </c>
      <c r="I693" s="120" t="s">
        <v>84</v>
      </c>
      <c r="J693" s="120" t="s">
        <v>159</v>
      </c>
      <c r="K693" s="120" t="s">
        <v>969</v>
      </c>
    </row>
    <row r="694" spans="1:11" x14ac:dyDescent="0.3">
      <c r="A694" s="120" t="s">
        <v>961</v>
      </c>
      <c r="B694" s="120" t="s">
        <v>45</v>
      </c>
      <c r="C694" s="120" t="s">
        <v>115</v>
      </c>
      <c r="D694" s="120">
        <v>3556</v>
      </c>
      <c r="E694" s="120" t="s">
        <v>31</v>
      </c>
      <c r="F694" s="98" t="s">
        <v>92</v>
      </c>
      <c r="G694" s="121">
        <v>7</v>
      </c>
      <c r="H694" s="120" t="s">
        <v>85</v>
      </c>
      <c r="I694" s="120" t="s">
        <v>84</v>
      </c>
      <c r="J694" s="120" t="s">
        <v>116</v>
      </c>
      <c r="K694" s="120" t="s">
        <v>969</v>
      </c>
    </row>
    <row r="695" spans="1:11" x14ac:dyDescent="0.3">
      <c r="A695" s="120" t="s">
        <v>961</v>
      </c>
      <c r="B695" s="120" t="s">
        <v>45</v>
      </c>
      <c r="C695" s="120" t="s">
        <v>115</v>
      </c>
      <c r="D695" s="120" t="s">
        <v>4113</v>
      </c>
      <c r="E695" s="120" t="s">
        <v>29</v>
      </c>
      <c r="F695" s="98" t="s">
        <v>92</v>
      </c>
      <c r="G695" s="121">
        <v>7</v>
      </c>
      <c r="H695" s="120" t="s">
        <v>85</v>
      </c>
      <c r="I695" s="120" t="s">
        <v>84</v>
      </c>
      <c r="J695" s="120" t="s">
        <v>116</v>
      </c>
      <c r="K695" s="120" t="s">
        <v>969</v>
      </c>
    </row>
    <row r="696" spans="1:11" x14ac:dyDescent="0.3">
      <c r="A696" s="120" t="s">
        <v>961</v>
      </c>
      <c r="B696" s="120" t="s">
        <v>45</v>
      </c>
      <c r="C696" s="120" t="s">
        <v>115</v>
      </c>
      <c r="D696" s="120">
        <v>3560</v>
      </c>
      <c r="E696" s="120" t="s">
        <v>31</v>
      </c>
      <c r="F696" s="98" t="s">
        <v>92</v>
      </c>
      <c r="G696" s="121">
        <v>7</v>
      </c>
      <c r="H696" s="120" t="s">
        <v>85</v>
      </c>
      <c r="I696" s="120" t="s">
        <v>84</v>
      </c>
      <c r="J696" s="120" t="s">
        <v>159</v>
      </c>
      <c r="K696" s="120" t="s">
        <v>969</v>
      </c>
    </row>
    <row r="697" spans="1:11" x14ac:dyDescent="0.3">
      <c r="A697" s="120" t="s">
        <v>961</v>
      </c>
      <c r="B697" s="120" t="s">
        <v>45</v>
      </c>
      <c r="C697" s="120" t="s">
        <v>115</v>
      </c>
      <c r="D697" s="120">
        <v>3573</v>
      </c>
      <c r="E697" s="120" t="s">
        <v>31</v>
      </c>
      <c r="F697" s="98" t="s">
        <v>92</v>
      </c>
      <c r="G697" s="121">
        <v>7</v>
      </c>
      <c r="H697" s="120" t="s">
        <v>85</v>
      </c>
      <c r="I697" s="120" t="s">
        <v>84</v>
      </c>
      <c r="J697" s="120" t="s">
        <v>159</v>
      </c>
      <c r="K697" s="120" t="s">
        <v>969</v>
      </c>
    </row>
    <row r="698" spans="1:11" x14ac:dyDescent="0.3">
      <c r="A698" s="120" t="s">
        <v>961</v>
      </c>
      <c r="B698" s="120" t="s">
        <v>45</v>
      </c>
      <c r="C698" s="120" t="s">
        <v>115</v>
      </c>
      <c r="D698" s="120" t="s">
        <v>3086</v>
      </c>
      <c r="E698" s="120" t="s">
        <v>36</v>
      </c>
      <c r="F698" s="98" t="s">
        <v>92</v>
      </c>
      <c r="G698" s="121">
        <v>7</v>
      </c>
      <c r="H698" s="120" t="s">
        <v>85</v>
      </c>
      <c r="I698" s="120" t="s">
        <v>84</v>
      </c>
      <c r="J698" s="120" t="s">
        <v>116</v>
      </c>
      <c r="K698" s="120" t="s">
        <v>969</v>
      </c>
    </row>
    <row r="699" spans="1:11" x14ac:dyDescent="0.3">
      <c r="A699" s="120" t="s">
        <v>961</v>
      </c>
      <c r="B699" s="120" t="s">
        <v>45</v>
      </c>
      <c r="C699" s="120" t="s">
        <v>115</v>
      </c>
      <c r="D699" s="120">
        <v>3659</v>
      </c>
      <c r="E699" s="120" t="s">
        <v>31</v>
      </c>
      <c r="F699" s="98" t="s">
        <v>92</v>
      </c>
      <c r="G699" s="121">
        <v>7</v>
      </c>
      <c r="H699" s="120" t="s">
        <v>85</v>
      </c>
      <c r="I699" s="120" t="s">
        <v>84</v>
      </c>
      <c r="J699" s="120" t="s">
        <v>116</v>
      </c>
      <c r="K699" s="120" t="s">
        <v>969</v>
      </c>
    </row>
    <row r="700" spans="1:11" x14ac:dyDescent="0.3">
      <c r="A700" s="120" t="s">
        <v>961</v>
      </c>
      <c r="B700" s="120" t="s">
        <v>45</v>
      </c>
      <c r="C700" s="120" t="s">
        <v>115</v>
      </c>
      <c r="D700" s="120">
        <v>3675</v>
      </c>
      <c r="E700" s="120" t="s">
        <v>31</v>
      </c>
      <c r="F700" s="98" t="s">
        <v>92</v>
      </c>
      <c r="G700" s="121">
        <v>7</v>
      </c>
      <c r="H700" s="120" t="s">
        <v>85</v>
      </c>
      <c r="I700" s="120" t="s">
        <v>84</v>
      </c>
      <c r="J700" s="120" t="s">
        <v>159</v>
      </c>
      <c r="K700" s="120" t="s">
        <v>969</v>
      </c>
    </row>
    <row r="701" spans="1:11" x14ac:dyDescent="0.3">
      <c r="A701" s="120" t="s">
        <v>961</v>
      </c>
      <c r="B701" s="120" t="s">
        <v>45</v>
      </c>
      <c r="C701" s="120" t="s">
        <v>115</v>
      </c>
      <c r="D701" s="120" t="s">
        <v>4114</v>
      </c>
      <c r="E701" s="120" t="s">
        <v>29</v>
      </c>
      <c r="F701" s="98" t="s">
        <v>92</v>
      </c>
      <c r="G701" s="121">
        <v>7</v>
      </c>
      <c r="H701" s="120" t="s">
        <v>85</v>
      </c>
      <c r="I701" s="120" t="s">
        <v>84</v>
      </c>
      <c r="J701" s="120" t="s">
        <v>1894</v>
      </c>
      <c r="K701" s="120" t="s">
        <v>969</v>
      </c>
    </row>
    <row r="702" spans="1:11" x14ac:dyDescent="0.3">
      <c r="A702" s="120" t="s">
        <v>961</v>
      </c>
      <c r="B702" s="120" t="s">
        <v>45</v>
      </c>
      <c r="C702" s="120" t="s">
        <v>115</v>
      </c>
      <c r="D702" s="120" t="s">
        <v>3087</v>
      </c>
      <c r="E702" s="120" t="s">
        <v>29</v>
      </c>
      <c r="F702" s="98" t="s">
        <v>92</v>
      </c>
      <c r="G702" s="121">
        <v>7</v>
      </c>
      <c r="H702" s="120" t="s">
        <v>85</v>
      </c>
      <c r="I702" s="120" t="s">
        <v>84</v>
      </c>
      <c r="J702" s="120" t="s">
        <v>116</v>
      </c>
      <c r="K702" s="120" t="s">
        <v>969</v>
      </c>
    </row>
    <row r="703" spans="1:11" x14ac:dyDescent="0.3">
      <c r="A703" s="120" t="s">
        <v>961</v>
      </c>
      <c r="B703" s="120" t="s">
        <v>45</v>
      </c>
      <c r="C703" s="120" t="s">
        <v>115</v>
      </c>
      <c r="D703" s="120">
        <v>3912</v>
      </c>
      <c r="E703" s="120" t="s">
        <v>31</v>
      </c>
      <c r="F703" s="98" t="s">
        <v>92</v>
      </c>
      <c r="G703" s="121">
        <v>17</v>
      </c>
      <c r="H703" s="120" t="s">
        <v>85</v>
      </c>
      <c r="I703" s="120" t="s">
        <v>84</v>
      </c>
      <c r="J703" s="120" t="s">
        <v>159</v>
      </c>
      <c r="K703" s="120" t="s">
        <v>969</v>
      </c>
    </row>
    <row r="704" spans="1:11" x14ac:dyDescent="0.3">
      <c r="A704" s="120" t="s">
        <v>961</v>
      </c>
      <c r="B704" s="120" t="s">
        <v>45</v>
      </c>
      <c r="C704" s="120" t="s">
        <v>115</v>
      </c>
      <c r="D704" s="120">
        <v>3959</v>
      </c>
      <c r="E704" s="120" t="s">
        <v>31</v>
      </c>
      <c r="F704" s="98" t="s">
        <v>92</v>
      </c>
      <c r="G704" s="121">
        <v>7</v>
      </c>
      <c r="H704" s="120" t="s">
        <v>85</v>
      </c>
      <c r="I704" s="120" t="s">
        <v>84</v>
      </c>
      <c r="J704" s="120" t="s">
        <v>1894</v>
      </c>
      <c r="K704" s="120" t="s">
        <v>969</v>
      </c>
    </row>
    <row r="705" spans="1:11" x14ac:dyDescent="0.3">
      <c r="A705" s="120" t="s">
        <v>961</v>
      </c>
      <c r="B705" s="120" t="s">
        <v>45</v>
      </c>
      <c r="C705" s="120" t="s">
        <v>115</v>
      </c>
      <c r="D705" s="120">
        <v>3962</v>
      </c>
      <c r="E705" s="120" t="s">
        <v>31</v>
      </c>
      <c r="F705" s="98" t="s">
        <v>92</v>
      </c>
      <c r="G705" s="121">
        <v>7</v>
      </c>
      <c r="H705" s="120" t="s">
        <v>85</v>
      </c>
      <c r="I705" s="120" t="s">
        <v>84</v>
      </c>
      <c r="J705" s="120" t="s">
        <v>1894</v>
      </c>
      <c r="K705" s="120" t="s">
        <v>969</v>
      </c>
    </row>
    <row r="706" spans="1:11" x14ac:dyDescent="0.3">
      <c r="A706" s="120" t="s">
        <v>961</v>
      </c>
      <c r="B706" s="120" t="s">
        <v>45</v>
      </c>
      <c r="C706" s="120" t="s">
        <v>115</v>
      </c>
      <c r="D706" s="120" t="s">
        <v>3088</v>
      </c>
      <c r="E706" s="120" t="s">
        <v>36</v>
      </c>
      <c r="F706" s="98" t="s">
        <v>92</v>
      </c>
      <c r="G706" s="121">
        <v>7</v>
      </c>
      <c r="H706" s="120" t="s">
        <v>85</v>
      </c>
      <c r="I706" s="120" t="s">
        <v>84</v>
      </c>
      <c r="J706" s="120" t="s">
        <v>1894</v>
      </c>
      <c r="K706" s="120" t="s">
        <v>969</v>
      </c>
    </row>
    <row r="707" spans="1:11" x14ac:dyDescent="0.3">
      <c r="A707" s="120" t="s">
        <v>961</v>
      </c>
      <c r="B707" s="120" t="s">
        <v>45</v>
      </c>
      <c r="C707" s="120" t="s">
        <v>115</v>
      </c>
      <c r="D707" s="120">
        <v>4115</v>
      </c>
      <c r="E707" s="120" t="s">
        <v>31</v>
      </c>
      <c r="F707" s="98" t="s">
        <v>92</v>
      </c>
      <c r="G707" s="121">
        <v>17</v>
      </c>
      <c r="H707" s="120" t="s">
        <v>85</v>
      </c>
      <c r="I707" s="120" t="s">
        <v>84</v>
      </c>
      <c r="J707" s="120" t="s">
        <v>159</v>
      </c>
      <c r="K707" s="120" t="s">
        <v>969</v>
      </c>
    </row>
    <row r="708" spans="1:11" x14ac:dyDescent="0.3">
      <c r="A708" s="120" t="s">
        <v>961</v>
      </c>
      <c r="B708" s="120" t="s">
        <v>45</v>
      </c>
      <c r="C708" s="120" t="s">
        <v>115</v>
      </c>
      <c r="D708" s="120">
        <v>5070</v>
      </c>
      <c r="E708" s="120" t="s">
        <v>31</v>
      </c>
      <c r="F708" s="98" t="s">
        <v>92</v>
      </c>
      <c r="G708" s="121">
        <v>8</v>
      </c>
      <c r="H708" s="120" t="s">
        <v>85</v>
      </c>
      <c r="I708" s="120" t="s">
        <v>84</v>
      </c>
      <c r="J708" s="120" t="s">
        <v>116</v>
      </c>
      <c r="K708" s="120" t="s">
        <v>969</v>
      </c>
    </row>
    <row r="709" spans="1:11" x14ac:dyDescent="0.3">
      <c r="A709" s="120" t="s">
        <v>961</v>
      </c>
      <c r="B709" s="120" t="s">
        <v>45</v>
      </c>
      <c r="C709" s="120" t="s">
        <v>115</v>
      </c>
      <c r="D709" s="120">
        <v>6328</v>
      </c>
      <c r="E709" s="120" t="s">
        <v>31</v>
      </c>
      <c r="F709" s="98" t="s">
        <v>92</v>
      </c>
      <c r="G709" s="121">
        <v>7</v>
      </c>
      <c r="H709" s="120" t="s">
        <v>85</v>
      </c>
      <c r="I709" s="120" t="s">
        <v>84</v>
      </c>
      <c r="J709" s="120" t="s">
        <v>116</v>
      </c>
      <c r="K709" s="120" t="s">
        <v>969</v>
      </c>
    </row>
    <row r="710" spans="1:11" x14ac:dyDescent="0.3">
      <c r="A710" s="120" t="s">
        <v>961</v>
      </c>
      <c r="B710" s="120" t="s">
        <v>45</v>
      </c>
      <c r="C710" s="120" t="s">
        <v>115</v>
      </c>
      <c r="D710" s="120">
        <v>6531</v>
      </c>
      <c r="E710" s="120" t="s">
        <v>31</v>
      </c>
      <c r="F710" s="98" t="s">
        <v>92</v>
      </c>
      <c r="G710" s="121">
        <v>7</v>
      </c>
      <c r="H710" s="120" t="s">
        <v>85</v>
      </c>
      <c r="I710" s="120" t="s">
        <v>84</v>
      </c>
      <c r="J710" s="120" t="s">
        <v>116</v>
      </c>
      <c r="K710" s="120" t="s">
        <v>969</v>
      </c>
    </row>
    <row r="711" spans="1:11" x14ac:dyDescent="0.3">
      <c r="A711" s="120" t="s">
        <v>961</v>
      </c>
      <c r="B711" s="120" t="s">
        <v>45</v>
      </c>
      <c r="C711" s="120" t="s">
        <v>115</v>
      </c>
      <c r="D711" s="120" t="s">
        <v>1830</v>
      </c>
      <c r="E711" s="120" t="s">
        <v>29</v>
      </c>
      <c r="F711" s="98" t="s">
        <v>92</v>
      </c>
      <c r="G711" s="121">
        <v>7</v>
      </c>
      <c r="H711" s="120" t="s">
        <v>85</v>
      </c>
      <c r="I711" s="120" t="s">
        <v>84</v>
      </c>
      <c r="J711" s="120" t="s">
        <v>116</v>
      </c>
      <c r="K711" s="120" t="s">
        <v>969</v>
      </c>
    </row>
    <row r="712" spans="1:11" x14ac:dyDescent="0.3">
      <c r="A712" s="120" t="s">
        <v>961</v>
      </c>
      <c r="B712" s="120" t="s">
        <v>45</v>
      </c>
      <c r="C712" s="120" t="s">
        <v>115</v>
      </c>
      <c r="D712" s="120">
        <v>6635</v>
      </c>
      <c r="E712" s="120" t="s">
        <v>31</v>
      </c>
      <c r="F712" s="98" t="s">
        <v>92</v>
      </c>
      <c r="G712" s="121">
        <v>7</v>
      </c>
      <c r="H712" s="120" t="s">
        <v>85</v>
      </c>
      <c r="I712" s="120" t="s">
        <v>84</v>
      </c>
      <c r="J712" s="120" t="s">
        <v>116</v>
      </c>
      <c r="K712" s="120" t="s">
        <v>969</v>
      </c>
    </row>
    <row r="713" spans="1:11" x14ac:dyDescent="0.3">
      <c r="A713" s="120" t="s">
        <v>961</v>
      </c>
      <c r="B713" s="120" t="s">
        <v>45</v>
      </c>
      <c r="C713" s="120" t="s">
        <v>115</v>
      </c>
      <c r="D713" s="120">
        <v>6726</v>
      </c>
      <c r="E713" s="120" t="s">
        <v>31</v>
      </c>
      <c r="F713" s="98" t="s">
        <v>92</v>
      </c>
      <c r="G713" s="121">
        <v>7</v>
      </c>
      <c r="H713" s="120" t="s">
        <v>85</v>
      </c>
      <c r="I713" s="120" t="s">
        <v>84</v>
      </c>
      <c r="J713" s="120" t="s">
        <v>116</v>
      </c>
      <c r="K713" s="120" t="s">
        <v>969</v>
      </c>
    </row>
    <row r="714" spans="1:11" x14ac:dyDescent="0.3">
      <c r="A714" s="120" t="s">
        <v>961</v>
      </c>
      <c r="B714" s="120" t="s">
        <v>45</v>
      </c>
      <c r="C714" s="120" t="s">
        <v>115</v>
      </c>
      <c r="D714" s="120" t="s">
        <v>1892</v>
      </c>
      <c r="E714" s="120" t="s">
        <v>23</v>
      </c>
      <c r="F714" s="98" t="s">
        <v>92</v>
      </c>
      <c r="G714" s="121">
        <v>7</v>
      </c>
      <c r="H714" s="120" t="s">
        <v>85</v>
      </c>
      <c r="I714" s="120" t="s">
        <v>84</v>
      </c>
      <c r="J714" s="120" t="s">
        <v>116</v>
      </c>
      <c r="K714" s="120" t="s">
        <v>969</v>
      </c>
    </row>
    <row r="715" spans="1:11" x14ac:dyDescent="0.3">
      <c r="A715" s="120" t="s">
        <v>961</v>
      </c>
      <c r="B715" s="120" t="s">
        <v>45</v>
      </c>
      <c r="C715" s="120" t="s">
        <v>115</v>
      </c>
      <c r="D715" s="120">
        <v>6839</v>
      </c>
      <c r="E715" s="120" t="s">
        <v>31</v>
      </c>
      <c r="F715" s="98" t="s">
        <v>92</v>
      </c>
      <c r="G715" s="121">
        <v>7</v>
      </c>
      <c r="H715" s="120" t="s">
        <v>85</v>
      </c>
      <c r="I715" s="120" t="s">
        <v>84</v>
      </c>
      <c r="J715" s="120" t="s">
        <v>116</v>
      </c>
      <c r="K715" s="120" t="s">
        <v>969</v>
      </c>
    </row>
    <row r="716" spans="1:11" x14ac:dyDescent="0.3">
      <c r="A716" s="120" t="s">
        <v>961</v>
      </c>
      <c r="B716" s="120" t="s">
        <v>45</v>
      </c>
      <c r="C716" s="120" t="s">
        <v>115</v>
      </c>
      <c r="D716" s="120">
        <v>6930</v>
      </c>
      <c r="E716" s="120" t="s">
        <v>31</v>
      </c>
      <c r="F716" s="98" t="s">
        <v>92</v>
      </c>
      <c r="G716" s="121">
        <v>7</v>
      </c>
      <c r="H716" s="120" t="s">
        <v>85</v>
      </c>
      <c r="I716" s="120" t="s">
        <v>84</v>
      </c>
      <c r="J716" s="120" t="s">
        <v>116</v>
      </c>
      <c r="K716" s="120" t="s">
        <v>969</v>
      </c>
    </row>
    <row r="717" spans="1:11" x14ac:dyDescent="0.3">
      <c r="A717" s="120" t="s">
        <v>961</v>
      </c>
      <c r="B717" s="120" t="s">
        <v>45</v>
      </c>
      <c r="C717" s="120" t="s">
        <v>115</v>
      </c>
      <c r="D717" s="120" t="s">
        <v>3089</v>
      </c>
      <c r="E717" s="120" t="s">
        <v>23</v>
      </c>
      <c r="F717" s="98" t="s">
        <v>92</v>
      </c>
      <c r="G717" s="121">
        <v>7</v>
      </c>
      <c r="H717" s="120" t="s">
        <v>85</v>
      </c>
      <c r="I717" s="120" t="s">
        <v>84</v>
      </c>
      <c r="J717" s="120" t="s">
        <v>116</v>
      </c>
      <c r="K717" s="120" t="s">
        <v>969</v>
      </c>
    </row>
    <row r="718" spans="1:11" x14ac:dyDescent="0.3">
      <c r="A718" s="120" t="s">
        <v>961</v>
      </c>
      <c r="B718" s="120" t="s">
        <v>45</v>
      </c>
      <c r="C718" s="120" t="s">
        <v>115</v>
      </c>
      <c r="D718" s="120">
        <v>6942</v>
      </c>
      <c r="E718" s="120" t="s">
        <v>31</v>
      </c>
      <c r="F718" s="98" t="s">
        <v>92</v>
      </c>
      <c r="G718" s="121">
        <v>7</v>
      </c>
      <c r="H718" s="120" t="s">
        <v>85</v>
      </c>
      <c r="I718" s="120" t="s">
        <v>84</v>
      </c>
      <c r="J718" s="120" t="s">
        <v>116</v>
      </c>
      <c r="K718" s="120" t="s">
        <v>969</v>
      </c>
    </row>
    <row r="719" spans="1:11" x14ac:dyDescent="0.3">
      <c r="A719" s="120" t="s">
        <v>961</v>
      </c>
      <c r="B719" s="120" t="s">
        <v>45</v>
      </c>
      <c r="C719" s="120" t="s">
        <v>115</v>
      </c>
      <c r="D719" s="120" t="s">
        <v>3090</v>
      </c>
      <c r="E719" s="120" t="s">
        <v>29</v>
      </c>
      <c r="F719" s="98" t="s">
        <v>92</v>
      </c>
      <c r="G719" s="121">
        <v>7</v>
      </c>
      <c r="H719" s="120" t="s">
        <v>85</v>
      </c>
      <c r="I719" s="120" t="s">
        <v>84</v>
      </c>
      <c r="J719" s="120" t="s">
        <v>116</v>
      </c>
      <c r="K719" s="120" t="s">
        <v>969</v>
      </c>
    </row>
    <row r="720" spans="1:11" x14ac:dyDescent="0.3">
      <c r="A720" s="120" t="s">
        <v>961</v>
      </c>
      <c r="B720" s="120" t="s">
        <v>45</v>
      </c>
      <c r="C720" s="120" t="s">
        <v>115</v>
      </c>
      <c r="D720" s="120">
        <v>7034</v>
      </c>
      <c r="E720" s="120" t="s">
        <v>31</v>
      </c>
      <c r="F720" s="98" t="s">
        <v>92</v>
      </c>
      <c r="G720" s="121">
        <v>7</v>
      </c>
      <c r="H720" s="120" t="s">
        <v>85</v>
      </c>
      <c r="I720" s="120" t="s">
        <v>84</v>
      </c>
      <c r="J720" s="120" t="s">
        <v>116</v>
      </c>
      <c r="K720" s="120" t="s">
        <v>969</v>
      </c>
    </row>
    <row r="721" spans="1:11" x14ac:dyDescent="0.3">
      <c r="A721" s="120" t="s">
        <v>961</v>
      </c>
      <c r="B721" s="120" t="s">
        <v>45</v>
      </c>
      <c r="C721" s="120" t="s">
        <v>115</v>
      </c>
      <c r="D721" s="120">
        <v>7125</v>
      </c>
      <c r="E721" s="120" t="s">
        <v>31</v>
      </c>
      <c r="F721" s="98" t="s">
        <v>92</v>
      </c>
      <c r="G721" s="121">
        <v>7</v>
      </c>
      <c r="H721" s="120" t="s">
        <v>85</v>
      </c>
      <c r="I721" s="120" t="s">
        <v>84</v>
      </c>
      <c r="J721" s="120" t="s">
        <v>116</v>
      </c>
      <c r="K721" s="120" t="s">
        <v>969</v>
      </c>
    </row>
    <row r="722" spans="1:11" x14ac:dyDescent="0.3">
      <c r="A722" s="120" t="s">
        <v>961</v>
      </c>
      <c r="B722" s="120" t="s">
        <v>45</v>
      </c>
      <c r="C722" s="120" t="s">
        <v>115</v>
      </c>
      <c r="D722" s="120" t="s">
        <v>1893</v>
      </c>
      <c r="E722" s="120" t="s">
        <v>23</v>
      </c>
      <c r="F722" s="98" t="s">
        <v>92</v>
      </c>
      <c r="G722" s="121">
        <v>7</v>
      </c>
      <c r="H722" s="120" t="s">
        <v>85</v>
      </c>
      <c r="I722" s="120" t="s">
        <v>84</v>
      </c>
      <c r="J722" s="120" t="s">
        <v>116</v>
      </c>
      <c r="K722" s="120" t="s">
        <v>969</v>
      </c>
    </row>
    <row r="723" spans="1:11" x14ac:dyDescent="0.3">
      <c r="A723" s="120" t="s">
        <v>961</v>
      </c>
      <c r="B723" s="120" t="s">
        <v>45</v>
      </c>
      <c r="C723" s="120" t="s">
        <v>115</v>
      </c>
      <c r="D723" s="120">
        <v>7228</v>
      </c>
      <c r="E723" s="120" t="s">
        <v>31</v>
      </c>
      <c r="F723" s="98" t="s">
        <v>92</v>
      </c>
      <c r="G723" s="121">
        <v>7</v>
      </c>
      <c r="H723" s="120" t="s">
        <v>85</v>
      </c>
      <c r="I723" s="120" t="s">
        <v>84</v>
      </c>
      <c r="J723" s="120" t="s">
        <v>116</v>
      </c>
      <c r="K723" s="120" t="s">
        <v>969</v>
      </c>
    </row>
    <row r="724" spans="1:11" x14ac:dyDescent="0.3">
      <c r="A724" s="120" t="s">
        <v>961</v>
      </c>
      <c r="B724" s="120" t="s">
        <v>45</v>
      </c>
      <c r="C724" s="120" t="s">
        <v>115</v>
      </c>
      <c r="D724" s="120">
        <v>7237</v>
      </c>
      <c r="E724" s="120" t="s">
        <v>31</v>
      </c>
      <c r="F724" s="98" t="s">
        <v>92</v>
      </c>
      <c r="G724" s="121">
        <v>7</v>
      </c>
      <c r="H724" s="120" t="s">
        <v>85</v>
      </c>
      <c r="I724" s="120" t="s">
        <v>84</v>
      </c>
      <c r="J724" s="120" t="s">
        <v>116</v>
      </c>
      <c r="K724" s="120" t="s">
        <v>969</v>
      </c>
    </row>
    <row r="725" spans="1:11" x14ac:dyDescent="0.3">
      <c r="A725" s="120" t="s">
        <v>961</v>
      </c>
      <c r="B725" s="120" t="s">
        <v>45</v>
      </c>
      <c r="C725" s="120" t="s">
        <v>115</v>
      </c>
      <c r="D725" s="120" t="s">
        <v>2128</v>
      </c>
      <c r="E725" s="120" t="s">
        <v>29</v>
      </c>
      <c r="F725" s="98" t="s">
        <v>92</v>
      </c>
      <c r="G725" s="121">
        <v>7</v>
      </c>
      <c r="H725" s="120" t="s">
        <v>85</v>
      </c>
      <c r="I725" s="120" t="s">
        <v>84</v>
      </c>
      <c r="J725" s="120" t="s">
        <v>116</v>
      </c>
      <c r="K725" s="120" t="s">
        <v>969</v>
      </c>
    </row>
    <row r="726" spans="1:11" x14ac:dyDescent="0.3">
      <c r="A726" s="120" t="s">
        <v>961</v>
      </c>
      <c r="B726" s="120" t="s">
        <v>45</v>
      </c>
      <c r="C726" s="120" t="s">
        <v>115</v>
      </c>
      <c r="D726" s="120">
        <v>7341</v>
      </c>
      <c r="E726" s="120" t="s">
        <v>31</v>
      </c>
      <c r="F726" s="98" t="s">
        <v>92</v>
      </c>
      <c r="G726" s="121">
        <v>7</v>
      </c>
      <c r="H726" s="120" t="s">
        <v>85</v>
      </c>
      <c r="I726" s="120" t="s">
        <v>84</v>
      </c>
      <c r="J726" s="120" t="s">
        <v>116</v>
      </c>
      <c r="K726" s="120" t="s">
        <v>969</v>
      </c>
    </row>
    <row r="727" spans="1:11" x14ac:dyDescent="0.3">
      <c r="A727" s="120" t="s">
        <v>961</v>
      </c>
      <c r="B727" s="120" t="s">
        <v>45</v>
      </c>
      <c r="C727" s="120" t="s">
        <v>115</v>
      </c>
      <c r="D727" s="120">
        <v>7432</v>
      </c>
      <c r="E727" s="120" t="s">
        <v>31</v>
      </c>
      <c r="F727" s="98" t="s">
        <v>92</v>
      </c>
      <c r="G727" s="121">
        <v>7</v>
      </c>
      <c r="H727" s="120" t="s">
        <v>85</v>
      </c>
      <c r="I727" s="120" t="s">
        <v>84</v>
      </c>
      <c r="J727" s="120" t="s">
        <v>116</v>
      </c>
      <c r="K727" s="120" t="s">
        <v>969</v>
      </c>
    </row>
    <row r="728" spans="1:11" x14ac:dyDescent="0.3">
      <c r="A728" s="120" t="s">
        <v>961</v>
      </c>
      <c r="B728" s="120" t="s">
        <v>45</v>
      </c>
      <c r="C728" s="120" t="s">
        <v>115</v>
      </c>
      <c r="D728" s="120" t="s">
        <v>1831</v>
      </c>
      <c r="E728" s="120" t="s">
        <v>29</v>
      </c>
      <c r="F728" s="98" t="s">
        <v>92</v>
      </c>
      <c r="G728" s="121">
        <v>7</v>
      </c>
      <c r="H728" s="120" t="s">
        <v>85</v>
      </c>
      <c r="I728" s="120" t="s">
        <v>84</v>
      </c>
      <c r="J728" s="120" t="s">
        <v>116</v>
      </c>
      <c r="K728" s="120" t="s">
        <v>969</v>
      </c>
    </row>
    <row r="729" spans="1:11" x14ac:dyDescent="0.3">
      <c r="A729" s="120" t="s">
        <v>961</v>
      </c>
      <c r="B729" s="120" t="s">
        <v>45</v>
      </c>
      <c r="C729" s="120" t="s">
        <v>115</v>
      </c>
      <c r="D729" s="120" t="s">
        <v>2129</v>
      </c>
      <c r="E729" s="120" t="s">
        <v>29</v>
      </c>
      <c r="F729" s="98" t="s">
        <v>92</v>
      </c>
      <c r="G729" s="121">
        <v>7</v>
      </c>
      <c r="H729" s="120" t="s">
        <v>85</v>
      </c>
      <c r="I729" s="120" t="s">
        <v>84</v>
      </c>
      <c r="J729" s="120" t="s">
        <v>116</v>
      </c>
      <c r="K729" s="120" t="s">
        <v>969</v>
      </c>
    </row>
    <row r="730" spans="1:11" x14ac:dyDescent="0.3">
      <c r="A730" s="120" t="s">
        <v>961</v>
      </c>
      <c r="B730" s="120" t="s">
        <v>45</v>
      </c>
      <c r="C730" s="120" t="s">
        <v>115</v>
      </c>
      <c r="D730" s="120">
        <v>7627</v>
      </c>
      <c r="E730" s="120" t="s">
        <v>31</v>
      </c>
      <c r="F730" s="98" t="s">
        <v>92</v>
      </c>
      <c r="G730" s="121">
        <v>7</v>
      </c>
      <c r="H730" s="120" t="s">
        <v>85</v>
      </c>
      <c r="I730" s="120" t="s">
        <v>84</v>
      </c>
      <c r="J730" s="120" t="s">
        <v>116</v>
      </c>
      <c r="K730" s="120" t="s">
        <v>969</v>
      </c>
    </row>
    <row r="731" spans="1:11" x14ac:dyDescent="0.3">
      <c r="A731" s="120" t="s">
        <v>961</v>
      </c>
      <c r="B731" s="120" t="s">
        <v>45</v>
      </c>
      <c r="C731" s="120" t="s">
        <v>115</v>
      </c>
      <c r="D731" s="120">
        <v>7636</v>
      </c>
      <c r="E731" s="120" t="s">
        <v>31</v>
      </c>
      <c r="F731" s="98" t="s">
        <v>92</v>
      </c>
      <c r="G731" s="121">
        <v>7</v>
      </c>
      <c r="H731" s="120" t="s">
        <v>85</v>
      </c>
      <c r="I731" s="120" t="s">
        <v>84</v>
      </c>
      <c r="J731" s="120" t="s">
        <v>116</v>
      </c>
      <c r="K731" s="120" t="s">
        <v>969</v>
      </c>
    </row>
    <row r="732" spans="1:11" x14ac:dyDescent="0.3">
      <c r="A732" s="120" t="s">
        <v>961</v>
      </c>
      <c r="B732" s="120" t="s">
        <v>45</v>
      </c>
      <c r="C732" s="120" t="s">
        <v>115</v>
      </c>
      <c r="D732" s="120" t="s">
        <v>3091</v>
      </c>
      <c r="E732" s="120" t="s">
        <v>29</v>
      </c>
      <c r="F732" s="98" t="s">
        <v>92</v>
      </c>
      <c r="G732" s="121">
        <v>7</v>
      </c>
      <c r="H732" s="120" t="s">
        <v>85</v>
      </c>
      <c r="I732" s="120" t="s">
        <v>84</v>
      </c>
      <c r="J732" s="120" t="s">
        <v>116</v>
      </c>
      <c r="K732" s="120" t="s">
        <v>969</v>
      </c>
    </row>
    <row r="733" spans="1:11" x14ac:dyDescent="0.3">
      <c r="A733" s="120" t="s">
        <v>961</v>
      </c>
      <c r="B733" s="120" t="s">
        <v>45</v>
      </c>
      <c r="C733" s="120" t="s">
        <v>115</v>
      </c>
      <c r="D733" s="120">
        <v>7739</v>
      </c>
      <c r="E733" s="120" t="s">
        <v>31</v>
      </c>
      <c r="F733" s="98" t="s">
        <v>92</v>
      </c>
      <c r="G733" s="121">
        <v>7</v>
      </c>
      <c r="H733" s="120" t="s">
        <v>85</v>
      </c>
      <c r="I733" s="120" t="s">
        <v>84</v>
      </c>
      <c r="J733" s="120" t="s">
        <v>116</v>
      </c>
      <c r="K733" s="120" t="s">
        <v>969</v>
      </c>
    </row>
    <row r="734" spans="1:11" x14ac:dyDescent="0.3">
      <c r="A734" s="120" t="s">
        <v>961</v>
      </c>
      <c r="B734" s="120" t="s">
        <v>45</v>
      </c>
      <c r="C734" s="120" t="s">
        <v>115</v>
      </c>
      <c r="D734" s="120">
        <v>7825</v>
      </c>
      <c r="E734" s="120" t="s">
        <v>31</v>
      </c>
      <c r="F734" s="98" t="s">
        <v>92</v>
      </c>
      <c r="G734" s="121">
        <v>7</v>
      </c>
      <c r="H734" s="120" t="s">
        <v>85</v>
      </c>
      <c r="I734" s="120" t="s">
        <v>84</v>
      </c>
      <c r="J734" s="120" t="s">
        <v>116</v>
      </c>
      <c r="K734" s="120" t="s">
        <v>969</v>
      </c>
    </row>
    <row r="735" spans="1:11" x14ac:dyDescent="0.3">
      <c r="A735" s="120" t="s">
        <v>961</v>
      </c>
      <c r="B735" s="120" t="s">
        <v>45</v>
      </c>
      <c r="C735" s="120" t="s">
        <v>115</v>
      </c>
      <c r="D735" s="120">
        <v>7831</v>
      </c>
      <c r="E735" s="120" t="s">
        <v>31</v>
      </c>
      <c r="F735" s="98" t="s">
        <v>92</v>
      </c>
      <c r="G735" s="121">
        <v>7</v>
      </c>
      <c r="H735" s="120" t="s">
        <v>85</v>
      </c>
      <c r="I735" s="120" t="s">
        <v>84</v>
      </c>
      <c r="J735" s="120" t="s">
        <v>116</v>
      </c>
      <c r="K735" s="120" t="s">
        <v>969</v>
      </c>
    </row>
    <row r="736" spans="1:11" x14ac:dyDescent="0.3">
      <c r="A736" s="120" t="s">
        <v>961</v>
      </c>
      <c r="B736" s="120" t="s">
        <v>45</v>
      </c>
      <c r="C736" s="120" t="s">
        <v>115</v>
      </c>
      <c r="D736" s="120" t="s">
        <v>3092</v>
      </c>
      <c r="E736" s="120" t="s">
        <v>23</v>
      </c>
      <c r="F736" s="98" t="s">
        <v>92</v>
      </c>
      <c r="G736" s="121">
        <v>7</v>
      </c>
      <c r="H736" s="120" t="s">
        <v>85</v>
      </c>
      <c r="I736" s="120" t="s">
        <v>84</v>
      </c>
      <c r="J736" s="120" t="s">
        <v>116</v>
      </c>
      <c r="K736" s="120" t="s">
        <v>969</v>
      </c>
    </row>
    <row r="737" spans="1:11" x14ac:dyDescent="0.3">
      <c r="A737" s="120" t="s">
        <v>961</v>
      </c>
      <c r="B737" s="120" t="s">
        <v>45</v>
      </c>
      <c r="C737" s="120" t="s">
        <v>115</v>
      </c>
      <c r="D737" s="120">
        <v>7926</v>
      </c>
      <c r="E737" s="120" t="s">
        <v>31</v>
      </c>
      <c r="F737" s="98" t="s">
        <v>92</v>
      </c>
      <c r="G737" s="121">
        <v>7</v>
      </c>
      <c r="H737" s="120" t="s">
        <v>85</v>
      </c>
      <c r="I737" s="120" t="s">
        <v>84</v>
      </c>
      <c r="J737" s="120" t="s">
        <v>116</v>
      </c>
      <c r="K737" s="120" t="s">
        <v>969</v>
      </c>
    </row>
    <row r="738" spans="1:11" x14ac:dyDescent="0.3">
      <c r="A738" s="120" t="s">
        <v>961</v>
      </c>
      <c r="B738" s="120" t="s">
        <v>45</v>
      </c>
      <c r="C738" s="120" t="s">
        <v>115</v>
      </c>
      <c r="D738" s="120">
        <v>7934</v>
      </c>
      <c r="E738" s="120" t="s">
        <v>31</v>
      </c>
      <c r="F738" s="98" t="s">
        <v>92</v>
      </c>
      <c r="G738" s="121">
        <v>7</v>
      </c>
      <c r="H738" s="120" t="s">
        <v>85</v>
      </c>
      <c r="I738" s="120" t="s">
        <v>84</v>
      </c>
      <c r="J738" s="120" t="s">
        <v>116</v>
      </c>
      <c r="K738" s="120" t="s">
        <v>969</v>
      </c>
    </row>
    <row r="739" spans="1:11" x14ac:dyDescent="0.3">
      <c r="A739" s="120" t="s">
        <v>961</v>
      </c>
      <c r="B739" s="120" t="s">
        <v>45</v>
      </c>
      <c r="C739" s="120" t="s">
        <v>115</v>
      </c>
      <c r="D739" s="120">
        <v>8028</v>
      </c>
      <c r="E739" s="120" t="s">
        <v>31</v>
      </c>
      <c r="F739" s="98" t="s">
        <v>92</v>
      </c>
      <c r="G739" s="121">
        <v>7</v>
      </c>
      <c r="H739" s="120" t="s">
        <v>85</v>
      </c>
      <c r="I739" s="120" t="s">
        <v>84</v>
      </c>
      <c r="J739" s="120" t="s">
        <v>116</v>
      </c>
      <c r="K739" s="120" t="s">
        <v>969</v>
      </c>
    </row>
    <row r="740" spans="1:11" x14ac:dyDescent="0.3">
      <c r="A740" s="120" t="s">
        <v>961</v>
      </c>
      <c r="B740" s="120" t="s">
        <v>45</v>
      </c>
      <c r="C740" s="120" t="s">
        <v>115</v>
      </c>
      <c r="D740" s="120">
        <v>8030</v>
      </c>
      <c r="E740" s="120" t="s">
        <v>31</v>
      </c>
      <c r="F740" s="98" t="s">
        <v>92</v>
      </c>
      <c r="G740" s="121">
        <v>7</v>
      </c>
      <c r="H740" s="120" t="s">
        <v>85</v>
      </c>
      <c r="I740" s="120" t="s">
        <v>84</v>
      </c>
      <c r="J740" s="120" t="s">
        <v>116</v>
      </c>
      <c r="K740" s="120" t="s">
        <v>969</v>
      </c>
    </row>
    <row r="741" spans="1:11" x14ac:dyDescent="0.3">
      <c r="A741" s="120" t="s">
        <v>961</v>
      </c>
      <c r="B741" s="120" t="s">
        <v>45</v>
      </c>
      <c r="C741" s="120" t="s">
        <v>115</v>
      </c>
      <c r="D741" s="120">
        <v>8038</v>
      </c>
      <c r="E741" s="120" t="s">
        <v>31</v>
      </c>
      <c r="F741" s="98" t="s">
        <v>92</v>
      </c>
      <c r="G741" s="121">
        <v>7</v>
      </c>
      <c r="H741" s="120" t="s">
        <v>85</v>
      </c>
      <c r="I741" s="120" t="s">
        <v>84</v>
      </c>
      <c r="J741" s="120" t="s">
        <v>116</v>
      </c>
      <c r="K741" s="120" t="s">
        <v>969</v>
      </c>
    </row>
    <row r="742" spans="1:11" x14ac:dyDescent="0.3">
      <c r="A742" s="120" t="s">
        <v>961</v>
      </c>
      <c r="B742" s="120" t="s">
        <v>45</v>
      </c>
      <c r="C742" s="120" t="s">
        <v>115</v>
      </c>
      <c r="D742" s="120">
        <v>8132</v>
      </c>
      <c r="E742" s="120" t="s">
        <v>31</v>
      </c>
      <c r="F742" s="98" t="s">
        <v>92</v>
      </c>
      <c r="G742" s="121">
        <v>7</v>
      </c>
      <c r="H742" s="120" t="s">
        <v>85</v>
      </c>
      <c r="I742" s="120" t="s">
        <v>84</v>
      </c>
      <c r="J742" s="120" t="s">
        <v>116</v>
      </c>
      <c r="K742" s="120" t="s">
        <v>969</v>
      </c>
    </row>
    <row r="743" spans="1:11" x14ac:dyDescent="0.3">
      <c r="A743" s="120" t="s">
        <v>961</v>
      </c>
      <c r="B743" s="120" t="s">
        <v>45</v>
      </c>
      <c r="C743" s="120" t="s">
        <v>115</v>
      </c>
      <c r="D743" s="120">
        <v>8234</v>
      </c>
      <c r="E743" s="120" t="s">
        <v>31</v>
      </c>
      <c r="F743" s="98" t="s">
        <v>92</v>
      </c>
      <c r="G743" s="121">
        <v>7</v>
      </c>
      <c r="H743" s="120" t="s">
        <v>85</v>
      </c>
      <c r="I743" s="120" t="s">
        <v>84</v>
      </c>
      <c r="J743" s="120" t="s">
        <v>116</v>
      </c>
      <c r="K743" s="120" t="s">
        <v>969</v>
      </c>
    </row>
    <row r="744" spans="1:11" x14ac:dyDescent="0.3">
      <c r="A744" s="120" t="s">
        <v>961</v>
      </c>
      <c r="B744" s="120" t="s">
        <v>45</v>
      </c>
      <c r="C744" s="120" t="s">
        <v>115</v>
      </c>
      <c r="D744" s="120">
        <v>8435</v>
      </c>
      <c r="E744" s="120" t="s">
        <v>31</v>
      </c>
      <c r="F744" s="98" t="s">
        <v>92</v>
      </c>
      <c r="G744" s="121">
        <v>7</v>
      </c>
      <c r="H744" s="120" t="s">
        <v>85</v>
      </c>
      <c r="I744" s="120" t="s">
        <v>84</v>
      </c>
      <c r="J744" s="120" t="s">
        <v>116</v>
      </c>
      <c r="K744" s="120" t="s">
        <v>969</v>
      </c>
    </row>
    <row r="745" spans="1:11" x14ac:dyDescent="0.3">
      <c r="A745" s="120" t="s">
        <v>961</v>
      </c>
      <c r="B745" s="120" t="s">
        <v>45</v>
      </c>
      <c r="C745" s="120" t="s">
        <v>115</v>
      </c>
      <c r="D745" s="120">
        <v>8536</v>
      </c>
      <c r="E745" s="120" t="s">
        <v>31</v>
      </c>
      <c r="F745" s="98" t="s">
        <v>92</v>
      </c>
      <c r="G745" s="121">
        <v>7</v>
      </c>
      <c r="H745" s="120" t="s">
        <v>85</v>
      </c>
      <c r="I745" s="120" t="s">
        <v>84</v>
      </c>
      <c r="J745" s="120" t="s">
        <v>116</v>
      </c>
      <c r="K745" s="120" t="s">
        <v>969</v>
      </c>
    </row>
    <row r="746" spans="1:11" x14ac:dyDescent="0.3">
      <c r="A746" s="120" t="s">
        <v>961</v>
      </c>
      <c r="B746" s="120" t="s">
        <v>45</v>
      </c>
      <c r="C746" s="120" t="s">
        <v>115</v>
      </c>
      <c r="D746" s="120">
        <v>8738</v>
      </c>
      <c r="E746" s="120" t="s">
        <v>31</v>
      </c>
      <c r="F746" s="98" t="s">
        <v>92</v>
      </c>
      <c r="G746" s="121">
        <v>7</v>
      </c>
      <c r="H746" s="120" t="s">
        <v>85</v>
      </c>
      <c r="I746" s="120" t="s">
        <v>84</v>
      </c>
      <c r="J746" s="120" t="s">
        <v>116</v>
      </c>
      <c r="K746" s="120" t="s">
        <v>969</v>
      </c>
    </row>
    <row r="747" spans="1:11" x14ac:dyDescent="0.3">
      <c r="A747" s="120" t="s">
        <v>961</v>
      </c>
      <c r="B747" s="120" t="s">
        <v>45</v>
      </c>
      <c r="C747" s="120" t="s">
        <v>115</v>
      </c>
      <c r="D747" s="120">
        <v>8839</v>
      </c>
      <c r="E747" s="120" t="s">
        <v>31</v>
      </c>
      <c r="F747" s="98" t="s">
        <v>92</v>
      </c>
      <c r="G747" s="121">
        <v>7</v>
      </c>
      <c r="H747" s="120" t="s">
        <v>85</v>
      </c>
      <c r="I747" s="120" t="s">
        <v>84</v>
      </c>
      <c r="J747" s="120" t="s">
        <v>116</v>
      </c>
      <c r="K747" s="120" t="s">
        <v>969</v>
      </c>
    </row>
    <row r="748" spans="1:11" x14ac:dyDescent="0.3">
      <c r="A748" s="120" t="s">
        <v>961</v>
      </c>
      <c r="B748" s="120" t="s">
        <v>45</v>
      </c>
      <c r="C748" s="120" t="s">
        <v>115</v>
      </c>
      <c r="D748" s="120">
        <v>9041</v>
      </c>
      <c r="E748" s="120" t="s">
        <v>31</v>
      </c>
      <c r="F748" s="98" t="s">
        <v>92</v>
      </c>
      <c r="G748" s="121">
        <v>7</v>
      </c>
      <c r="H748" s="120" t="s">
        <v>85</v>
      </c>
      <c r="I748" s="120" t="s">
        <v>84</v>
      </c>
      <c r="J748" s="120" t="s">
        <v>116</v>
      </c>
      <c r="K748" s="120" t="s">
        <v>969</v>
      </c>
    </row>
    <row r="749" spans="1:11" x14ac:dyDescent="0.3">
      <c r="A749" s="120" t="s">
        <v>961</v>
      </c>
      <c r="B749" s="120" t="s">
        <v>45</v>
      </c>
      <c r="C749" s="120" t="s">
        <v>115</v>
      </c>
      <c r="D749" s="120">
        <v>9142</v>
      </c>
      <c r="E749" s="120" t="s">
        <v>31</v>
      </c>
      <c r="F749" s="98" t="s">
        <v>92</v>
      </c>
      <c r="G749" s="121">
        <v>7</v>
      </c>
      <c r="H749" s="120" t="s">
        <v>85</v>
      </c>
      <c r="I749" s="120" t="s">
        <v>84</v>
      </c>
      <c r="J749" s="120" t="s">
        <v>116</v>
      </c>
      <c r="K749" s="120" t="s">
        <v>969</v>
      </c>
    </row>
    <row r="750" spans="1:11" x14ac:dyDescent="0.3">
      <c r="A750" s="120" t="s">
        <v>961</v>
      </c>
      <c r="B750" s="120" t="s">
        <v>45</v>
      </c>
      <c r="C750" s="120" t="s">
        <v>115</v>
      </c>
      <c r="D750" s="120">
        <v>9244</v>
      </c>
      <c r="E750" s="120" t="s">
        <v>31</v>
      </c>
      <c r="F750" s="98" t="s">
        <v>92</v>
      </c>
      <c r="G750" s="121">
        <v>7</v>
      </c>
      <c r="H750" s="120" t="s">
        <v>85</v>
      </c>
      <c r="I750" s="120" t="s">
        <v>84</v>
      </c>
      <c r="J750" s="120" t="s">
        <v>116</v>
      </c>
      <c r="K750" s="120" t="s">
        <v>969</v>
      </c>
    </row>
    <row r="751" spans="1:11" x14ac:dyDescent="0.3">
      <c r="A751" s="120" t="s">
        <v>961</v>
      </c>
      <c r="B751" s="120" t="s">
        <v>45</v>
      </c>
      <c r="C751" s="120" t="s">
        <v>115</v>
      </c>
      <c r="D751" s="120">
        <v>9546</v>
      </c>
      <c r="E751" s="120" t="s">
        <v>31</v>
      </c>
      <c r="F751" s="98" t="s">
        <v>92</v>
      </c>
      <c r="G751" s="121">
        <v>7</v>
      </c>
      <c r="H751" s="120" t="s">
        <v>85</v>
      </c>
      <c r="I751" s="120" t="s">
        <v>84</v>
      </c>
      <c r="J751" s="120" t="s">
        <v>116</v>
      </c>
      <c r="K751" s="120" t="s">
        <v>969</v>
      </c>
    </row>
    <row r="752" spans="1:11" x14ac:dyDescent="0.3">
      <c r="A752" s="120" t="s">
        <v>961</v>
      </c>
      <c r="B752" s="120" t="s">
        <v>45</v>
      </c>
      <c r="C752" s="120" t="s">
        <v>115</v>
      </c>
      <c r="D752" s="120" t="s">
        <v>1832</v>
      </c>
      <c r="E752" s="120" t="s">
        <v>31</v>
      </c>
      <c r="F752" s="98" t="s">
        <v>92</v>
      </c>
      <c r="G752" s="121">
        <v>8</v>
      </c>
      <c r="H752" s="120" t="s">
        <v>85</v>
      </c>
      <c r="I752" s="120" t="s">
        <v>84</v>
      </c>
      <c r="J752" s="120" t="s">
        <v>1894</v>
      </c>
      <c r="K752" s="120" t="s">
        <v>969</v>
      </c>
    </row>
    <row r="753" spans="1:11" x14ac:dyDescent="0.3">
      <c r="A753" s="120" t="s">
        <v>961</v>
      </c>
      <c r="B753" s="120" t="s">
        <v>45</v>
      </c>
      <c r="C753" s="120" t="s">
        <v>115</v>
      </c>
      <c r="D753" s="120" t="s">
        <v>1833</v>
      </c>
      <c r="E753" s="120" t="s">
        <v>31</v>
      </c>
      <c r="F753" s="98" t="s">
        <v>92</v>
      </c>
      <c r="G753" s="121">
        <v>8</v>
      </c>
      <c r="H753" s="120" t="s">
        <v>85</v>
      </c>
      <c r="I753" s="120" t="s">
        <v>84</v>
      </c>
      <c r="J753" s="120" t="s">
        <v>116</v>
      </c>
      <c r="K753" s="120" t="s">
        <v>969</v>
      </c>
    </row>
    <row r="754" spans="1:11" x14ac:dyDescent="0.3">
      <c r="A754" s="120" t="s">
        <v>961</v>
      </c>
      <c r="B754" s="120" t="s">
        <v>45</v>
      </c>
      <c r="C754" s="120" t="s">
        <v>115</v>
      </c>
      <c r="D754" s="120" t="s">
        <v>1834</v>
      </c>
      <c r="E754" s="120" t="s">
        <v>31</v>
      </c>
      <c r="F754" s="98" t="s">
        <v>92</v>
      </c>
      <c r="G754" s="121">
        <v>8</v>
      </c>
      <c r="H754" s="120" t="s">
        <v>85</v>
      </c>
      <c r="I754" s="120" t="s">
        <v>84</v>
      </c>
      <c r="J754" s="120" t="s">
        <v>116</v>
      </c>
      <c r="K754" s="120" t="s">
        <v>969</v>
      </c>
    </row>
    <row r="755" spans="1:11" x14ac:dyDescent="0.3">
      <c r="A755" s="120" t="s">
        <v>961</v>
      </c>
      <c r="B755" s="120" t="s">
        <v>45</v>
      </c>
      <c r="C755" s="120" t="s">
        <v>115</v>
      </c>
      <c r="D755" s="120" t="s">
        <v>1835</v>
      </c>
      <c r="E755" s="120" t="s">
        <v>31</v>
      </c>
      <c r="F755" s="98" t="s">
        <v>92</v>
      </c>
      <c r="G755" s="121">
        <v>8</v>
      </c>
      <c r="H755" s="120" t="s">
        <v>85</v>
      </c>
      <c r="I755" s="120" t="s">
        <v>84</v>
      </c>
      <c r="J755" s="120" t="s">
        <v>116</v>
      </c>
      <c r="K755" s="120" t="s">
        <v>969</v>
      </c>
    </row>
    <row r="756" spans="1:11" x14ac:dyDescent="0.3">
      <c r="A756" s="120" t="s">
        <v>961</v>
      </c>
      <c r="B756" s="120" t="s">
        <v>45</v>
      </c>
      <c r="C756" s="120" t="s">
        <v>115</v>
      </c>
      <c r="D756" s="120" t="s">
        <v>1836</v>
      </c>
      <c r="E756" s="120" t="s">
        <v>31</v>
      </c>
      <c r="F756" s="98" t="s">
        <v>92</v>
      </c>
      <c r="G756" s="121">
        <v>8</v>
      </c>
      <c r="H756" s="120" t="s">
        <v>85</v>
      </c>
      <c r="I756" s="120" t="s">
        <v>84</v>
      </c>
      <c r="J756" s="120" t="s">
        <v>116</v>
      </c>
      <c r="K756" s="120" t="s">
        <v>969</v>
      </c>
    </row>
    <row r="757" spans="1:11" x14ac:dyDescent="0.3">
      <c r="A757" s="120" t="s">
        <v>961</v>
      </c>
      <c r="B757" s="120" t="s">
        <v>45</v>
      </c>
      <c r="C757" s="120" t="s">
        <v>115</v>
      </c>
      <c r="D757" s="120" t="s">
        <v>1837</v>
      </c>
      <c r="E757" s="120" t="s">
        <v>31</v>
      </c>
      <c r="F757" s="98" t="s">
        <v>92</v>
      </c>
      <c r="G757" s="121">
        <v>8</v>
      </c>
      <c r="H757" s="120" t="s">
        <v>85</v>
      </c>
      <c r="I757" s="120" t="s">
        <v>84</v>
      </c>
      <c r="J757" s="120" t="s">
        <v>116</v>
      </c>
      <c r="K757" s="120" t="s">
        <v>969</v>
      </c>
    </row>
    <row r="758" spans="1:11" x14ac:dyDescent="0.3">
      <c r="A758" s="120" t="s">
        <v>961</v>
      </c>
      <c r="B758" s="120" t="s">
        <v>45</v>
      </c>
      <c r="C758" s="120" t="s">
        <v>115</v>
      </c>
      <c r="D758" s="120" t="s">
        <v>1838</v>
      </c>
      <c r="E758" s="120" t="s">
        <v>31</v>
      </c>
      <c r="F758" s="98" t="s">
        <v>92</v>
      </c>
      <c r="G758" s="121">
        <v>8</v>
      </c>
      <c r="H758" s="120" t="s">
        <v>85</v>
      </c>
      <c r="I758" s="120" t="s">
        <v>84</v>
      </c>
      <c r="J758" s="120" t="s">
        <v>116</v>
      </c>
      <c r="K758" s="120" t="s">
        <v>969</v>
      </c>
    </row>
    <row r="759" spans="1:11" x14ac:dyDescent="0.3">
      <c r="A759" s="120" t="s">
        <v>961</v>
      </c>
      <c r="B759" s="120" t="s">
        <v>45</v>
      </c>
      <c r="C759" s="120" t="s">
        <v>115</v>
      </c>
      <c r="D759" s="120" t="s">
        <v>2130</v>
      </c>
      <c r="E759" s="120" t="s">
        <v>29</v>
      </c>
      <c r="F759" s="98" t="s">
        <v>92</v>
      </c>
      <c r="G759" s="121">
        <v>6</v>
      </c>
      <c r="H759" s="120" t="s">
        <v>85</v>
      </c>
      <c r="I759" s="120" t="s">
        <v>84</v>
      </c>
      <c r="J759" s="120" t="s">
        <v>116</v>
      </c>
      <c r="K759" s="120" t="s">
        <v>969</v>
      </c>
    </row>
    <row r="760" spans="1:11" x14ac:dyDescent="0.3">
      <c r="A760" s="120" t="s">
        <v>961</v>
      </c>
      <c r="B760" s="120" t="s">
        <v>45</v>
      </c>
      <c r="C760" s="120" t="s">
        <v>115</v>
      </c>
      <c r="D760" s="120" t="s">
        <v>2131</v>
      </c>
      <c r="E760" s="120" t="s">
        <v>31</v>
      </c>
      <c r="F760" s="98" t="s">
        <v>92</v>
      </c>
      <c r="G760" s="121">
        <v>6</v>
      </c>
      <c r="H760" s="120" t="s">
        <v>85</v>
      </c>
      <c r="I760" s="120" t="s">
        <v>84</v>
      </c>
      <c r="J760" s="120" t="s">
        <v>116</v>
      </c>
      <c r="K760" s="120" t="s">
        <v>969</v>
      </c>
    </row>
    <row r="761" spans="1:11" x14ac:dyDescent="0.3">
      <c r="A761" s="120" t="s">
        <v>961</v>
      </c>
      <c r="B761" s="120" t="s">
        <v>45</v>
      </c>
      <c r="C761" s="120" t="s">
        <v>115</v>
      </c>
      <c r="D761" s="120" t="s">
        <v>1839</v>
      </c>
      <c r="E761" s="120" t="s">
        <v>29</v>
      </c>
      <c r="F761" s="98" t="s">
        <v>92</v>
      </c>
      <c r="G761" s="121">
        <v>6</v>
      </c>
      <c r="H761" s="120" t="s">
        <v>85</v>
      </c>
      <c r="I761" s="120" t="s">
        <v>84</v>
      </c>
      <c r="J761" s="120" t="s">
        <v>116</v>
      </c>
      <c r="K761" s="120" t="s">
        <v>969</v>
      </c>
    </row>
    <row r="762" spans="1:11" x14ac:dyDescent="0.3">
      <c r="A762" s="120" t="s">
        <v>961</v>
      </c>
      <c r="B762" s="120" t="s">
        <v>45</v>
      </c>
      <c r="C762" s="120" t="s">
        <v>115</v>
      </c>
      <c r="D762" s="120" t="s">
        <v>2132</v>
      </c>
      <c r="E762" s="120" t="s">
        <v>31</v>
      </c>
      <c r="F762" s="98" t="s">
        <v>92</v>
      </c>
      <c r="G762" s="121">
        <v>6</v>
      </c>
      <c r="H762" s="120" t="s">
        <v>85</v>
      </c>
      <c r="I762" s="120" t="s">
        <v>84</v>
      </c>
      <c r="J762" s="120" t="s">
        <v>116</v>
      </c>
      <c r="K762" s="120" t="s">
        <v>969</v>
      </c>
    </row>
    <row r="763" spans="1:11" x14ac:dyDescent="0.3">
      <c r="A763" s="120" t="s">
        <v>961</v>
      </c>
      <c r="B763" s="120" t="s">
        <v>45</v>
      </c>
      <c r="C763" s="120" t="s">
        <v>115</v>
      </c>
      <c r="D763" s="120" t="s">
        <v>1840</v>
      </c>
      <c r="E763" s="120" t="s">
        <v>36</v>
      </c>
      <c r="F763" s="98" t="s">
        <v>92</v>
      </c>
      <c r="G763" s="121">
        <v>6</v>
      </c>
      <c r="H763" s="120" t="s">
        <v>85</v>
      </c>
      <c r="I763" s="120" t="s">
        <v>84</v>
      </c>
      <c r="J763" s="120" t="s">
        <v>116</v>
      </c>
      <c r="K763" s="120" t="s">
        <v>969</v>
      </c>
    </row>
    <row r="764" spans="1:11" x14ac:dyDescent="0.3">
      <c r="A764" s="120" t="s">
        <v>961</v>
      </c>
      <c r="B764" s="120" t="s">
        <v>45</v>
      </c>
      <c r="C764" s="120" t="s">
        <v>115</v>
      </c>
      <c r="D764" s="120" t="s">
        <v>1841</v>
      </c>
      <c r="E764" s="120" t="s">
        <v>29</v>
      </c>
      <c r="F764" s="98" t="s">
        <v>92</v>
      </c>
      <c r="G764" s="121">
        <v>6</v>
      </c>
      <c r="H764" s="120" t="s">
        <v>85</v>
      </c>
      <c r="I764" s="120" t="s">
        <v>84</v>
      </c>
      <c r="J764" s="120" t="s">
        <v>116</v>
      </c>
      <c r="K764" s="120" t="s">
        <v>969</v>
      </c>
    </row>
    <row r="765" spans="1:11" x14ac:dyDescent="0.3">
      <c r="A765" s="120" t="s">
        <v>961</v>
      </c>
      <c r="B765" s="120" t="s">
        <v>45</v>
      </c>
      <c r="C765" s="120" t="s">
        <v>115</v>
      </c>
      <c r="D765" s="120" t="s">
        <v>2133</v>
      </c>
      <c r="E765" s="120" t="s">
        <v>31</v>
      </c>
      <c r="F765" s="98" t="s">
        <v>92</v>
      </c>
      <c r="G765" s="121">
        <v>6</v>
      </c>
      <c r="H765" s="120" t="s">
        <v>85</v>
      </c>
      <c r="I765" s="120" t="s">
        <v>84</v>
      </c>
      <c r="J765" s="120" t="s">
        <v>116</v>
      </c>
      <c r="K765" s="120" t="s">
        <v>969</v>
      </c>
    </row>
    <row r="766" spans="1:11" x14ac:dyDescent="0.3">
      <c r="A766" s="120" t="s">
        <v>961</v>
      </c>
      <c r="B766" s="120" t="s">
        <v>45</v>
      </c>
      <c r="C766" s="120" t="s">
        <v>115</v>
      </c>
      <c r="D766" s="120" t="s">
        <v>3093</v>
      </c>
      <c r="E766" s="120" t="s">
        <v>29</v>
      </c>
      <c r="F766" s="98" t="s">
        <v>92</v>
      </c>
      <c r="G766" s="121">
        <v>7</v>
      </c>
      <c r="H766" s="120" t="s">
        <v>85</v>
      </c>
      <c r="I766" s="120" t="s">
        <v>84</v>
      </c>
      <c r="J766" s="120" t="s">
        <v>1894</v>
      </c>
      <c r="K766" s="120" t="s">
        <v>969</v>
      </c>
    </row>
    <row r="767" spans="1:11" x14ac:dyDescent="0.3">
      <c r="A767" s="120" t="s">
        <v>961</v>
      </c>
      <c r="B767" s="120" t="s">
        <v>45</v>
      </c>
      <c r="C767" s="120" t="s">
        <v>115</v>
      </c>
      <c r="D767" s="120" t="s">
        <v>3094</v>
      </c>
      <c r="E767" s="120" t="s">
        <v>29</v>
      </c>
      <c r="F767" s="98" t="s">
        <v>92</v>
      </c>
      <c r="G767" s="121">
        <v>7</v>
      </c>
      <c r="H767" s="120" t="s">
        <v>85</v>
      </c>
      <c r="I767" s="120" t="s">
        <v>84</v>
      </c>
      <c r="J767" s="120" t="s">
        <v>1894</v>
      </c>
      <c r="K767" s="120" t="s">
        <v>969</v>
      </c>
    </row>
    <row r="768" spans="1:11" x14ac:dyDescent="0.3">
      <c r="A768" s="120" t="s">
        <v>961</v>
      </c>
      <c r="B768" s="120" t="s">
        <v>45</v>
      </c>
      <c r="C768" s="120" t="s">
        <v>115</v>
      </c>
      <c r="D768" s="120" t="s">
        <v>3095</v>
      </c>
      <c r="E768" s="120" t="s">
        <v>31</v>
      </c>
      <c r="F768" s="98" t="s">
        <v>92</v>
      </c>
      <c r="G768" s="121">
        <v>7</v>
      </c>
      <c r="H768" s="120" t="s">
        <v>85</v>
      </c>
      <c r="I768" s="120" t="s">
        <v>84</v>
      </c>
      <c r="J768" s="120" t="s">
        <v>1894</v>
      </c>
      <c r="K768" s="120" t="s">
        <v>969</v>
      </c>
    </row>
    <row r="769" spans="1:11" x14ac:dyDescent="0.3">
      <c r="A769" s="120" t="s">
        <v>961</v>
      </c>
      <c r="B769" s="120" t="s">
        <v>45</v>
      </c>
      <c r="C769" s="120" t="s">
        <v>157</v>
      </c>
      <c r="D769" s="120">
        <v>1</v>
      </c>
      <c r="E769" s="120" t="s">
        <v>23</v>
      </c>
      <c r="F769" s="98" t="s">
        <v>92</v>
      </c>
      <c r="G769" s="121">
        <v>25</v>
      </c>
      <c r="H769" s="120" t="s">
        <v>81</v>
      </c>
      <c r="I769" s="120" t="s">
        <v>84</v>
      </c>
      <c r="J769" s="120" t="s">
        <v>111</v>
      </c>
      <c r="K769" s="120" t="s">
        <v>969</v>
      </c>
    </row>
    <row r="770" spans="1:11" x14ac:dyDescent="0.3">
      <c r="A770" s="120" t="s">
        <v>961</v>
      </c>
      <c r="B770" s="120" t="s">
        <v>45</v>
      </c>
      <c r="C770" s="120" t="s">
        <v>157</v>
      </c>
      <c r="D770" s="120" t="s">
        <v>1895</v>
      </c>
      <c r="E770" s="120" t="s">
        <v>29</v>
      </c>
      <c r="F770" s="98" t="s">
        <v>92</v>
      </c>
      <c r="G770" s="121">
        <v>25</v>
      </c>
      <c r="H770" s="120" t="s">
        <v>81</v>
      </c>
      <c r="I770" s="120" t="s">
        <v>84</v>
      </c>
      <c r="J770" s="120" t="s">
        <v>111</v>
      </c>
      <c r="K770" s="120" t="s">
        <v>969</v>
      </c>
    </row>
    <row r="771" spans="1:11" x14ac:dyDescent="0.3">
      <c r="A771" s="120" t="s">
        <v>961</v>
      </c>
      <c r="B771" s="120" t="s">
        <v>45</v>
      </c>
      <c r="C771" s="120" t="s">
        <v>157</v>
      </c>
      <c r="D771" s="120" t="s">
        <v>1896</v>
      </c>
      <c r="E771" s="120" t="s">
        <v>29</v>
      </c>
      <c r="F771" s="98" t="s">
        <v>92</v>
      </c>
      <c r="G771" s="121">
        <v>25</v>
      </c>
      <c r="H771" s="120" t="s">
        <v>81</v>
      </c>
      <c r="I771" s="120" t="s">
        <v>84</v>
      </c>
      <c r="J771" s="120" t="s">
        <v>111</v>
      </c>
      <c r="K771" s="120" t="s">
        <v>969</v>
      </c>
    </row>
    <row r="772" spans="1:11" x14ac:dyDescent="0.3">
      <c r="A772" s="120" t="s">
        <v>961</v>
      </c>
      <c r="B772" s="120" t="s">
        <v>45</v>
      </c>
      <c r="C772" s="120" t="s">
        <v>157</v>
      </c>
      <c r="D772" s="120" t="s">
        <v>1771</v>
      </c>
      <c r="E772" s="120" t="s">
        <v>29</v>
      </c>
      <c r="F772" s="98" t="s">
        <v>92</v>
      </c>
      <c r="G772" s="121">
        <v>25</v>
      </c>
      <c r="H772" s="120" t="s">
        <v>81</v>
      </c>
      <c r="I772" s="120" t="s">
        <v>84</v>
      </c>
      <c r="J772" s="120" t="s">
        <v>111</v>
      </c>
      <c r="K772" s="120" t="s">
        <v>969</v>
      </c>
    </row>
    <row r="773" spans="1:11" x14ac:dyDescent="0.3">
      <c r="A773" s="120" t="s">
        <v>961</v>
      </c>
      <c r="B773" s="120" t="s">
        <v>45</v>
      </c>
      <c r="C773" s="120" t="s">
        <v>157</v>
      </c>
      <c r="D773" s="120" t="s">
        <v>1772</v>
      </c>
      <c r="E773" s="120" t="s">
        <v>29</v>
      </c>
      <c r="F773" s="98" t="s">
        <v>92</v>
      </c>
      <c r="G773" s="121">
        <v>25</v>
      </c>
      <c r="H773" s="120" t="s">
        <v>81</v>
      </c>
      <c r="I773" s="120" t="s">
        <v>84</v>
      </c>
      <c r="J773" s="120" t="s">
        <v>111</v>
      </c>
      <c r="K773" s="120" t="s">
        <v>969</v>
      </c>
    </row>
    <row r="774" spans="1:11" x14ac:dyDescent="0.3">
      <c r="A774" s="120" t="s">
        <v>961</v>
      </c>
      <c r="B774" s="120" t="s">
        <v>45</v>
      </c>
      <c r="C774" s="120" t="s">
        <v>157</v>
      </c>
      <c r="D774" s="120" t="s">
        <v>1773</v>
      </c>
      <c r="E774" s="120" t="s">
        <v>29</v>
      </c>
      <c r="F774" s="98" t="s">
        <v>92</v>
      </c>
      <c r="G774" s="121">
        <v>25</v>
      </c>
      <c r="H774" s="120" t="s">
        <v>81</v>
      </c>
      <c r="I774" s="120" t="s">
        <v>84</v>
      </c>
      <c r="J774" s="120" t="s">
        <v>111</v>
      </c>
      <c r="K774" s="120" t="s">
        <v>969</v>
      </c>
    </row>
    <row r="775" spans="1:11" x14ac:dyDescent="0.3">
      <c r="A775" s="120" t="s">
        <v>961</v>
      </c>
      <c r="B775" s="120" t="s">
        <v>45</v>
      </c>
      <c r="C775" s="120" t="s">
        <v>157</v>
      </c>
      <c r="D775" s="120" t="s">
        <v>1774</v>
      </c>
      <c r="E775" s="120" t="s">
        <v>29</v>
      </c>
      <c r="F775" s="98" t="s">
        <v>92</v>
      </c>
      <c r="G775" s="121">
        <v>25</v>
      </c>
      <c r="H775" s="120" t="s">
        <v>81</v>
      </c>
      <c r="I775" s="120" t="s">
        <v>84</v>
      </c>
      <c r="J775" s="120" t="s">
        <v>111</v>
      </c>
      <c r="K775" s="120" t="s">
        <v>969</v>
      </c>
    </row>
    <row r="776" spans="1:11" x14ac:dyDescent="0.3">
      <c r="A776" s="120" t="s">
        <v>961</v>
      </c>
      <c r="B776" s="120" t="s">
        <v>45</v>
      </c>
      <c r="C776" s="120" t="s">
        <v>157</v>
      </c>
      <c r="D776" s="120" t="s">
        <v>4115</v>
      </c>
      <c r="E776" s="120" t="s">
        <v>31</v>
      </c>
      <c r="F776" s="98" t="s">
        <v>92</v>
      </c>
      <c r="G776" s="121">
        <v>25</v>
      </c>
      <c r="H776" s="120" t="s">
        <v>81</v>
      </c>
      <c r="I776" s="120" t="s">
        <v>84</v>
      </c>
      <c r="J776" s="120" t="s">
        <v>111</v>
      </c>
      <c r="K776" s="120" t="s">
        <v>969</v>
      </c>
    </row>
    <row r="777" spans="1:11" x14ac:dyDescent="0.3">
      <c r="A777" s="120" t="s">
        <v>961</v>
      </c>
      <c r="B777" s="120" t="s">
        <v>45</v>
      </c>
      <c r="C777" s="120" t="s">
        <v>157</v>
      </c>
      <c r="D777" s="120" t="s">
        <v>4116</v>
      </c>
      <c r="E777" s="120" t="s">
        <v>31</v>
      </c>
      <c r="F777" s="98" t="s">
        <v>92</v>
      </c>
      <c r="G777" s="121">
        <v>25</v>
      </c>
      <c r="H777" s="120" t="s">
        <v>81</v>
      </c>
      <c r="I777" s="120" t="s">
        <v>84</v>
      </c>
      <c r="J777" s="120" t="s">
        <v>111</v>
      </c>
      <c r="K777" s="120" t="s">
        <v>969</v>
      </c>
    </row>
    <row r="778" spans="1:11" x14ac:dyDescent="0.3">
      <c r="A778" s="120" t="s">
        <v>961</v>
      </c>
      <c r="B778" s="120" t="s">
        <v>45</v>
      </c>
      <c r="C778" s="120" t="s">
        <v>157</v>
      </c>
      <c r="D778" s="120" t="s">
        <v>4116</v>
      </c>
      <c r="E778" s="120" t="s">
        <v>31</v>
      </c>
      <c r="F778" s="98" t="s">
        <v>92</v>
      </c>
      <c r="G778" s="121">
        <v>25</v>
      </c>
      <c r="H778" s="120" t="s">
        <v>81</v>
      </c>
      <c r="I778" s="120" t="s">
        <v>84</v>
      </c>
      <c r="J778" s="120" t="s">
        <v>111</v>
      </c>
      <c r="K778" s="120" t="s">
        <v>969</v>
      </c>
    </row>
    <row r="779" spans="1:11" x14ac:dyDescent="0.3">
      <c r="A779" s="120" t="s">
        <v>961</v>
      </c>
      <c r="B779" s="120" t="s">
        <v>45</v>
      </c>
      <c r="C779" s="120" t="s">
        <v>157</v>
      </c>
      <c r="D779" s="120" t="s">
        <v>1775</v>
      </c>
      <c r="E779" s="120" t="s">
        <v>31</v>
      </c>
      <c r="F779" s="98" t="s">
        <v>92</v>
      </c>
      <c r="G779" s="121">
        <v>25</v>
      </c>
      <c r="H779" s="120" t="s">
        <v>81</v>
      </c>
      <c r="I779" s="120" t="s">
        <v>84</v>
      </c>
      <c r="J779" s="120" t="s">
        <v>111</v>
      </c>
      <c r="K779" s="120" t="s">
        <v>969</v>
      </c>
    </row>
    <row r="780" spans="1:11" x14ac:dyDescent="0.3">
      <c r="A780" s="120" t="s">
        <v>961</v>
      </c>
      <c r="B780" s="120" t="s">
        <v>45</v>
      </c>
      <c r="C780" s="120" t="s">
        <v>157</v>
      </c>
      <c r="D780" s="120" t="s">
        <v>1776</v>
      </c>
      <c r="E780" s="120" t="s">
        <v>31</v>
      </c>
      <c r="F780" s="98" t="s">
        <v>92</v>
      </c>
      <c r="G780" s="121">
        <v>25</v>
      </c>
      <c r="H780" s="120" t="s">
        <v>81</v>
      </c>
      <c r="I780" s="120" t="s">
        <v>84</v>
      </c>
      <c r="J780" s="120" t="s">
        <v>111</v>
      </c>
      <c r="K780" s="120" t="s">
        <v>969</v>
      </c>
    </row>
    <row r="781" spans="1:11" x14ac:dyDescent="0.3">
      <c r="A781" s="120" t="s">
        <v>961</v>
      </c>
      <c r="B781" s="120" t="s">
        <v>45</v>
      </c>
      <c r="C781" s="120" t="s">
        <v>157</v>
      </c>
      <c r="D781" s="120" t="s">
        <v>4117</v>
      </c>
      <c r="E781" s="120" t="s">
        <v>31</v>
      </c>
      <c r="F781" s="98" t="s">
        <v>92</v>
      </c>
      <c r="G781" s="121">
        <v>25</v>
      </c>
      <c r="H781" s="120" t="s">
        <v>81</v>
      </c>
      <c r="I781" s="120" t="s">
        <v>84</v>
      </c>
      <c r="J781" s="120" t="s">
        <v>111</v>
      </c>
      <c r="K781" s="120" t="s">
        <v>969</v>
      </c>
    </row>
    <row r="782" spans="1:11" x14ac:dyDescent="0.3">
      <c r="A782" s="120" t="s">
        <v>961</v>
      </c>
      <c r="B782" s="120" t="s">
        <v>45</v>
      </c>
      <c r="C782" s="120" t="s">
        <v>157</v>
      </c>
      <c r="D782" s="120" t="s">
        <v>1777</v>
      </c>
      <c r="E782" s="120" t="s">
        <v>31</v>
      </c>
      <c r="F782" s="98" t="s">
        <v>92</v>
      </c>
      <c r="G782" s="121">
        <v>25</v>
      </c>
      <c r="H782" s="120" t="s">
        <v>81</v>
      </c>
      <c r="I782" s="120" t="s">
        <v>84</v>
      </c>
      <c r="J782" s="120" t="s">
        <v>111</v>
      </c>
      <c r="K782" s="120" t="s">
        <v>969</v>
      </c>
    </row>
    <row r="783" spans="1:11" x14ac:dyDescent="0.3">
      <c r="A783" s="120" t="s">
        <v>961</v>
      </c>
      <c r="B783" s="120" t="s">
        <v>45</v>
      </c>
      <c r="C783" s="120" t="s">
        <v>157</v>
      </c>
      <c r="D783" s="120" t="s">
        <v>2022</v>
      </c>
      <c r="E783" s="120" t="s">
        <v>31</v>
      </c>
      <c r="F783" s="98" t="s">
        <v>92</v>
      </c>
      <c r="G783" s="121">
        <v>25</v>
      </c>
      <c r="H783" s="120" t="s">
        <v>81</v>
      </c>
      <c r="I783" s="120" t="s">
        <v>84</v>
      </c>
      <c r="J783" s="120" t="s">
        <v>111</v>
      </c>
      <c r="K783" s="120" t="s">
        <v>969</v>
      </c>
    </row>
    <row r="784" spans="1:11" x14ac:dyDescent="0.3">
      <c r="A784" s="120" t="s">
        <v>961</v>
      </c>
      <c r="B784" s="120" t="s">
        <v>45</v>
      </c>
      <c r="C784" s="120" t="s">
        <v>157</v>
      </c>
      <c r="D784" s="120" t="s">
        <v>1778</v>
      </c>
      <c r="E784" s="120" t="s">
        <v>31</v>
      </c>
      <c r="F784" s="98" t="s">
        <v>92</v>
      </c>
      <c r="G784" s="121">
        <v>25</v>
      </c>
      <c r="H784" s="120" t="s">
        <v>81</v>
      </c>
      <c r="I784" s="120" t="s">
        <v>84</v>
      </c>
      <c r="J784" s="120" t="s">
        <v>111</v>
      </c>
      <c r="K784" s="120" t="s">
        <v>969</v>
      </c>
    </row>
    <row r="785" spans="1:11" x14ac:dyDescent="0.3">
      <c r="A785" s="120" t="s">
        <v>961</v>
      </c>
      <c r="B785" s="120" t="s">
        <v>45</v>
      </c>
      <c r="C785" s="120" t="s">
        <v>157</v>
      </c>
      <c r="D785" s="120" t="s">
        <v>1779</v>
      </c>
      <c r="E785" s="120" t="s">
        <v>31</v>
      </c>
      <c r="F785" s="98" t="s">
        <v>92</v>
      </c>
      <c r="G785" s="121">
        <v>25</v>
      </c>
      <c r="H785" s="120" t="s">
        <v>81</v>
      </c>
      <c r="I785" s="120" t="s">
        <v>84</v>
      </c>
      <c r="J785" s="120" t="s">
        <v>111</v>
      </c>
      <c r="K785" s="120" t="s">
        <v>969</v>
      </c>
    </row>
    <row r="786" spans="1:11" x14ac:dyDescent="0.3">
      <c r="A786" s="120" t="s">
        <v>961</v>
      </c>
      <c r="B786" s="120" t="s">
        <v>45</v>
      </c>
      <c r="C786" s="120" t="s">
        <v>157</v>
      </c>
      <c r="D786" s="120" t="s">
        <v>4118</v>
      </c>
      <c r="E786" s="120" t="s">
        <v>23</v>
      </c>
      <c r="F786" s="98" t="s">
        <v>92</v>
      </c>
      <c r="G786" s="121">
        <v>25</v>
      </c>
      <c r="H786" s="120" t="s">
        <v>81</v>
      </c>
      <c r="I786" s="120" t="s">
        <v>84</v>
      </c>
      <c r="J786" s="120" t="s">
        <v>111</v>
      </c>
      <c r="K786" s="120" t="s">
        <v>969</v>
      </c>
    </row>
    <row r="787" spans="1:11" x14ac:dyDescent="0.3">
      <c r="A787" s="120" t="s">
        <v>961</v>
      </c>
      <c r="B787" s="120" t="s">
        <v>45</v>
      </c>
      <c r="C787" s="120" t="s">
        <v>157</v>
      </c>
      <c r="D787" s="120" t="s">
        <v>4119</v>
      </c>
      <c r="E787" s="120" t="s">
        <v>23</v>
      </c>
      <c r="F787" s="98" t="s">
        <v>92</v>
      </c>
      <c r="G787" s="121">
        <v>25</v>
      </c>
      <c r="H787" s="120" t="s">
        <v>81</v>
      </c>
      <c r="I787" s="120" t="s">
        <v>84</v>
      </c>
      <c r="J787" s="120" t="s">
        <v>111</v>
      </c>
      <c r="K787" s="120" t="s">
        <v>969</v>
      </c>
    </row>
    <row r="788" spans="1:11" x14ac:dyDescent="0.3">
      <c r="A788" s="120" t="s">
        <v>961</v>
      </c>
      <c r="B788" s="120" t="s">
        <v>45</v>
      </c>
      <c r="C788" s="120" t="s">
        <v>157</v>
      </c>
      <c r="D788" s="120" t="s">
        <v>4120</v>
      </c>
      <c r="E788" s="120" t="s">
        <v>31</v>
      </c>
      <c r="F788" s="98" t="s">
        <v>92</v>
      </c>
      <c r="G788" s="121">
        <v>34</v>
      </c>
      <c r="H788" s="120" t="s">
        <v>174</v>
      </c>
      <c r="I788" s="120" t="s">
        <v>145</v>
      </c>
      <c r="J788" s="120" t="s">
        <v>136</v>
      </c>
      <c r="K788" s="120" t="s">
        <v>969</v>
      </c>
    </row>
    <row r="789" spans="1:11" x14ac:dyDescent="0.3">
      <c r="A789" s="120" t="s">
        <v>961</v>
      </c>
      <c r="B789" s="120" t="s">
        <v>45</v>
      </c>
      <c r="C789" s="120" t="s">
        <v>157</v>
      </c>
      <c r="D789" s="120" t="s">
        <v>4121</v>
      </c>
      <c r="E789" s="120" t="s">
        <v>29</v>
      </c>
      <c r="F789" s="98" t="s">
        <v>92</v>
      </c>
      <c r="G789" s="121">
        <v>34</v>
      </c>
      <c r="H789" s="120" t="s">
        <v>174</v>
      </c>
      <c r="I789" s="120" t="s">
        <v>145</v>
      </c>
      <c r="J789" s="120" t="s">
        <v>136</v>
      </c>
      <c r="K789" s="120" t="s">
        <v>969</v>
      </c>
    </row>
    <row r="790" spans="1:11" x14ac:dyDescent="0.3">
      <c r="A790" s="120" t="s">
        <v>961</v>
      </c>
      <c r="B790" s="120" t="s">
        <v>45</v>
      </c>
      <c r="C790" s="120" t="s">
        <v>157</v>
      </c>
      <c r="D790" s="120" t="s">
        <v>4122</v>
      </c>
      <c r="E790" s="120" t="s">
        <v>31</v>
      </c>
      <c r="F790" s="98" t="s">
        <v>92</v>
      </c>
      <c r="G790" s="121">
        <v>34</v>
      </c>
      <c r="H790" s="120" t="s">
        <v>174</v>
      </c>
      <c r="I790" s="120" t="s">
        <v>145</v>
      </c>
      <c r="J790" s="120" t="s">
        <v>136</v>
      </c>
      <c r="K790" s="120" t="s">
        <v>969</v>
      </c>
    </row>
    <row r="791" spans="1:11" x14ac:dyDescent="0.3">
      <c r="A791" s="120" t="s">
        <v>961</v>
      </c>
      <c r="B791" s="120" t="s">
        <v>45</v>
      </c>
      <c r="C791" s="120" t="s">
        <v>157</v>
      </c>
      <c r="D791" s="120" t="s">
        <v>4123</v>
      </c>
      <c r="E791" s="120" t="s">
        <v>29</v>
      </c>
      <c r="F791" s="98" t="s">
        <v>92</v>
      </c>
      <c r="G791" s="121">
        <v>34</v>
      </c>
      <c r="H791" s="120" t="s">
        <v>174</v>
      </c>
      <c r="I791" s="120" t="s">
        <v>145</v>
      </c>
      <c r="J791" s="120" t="s">
        <v>136</v>
      </c>
      <c r="K791" s="120" t="s">
        <v>969</v>
      </c>
    </row>
    <row r="792" spans="1:11" x14ac:dyDescent="0.3">
      <c r="A792" s="120" t="s">
        <v>961</v>
      </c>
      <c r="B792" s="120" t="s">
        <v>45</v>
      </c>
      <c r="C792" s="120" t="s">
        <v>157</v>
      </c>
      <c r="D792" s="120" t="s">
        <v>4124</v>
      </c>
      <c r="E792" s="120" t="s">
        <v>31</v>
      </c>
      <c r="F792" s="98" t="s">
        <v>92</v>
      </c>
      <c r="G792" s="121">
        <v>34</v>
      </c>
      <c r="H792" s="120" t="s">
        <v>174</v>
      </c>
      <c r="I792" s="120" t="s">
        <v>145</v>
      </c>
      <c r="J792" s="120" t="s">
        <v>136</v>
      </c>
      <c r="K792" s="120" t="s">
        <v>969</v>
      </c>
    </row>
    <row r="793" spans="1:11" x14ac:dyDescent="0.3">
      <c r="A793" s="120" t="s">
        <v>961</v>
      </c>
      <c r="B793" s="120" t="s">
        <v>45</v>
      </c>
      <c r="C793" s="120" t="s">
        <v>157</v>
      </c>
      <c r="D793" s="120" t="s">
        <v>3096</v>
      </c>
      <c r="E793" s="120" t="s">
        <v>31</v>
      </c>
      <c r="F793" s="98" t="s">
        <v>92</v>
      </c>
      <c r="G793" s="121">
        <v>34</v>
      </c>
      <c r="H793" s="120" t="s">
        <v>174</v>
      </c>
      <c r="I793" s="120" t="s">
        <v>145</v>
      </c>
      <c r="J793" s="120" t="s">
        <v>136</v>
      </c>
      <c r="K793" s="120" t="s">
        <v>969</v>
      </c>
    </row>
    <row r="794" spans="1:11" x14ac:dyDescent="0.3">
      <c r="A794" s="120" t="s">
        <v>961</v>
      </c>
      <c r="B794" s="120" t="s">
        <v>45</v>
      </c>
      <c r="C794" s="120" t="s">
        <v>157</v>
      </c>
      <c r="D794" s="120" t="s">
        <v>4125</v>
      </c>
      <c r="E794" s="120" t="s">
        <v>29</v>
      </c>
      <c r="F794" s="98" t="s">
        <v>92</v>
      </c>
      <c r="G794" s="121">
        <v>34</v>
      </c>
      <c r="H794" s="120" t="s">
        <v>174</v>
      </c>
      <c r="I794" s="120" t="s">
        <v>145</v>
      </c>
      <c r="J794" s="120" t="s">
        <v>136</v>
      </c>
      <c r="K794" s="120" t="s">
        <v>969</v>
      </c>
    </row>
    <row r="795" spans="1:11" x14ac:dyDescent="0.3">
      <c r="A795" s="120" t="s">
        <v>961</v>
      </c>
      <c r="B795" s="120" t="s">
        <v>45</v>
      </c>
      <c r="C795" s="120" t="s">
        <v>157</v>
      </c>
      <c r="D795" s="120" t="s">
        <v>4126</v>
      </c>
      <c r="E795" s="120" t="s">
        <v>31</v>
      </c>
      <c r="F795" s="98" t="s">
        <v>92</v>
      </c>
      <c r="G795" s="121">
        <v>34</v>
      </c>
      <c r="H795" s="120" t="s">
        <v>174</v>
      </c>
      <c r="I795" s="120" t="s">
        <v>145</v>
      </c>
      <c r="J795" s="120" t="s">
        <v>136</v>
      </c>
      <c r="K795" s="120" t="s">
        <v>969</v>
      </c>
    </row>
    <row r="796" spans="1:11" x14ac:dyDescent="0.3">
      <c r="A796" s="13" t="s">
        <v>961</v>
      </c>
      <c r="B796" s="13" t="s">
        <v>45</v>
      </c>
      <c r="C796" s="13" t="s">
        <v>157</v>
      </c>
      <c r="D796" s="13" t="s">
        <v>4127</v>
      </c>
      <c r="E796" s="13" t="s">
        <v>29</v>
      </c>
      <c r="F796" s="13" t="s">
        <v>92</v>
      </c>
      <c r="G796" s="13">
        <v>34</v>
      </c>
      <c r="H796" s="13" t="s">
        <v>174</v>
      </c>
      <c r="I796" s="13" t="s">
        <v>145</v>
      </c>
      <c r="J796" s="13" t="s">
        <v>136</v>
      </c>
      <c r="K796" s="13" t="s">
        <v>969</v>
      </c>
    </row>
    <row r="797" spans="1:11" x14ac:dyDescent="0.3">
      <c r="A797" s="13" t="s">
        <v>961</v>
      </c>
      <c r="B797" s="13" t="s">
        <v>45</v>
      </c>
      <c r="C797" s="13" t="s">
        <v>157</v>
      </c>
      <c r="D797" s="13" t="s">
        <v>3097</v>
      </c>
      <c r="E797" s="13" t="s">
        <v>31</v>
      </c>
      <c r="F797" s="13" t="s">
        <v>92</v>
      </c>
      <c r="G797" s="13">
        <v>34</v>
      </c>
      <c r="H797" s="13" t="s">
        <v>174</v>
      </c>
      <c r="I797" s="13" t="s">
        <v>145</v>
      </c>
      <c r="J797" s="13" t="s">
        <v>136</v>
      </c>
      <c r="K797" s="13" t="s">
        <v>969</v>
      </c>
    </row>
    <row r="798" spans="1:11" x14ac:dyDescent="0.3">
      <c r="A798" s="13" t="s">
        <v>961</v>
      </c>
      <c r="B798" s="13" t="s">
        <v>45</v>
      </c>
      <c r="C798" s="13" t="s">
        <v>157</v>
      </c>
      <c r="D798" s="13" t="s">
        <v>4128</v>
      </c>
      <c r="E798" s="13" t="s">
        <v>31</v>
      </c>
      <c r="F798" s="13" t="s">
        <v>92</v>
      </c>
      <c r="G798" s="13">
        <v>34</v>
      </c>
      <c r="H798" s="13" t="s">
        <v>174</v>
      </c>
      <c r="I798" s="13" t="s">
        <v>145</v>
      </c>
      <c r="J798" s="13" t="s">
        <v>136</v>
      </c>
      <c r="K798" s="13" t="s">
        <v>969</v>
      </c>
    </row>
    <row r="799" spans="1:11" x14ac:dyDescent="0.3">
      <c r="A799" s="13" t="s">
        <v>961</v>
      </c>
      <c r="B799" s="13" t="s">
        <v>45</v>
      </c>
      <c r="C799" s="13" t="s">
        <v>157</v>
      </c>
      <c r="D799" s="13" t="s">
        <v>4129</v>
      </c>
      <c r="E799" s="13" t="s">
        <v>29</v>
      </c>
      <c r="F799" s="13" t="s">
        <v>92</v>
      </c>
      <c r="G799" s="13">
        <v>34</v>
      </c>
      <c r="H799" s="13" t="s">
        <v>174</v>
      </c>
      <c r="I799" s="13" t="s">
        <v>145</v>
      </c>
      <c r="J799" s="13" t="s">
        <v>136</v>
      </c>
      <c r="K799" s="13" t="s">
        <v>969</v>
      </c>
    </row>
    <row r="800" spans="1:11" x14ac:dyDescent="0.3">
      <c r="A800" s="13" t="s">
        <v>961</v>
      </c>
      <c r="B800" s="13" t="s">
        <v>45</v>
      </c>
      <c r="C800" s="13" t="s">
        <v>157</v>
      </c>
      <c r="D800" s="13" t="s">
        <v>4130</v>
      </c>
      <c r="E800" s="13" t="s">
        <v>31</v>
      </c>
      <c r="F800" s="13" t="s">
        <v>92</v>
      </c>
      <c r="G800" s="13">
        <v>34</v>
      </c>
      <c r="H800" s="13" t="s">
        <v>174</v>
      </c>
      <c r="I800" s="13" t="s">
        <v>145</v>
      </c>
      <c r="J800" s="13" t="s">
        <v>136</v>
      </c>
      <c r="K800" s="13" t="s">
        <v>969</v>
      </c>
    </row>
    <row r="801" spans="1:11" x14ac:dyDescent="0.3">
      <c r="A801" s="13" t="s">
        <v>961</v>
      </c>
      <c r="B801" s="13" t="s">
        <v>45</v>
      </c>
      <c r="C801" s="13" t="s">
        <v>157</v>
      </c>
      <c r="D801" s="13" t="s">
        <v>4131</v>
      </c>
      <c r="E801" s="13" t="s">
        <v>29</v>
      </c>
      <c r="F801" s="13" t="s">
        <v>92</v>
      </c>
      <c r="G801" s="13">
        <v>34</v>
      </c>
      <c r="H801" s="13" t="s">
        <v>174</v>
      </c>
      <c r="I801" s="13" t="s">
        <v>145</v>
      </c>
      <c r="J801" s="13" t="s">
        <v>136</v>
      </c>
      <c r="K801" s="13" t="s">
        <v>969</v>
      </c>
    </row>
    <row r="802" spans="1:11" x14ac:dyDescent="0.3">
      <c r="A802" s="13" t="s">
        <v>961</v>
      </c>
      <c r="B802" s="13" t="s">
        <v>45</v>
      </c>
      <c r="C802" s="13" t="s">
        <v>157</v>
      </c>
      <c r="D802" s="13" t="s">
        <v>3098</v>
      </c>
      <c r="E802" s="13" t="s">
        <v>31</v>
      </c>
      <c r="F802" s="13" t="s">
        <v>92</v>
      </c>
      <c r="G802" s="13">
        <v>34</v>
      </c>
      <c r="H802" s="13" t="s">
        <v>174</v>
      </c>
      <c r="I802" s="13" t="s">
        <v>145</v>
      </c>
      <c r="J802" s="13" t="s">
        <v>136</v>
      </c>
      <c r="K802" s="13" t="s">
        <v>969</v>
      </c>
    </row>
    <row r="803" spans="1:11" x14ac:dyDescent="0.3">
      <c r="A803" s="13" t="s">
        <v>961</v>
      </c>
      <c r="B803" s="13" t="s">
        <v>45</v>
      </c>
      <c r="C803" s="13" t="s">
        <v>157</v>
      </c>
      <c r="D803" s="13" t="s">
        <v>4132</v>
      </c>
      <c r="E803" s="13" t="s">
        <v>31</v>
      </c>
      <c r="F803" s="13" t="s">
        <v>92</v>
      </c>
      <c r="G803" s="13">
        <v>34</v>
      </c>
      <c r="H803" s="13" t="s">
        <v>174</v>
      </c>
      <c r="I803" s="13" t="s">
        <v>145</v>
      </c>
      <c r="J803" s="13" t="s">
        <v>136</v>
      </c>
      <c r="K803" s="13" t="s">
        <v>969</v>
      </c>
    </row>
    <row r="804" spans="1:11" x14ac:dyDescent="0.3">
      <c r="A804" s="13" t="s">
        <v>961</v>
      </c>
      <c r="B804" s="13" t="s">
        <v>45</v>
      </c>
      <c r="C804" s="13" t="s">
        <v>157</v>
      </c>
      <c r="D804" s="13" t="s">
        <v>4133</v>
      </c>
      <c r="E804" s="13" t="s">
        <v>29</v>
      </c>
      <c r="F804" s="13" t="s">
        <v>92</v>
      </c>
      <c r="G804" s="13">
        <v>34</v>
      </c>
      <c r="H804" s="13" t="s">
        <v>174</v>
      </c>
      <c r="I804" s="13" t="s">
        <v>145</v>
      </c>
      <c r="J804" s="13" t="s">
        <v>136</v>
      </c>
      <c r="K804" s="13" t="s">
        <v>969</v>
      </c>
    </row>
    <row r="805" spans="1:11" x14ac:dyDescent="0.3">
      <c r="A805" s="13" t="s">
        <v>961</v>
      </c>
      <c r="B805" s="13" t="s">
        <v>45</v>
      </c>
      <c r="C805" s="13" t="s">
        <v>157</v>
      </c>
      <c r="D805" s="13" t="s">
        <v>4134</v>
      </c>
      <c r="E805" s="13" t="s">
        <v>31</v>
      </c>
      <c r="F805" s="13" t="s">
        <v>92</v>
      </c>
      <c r="G805" s="13">
        <v>34</v>
      </c>
      <c r="H805" s="13" t="s">
        <v>174</v>
      </c>
      <c r="I805" s="13" t="s">
        <v>145</v>
      </c>
      <c r="J805" s="13" t="s">
        <v>136</v>
      </c>
      <c r="K805" s="13" t="s">
        <v>969</v>
      </c>
    </row>
    <row r="806" spans="1:11" x14ac:dyDescent="0.3">
      <c r="A806" s="13" t="s">
        <v>961</v>
      </c>
      <c r="B806" s="13" t="s">
        <v>45</v>
      </c>
      <c r="C806" s="13" t="s">
        <v>157</v>
      </c>
      <c r="D806" s="13" t="s">
        <v>4135</v>
      </c>
      <c r="E806" s="13" t="s">
        <v>29</v>
      </c>
      <c r="F806" s="13" t="s">
        <v>92</v>
      </c>
      <c r="G806" s="13">
        <v>34</v>
      </c>
      <c r="H806" s="13" t="s">
        <v>174</v>
      </c>
      <c r="I806" s="13" t="s">
        <v>145</v>
      </c>
      <c r="J806" s="13" t="s">
        <v>136</v>
      </c>
      <c r="K806" s="13" t="s">
        <v>969</v>
      </c>
    </row>
    <row r="807" spans="1:11" x14ac:dyDescent="0.3">
      <c r="A807" s="13" t="s">
        <v>961</v>
      </c>
      <c r="B807" s="13" t="s">
        <v>45</v>
      </c>
      <c r="C807" s="13" t="s">
        <v>157</v>
      </c>
      <c r="D807" s="13" t="s">
        <v>3099</v>
      </c>
      <c r="E807" s="13" t="s">
        <v>31</v>
      </c>
      <c r="F807" s="13" t="s">
        <v>92</v>
      </c>
      <c r="G807" s="13">
        <v>34</v>
      </c>
      <c r="H807" s="13" t="s">
        <v>174</v>
      </c>
      <c r="I807" s="13" t="s">
        <v>145</v>
      </c>
      <c r="J807" s="13" t="s">
        <v>136</v>
      </c>
      <c r="K807" s="13" t="s">
        <v>969</v>
      </c>
    </row>
    <row r="808" spans="1:11" x14ac:dyDescent="0.3">
      <c r="A808" s="13" t="s">
        <v>961</v>
      </c>
      <c r="B808" s="13" t="s">
        <v>45</v>
      </c>
      <c r="C808" s="13" t="s">
        <v>157</v>
      </c>
      <c r="D808" s="13" t="s">
        <v>4136</v>
      </c>
      <c r="E808" s="13" t="s">
        <v>31</v>
      </c>
      <c r="F808" s="13" t="s">
        <v>92</v>
      </c>
      <c r="G808" s="13">
        <v>34</v>
      </c>
      <c r="H808" s="13" t="s">
        <v>174</v>
      </c>
      <c r="I808" s="13" t="s">
        <v>145</v>
      </c>
      <c r="J808" s="13" t="s">
        <v>136</v>
      </c>
      <c r="K808" s="13" t="s">
        <v>969</v>
      </c>
    </row>
    <row r="809" spans="1:11" x14ac:dyDescent="0.3">
      <c r="A809" s="13" t="s">
        <v>961</v>
      </c>
      <c r="B809" s="13" t="s">
        <v>45</v>
      </c>
      <c r="C809" s="13" t="s">
        <v>157</v>
      </c>
      <c r="D809" s="13" t="s">
        <v>4137</v>
      </c>
      <c r="E809" s="13" t="s">
        <v>31</v>
      </c>
      <c r="F809" s="13" t="s">
        <v>92</v>
      </c>
      <c r="G809" s="13">
        <v>34</v>
      </c>
      <c r="H809" s="13" t="s">
        <v>174</v>
      </c>
      <c r="I809" s="13" t="s">
        <v>145</v>
      </c>
      <c r="J809" s="13" t="s">
        <v>136</v>
      </c>
      <c r="K809" s="13" t="s">
        <v>969</v>
      </c>
    </row>
    <row r="810" spans="1:11" x14ac:dyDescent="0.3">
      <c r="A810" s="13" t="s">
        <v>961</v>
      </c>
      <c r="B810" s="13" t="s">
        <v>45</v>
      </c>
      <c r="C810" s="13" t="s">
        <v>157</v>
      </c>
      <c r="D810" s="13" t="s">
        <v>4138</v>
      </c>
      <c r="E810" s="13" t="s">
        <v>31</v>
      </c>
      <c r="F810" s="13" t="s">
        <v>92</v>
      </c>
      <c r="G810" s="13">
        <v>34</v>
      </c>
      <c r="H810" s="13" t="s">
        <v>174</v>
      </c>
      <c r="I810" s="13" t="s">
        <v>145</v>
      </c>
      <c r="J810" s="13" t="s">
        <v>136</v>
      </c>
      <c r="K810" s="13" t="s">
        <v>969</v>
      </c>
    </row>
    <row r="811" spans="1:11" x14ac:dyDescent="0.3">
      <c r="A811" s="13" t="s">
        <v>961</v>
      </c>
      <c r="B811" s="13" t="s">
        <v>45</v>
      </c>
      <c r="C811" s="13" t="s">
        <v>169</v>
      </c>
      <c r="D811" s="13" t="s">
        <v>1486</v>
      </c>
      <c r="E811" s="13" t="s">
        <v>23</v>
      </c>
      <c r="F811" s="13" t="s">
        <v>92</v>
      </c>
      <c r="G811" s="13">
        <v>17</v>
      </c>
      <c r="H811" s="13" t="s">
        <v>153</v>
      </c>
      <c r="I811" s="13" t="s">
        <v>95</v>
      </c>
      <c r="J811" s="13" t="s">
        <v>111</v>
      </c>
      <c r="K811" s="13" t="s">
        <v>969</v>
      </c>
    </row>
    <row r="812" spans="1:11" x14ac:dyDescent="0.3">
      <c r="A812" s="13" t="s">
        <v>961</v>
      </c>
      <c r="B812" s="13" t="s">
        <v>45</v>
      </c>
      <c r="C812" s="13" t="s">
        <v>169</v>
      </c>
      <c r="D812" s="13" t="s">
        <v>1487</v>
      </c>
      <c r="E812" s="13" t="s">
        <v>23</v>
      </c>
      <c r="F812" s="13" t="s">
        <v>92</v>
      </c>
      <c r="G812" s="13">
        <v>17</v>
      </c>
      <c r="H812" s="13" t="s">
        <v>153</v>
      </c>
      <c r="I812" s="13" t="s">
        <v>95</v>
      </c>
      <c r="J812" s="13" t="s">
        <v>111</v>
      </c>
      <c r="K812" s="13" t="s">
        <v>969</v>
      </c>
    </row>
    <row r="813" spans="1:11" x14ac:dyDescent="0.3">
      <c r="A813" s="13" t="s">
        <v>961</v>
      </c>
      <c r="B813" s="13" t="s">
        <v>45</v>
      </c>
      <c r="C813" s="13" t="s">
        <v>169</v>
      </c>
      <c r="D813" s="13" t="s">
        <v>1367</v>
      </c>
      <c r="E813" s="13" t="s">
        <v>23</v>
      </c>
      <c r="F813" s="13" t="s">
        <v>92</v>
      </c>
      <c r="G813" s="13">
        <v>17</v>
      </c>
      <c r="H813" s="13" t="s">
        <v>153</v>
      </c>
      <c r="I813" s="13" t="s">
        <v>95</v>
      </c>
      <c r="J813" s="13" t="s">
        <v>111</v>
      </c>
      <c r="K813" s="13" t="s">
        <v>969</v>
      </c>
    </row>
    <row r="814" spans="1:11" x14ac:dyDescent="0.3">
      <c r="A814" s="13" t="s">
        <v>961</v>
      </c>
      <c r="B814" s="13" t="s">
        <v>45</v>
      </c>
      <c r="C814" s="13" t="s">
        <v>169</v>
      </c>
      <c r="D814" s="13" t="s">
        <v>1368</v>
      </c>
      <c r="E814" s="13" t="s">
        <v>23</v>
      </c>
      <c r="F814" s="13" t="s">
        <v>92</v>
      </c>
      <c r="G814" s="13">
        <v>17</v>
      </c>
      <c r="H814" s="13" t="s">
        <v>153</v>
      </c>
      <c r="I814" s="13" t="s">
        <v>95</v>
      </c>
      <c r="J814" s="13" t="s">
        <v>111</v>
      </c>
      <c r="K814" s="13" t="s">
        <v>969</v>
      </c>
    </row>
    <row r="815" spans="1:11" x14ac:dyDescent="0.3">
      <c r="A815" s="14" t="s">
        <v>961</v>
      </c>
      <c r="B815" s="14" t="s">
        <v>45</v>
      </c>
      <c r="C815" s="14" t="s">
        <v>169</v>
      </c>
      <c r="D815" s="51" t="s">
        <v>1488</v>
      </c>
      <c r="E815" s="51" t="s">
        <v>23</v>
      </c>
      <c r="F815" s="14" t="s">
        <v>92</v>
      </c>
      <c r="G815" s="14" t="s">
        <v>170</v>
      </c>
      <c r="H815" s="14" t="s">
        <v>153</v>
      </c>
      <c r="I815" s="14" t="s">
        <v>95</v>
      </c>
      <c r="J815" s="14" t="s">
        <v>111</v>
      </c>
      <c r="K815" s="51" t="s">
        <v>969</v>
      </c>
    </row>
    <row r="816" spans="1:11" x14ac:dyDescent="0.3">
      <c r="A816" s="14" t="s">
        <v>961</v>
      </c>
      <c r="B816" s="14" t="s">
        <v>45</v>
      </c>
      <c r="C816" s="14" t="s">
        <v>169</v>
      </c>
      <c r="D816" s="51" t="s">
        <v>1369</v>
      </c>
      <c r="E816" s="51" t="s">
        <v>23</v>
      </c>
      <c r="F816" s="14" t="s">
        <v>92</v>
      </c>
      <c r="G816" s="14" t="s">
        <v>170</v>
      </c>
      <c r="H816" s="14" t="s">
        <v>153</v>
      </c>
      <c r="I816" s="14" t="s">
        <v>95</v>
      </c>
      <c r="J816" s="14" t="s">
        <v>111</v>
      </c>
      <c r="K816" s="51" t="s">
        <v>969</v>
      </c>
    </row>
    <row r="817" spans="1:11" x14ac:dyDescent="0.3">
      <c r="A817" s="14" t="s">
        <v>961</v>
      </c>
      <c r="B817" s="14" t="s">
        <v>45</v>
      </c>
      <c r="C817" s="14" t="s">
        <v>169</v>
      </c>
      <c r="D817" s="51" t="s">
        <v>1490</v>
      </c>
      <c r="E817" s="51" t="s">
        <v>23</v>
      </c>
      <c r="F817" s="14" t="s">
        <v>92</v>
      </c>
      <c r="G817" s="14" t="s">
        <v>170</v>
      </c>
      <c r="H817" s="14" t="s">
        <v>153</v>
      </c>
      <c r="I817" s="14" t="s">
        <v>95</v>
      </c>
      <c r="J817" s="14" t="s">
        <v>111</v>
      </c>
      <c r="K817" s="51" t="s">
        <v>969</v>
      </c>
    </row>
    <row r="818" spans="1:11" x14ac:dyDescent="0.3">
      <c r="A818" s="14" t="s">
        <v>961</v>
      </c>
      <c r="B818" s="14" t="s">
        <v>45</v>
      </c>
      <c r="C818" s="14" t="s">
        <v>169</v>
      </c>
      <c r="D818" s="51" t="s">
        <v>1370</v>
      </c>
      <c r="E818" s="51" t="s">
        <v>23</v>
      </c>
      <c r="F818" s="14" t="s">
        <v>92</v>
      </c>
      <c r="G818" s="14" t="s">
        <v>170</v>
      </c>
      <c r="H818" s="14" t="s">
        <v>153</v>
      </c>
      <c r="I818" s="14" t="s">
        <v>95</v>
      </c>
      <c r="J818" s="14" t="s">
        <v>111</v>
      </c>
      <c r="K818" s="51" t="s">
        <v>969</v>
      </c>
    </row>
    <row r="819" spans="1:11" x14ac:dyDescent="0.3">
      <c r="A819" s="14" t="s">
        <v>961</v>
      </c>
      <c r="B819" s="14" t="s">
        <v>45</v>
      </c>
      <c r="C819" s="14" t="s">
        <v>169</v>
      </c>
      <c r="D819" s="51" t="s">
        <v>1491</v>
      </c>
      <c r="E819" s="51" t="s">
        <v>23</v>
      </c>
      <c r="F819" s="14" t="s">
        <v>92</v>
      </c>
      <c r="G819" s="14" t="s">
        <v>170</v>
      </c>
      <c r="H819" s="14" t="s">
        <v>153</v>
      </c>
      <c r="I819" s="14" t="s">
        <v>95</v>
      </c>
      <c r="J819" s="14" t="s">
        <v>111</v>
      </c>
      <c r="K819" s="51" t="s">
        <v>969</v>
      </c>
    </row>
    <row r="820" spans="1:11" x14ac:dyDescent="0.3">
      <c r="A820" s="14" t="s">
        <v>961</v>
      </c>
      <c r="B820" s="14" t="s">
        <v>45</v>
      </c>
      <c r="C820" s="14" t="s">
        <v>117</v>
      </c>
      <c r="D820" s="51" t="s">
        <v>1600</v>
      </c>
      <c r="E820" s="51" t="s">
        <v>23</v>
      </c>
      <c r="F820" s="14" t="s">
        <v>92</v>
      </c>
      <c r="G820" s="14" t="s">
        <v>99</v>
      </c>
      <c r="H820" s="14" t="s">
        <v>81</v>
      </c>
      <c r="I820" s="14" t="s">
        <v>84</v>
      </c>
      <c r="J820" s="14" t="s">
        <v>111</v>
      </c>
      <c r="K820" s="51" t="s">
        <v>969</v>
      </c>
    </row>
    <row r="821" spans="1:11" x14ac:dyDescent="0.3">
      <c r="A821" s="14" t="s">
        <v>961</v>
      </c>
      <c r="B821" s="14" t="s">
        <v>45</v>
      </c>
      <c r="C821" s="14" t="s">
        <v>117</v>
      </c>
      <c r="D821" s="51" t="s">
        <v>1670</v>
      </c>
      <c r="E821" s="51" t="s">
        <v>31</v>
      </c>
      <c r="F821" s="14" t="s">
        <v>92</v>
      </c>
      <c r="G821" s="14" t="s">
        <v>105</v>
      </c>
      <c r="H821" s="14" t="s">
        <v>85</v>
      </c>
      <c r="I821" s="14" t="s">
        <v>84</v>
      </c>
      <c r="J821" s="14" t="s">
        <v>116</v>
      </c>
      <c r="K821" s="51" t="s">
        <v>969</v>
      </c>
    </row>
    <row r="822" spans="1:11" x14ac:dyDescent="0.3">
      <c r="A822" s="14" t="s">
        <v>961</v>
      </c>
      <c r="B822" s="14" t="s">
        <v>45</v>
      </c>
      <c r="C822" s="14" t="s">
        <v>117</v>
      </c>
      <c r="D822" s="51" t="s">
        <v>1629</v>
      </c>
      <c r="E822" s="51" t="s">
        <v>31</v>
      </c>
      <c r="F822" s="14" t="s">
        <v>92</v>
      </c>
      <c r="G822" s="14" t="s">
        <v>105</v>
      </c>
      <c r="H822" s="14" t="s">
        <v>85</v>
      </c>
      <c r="I822" s="14" t="s">
        <v>84</v>
      </c>
      <c r="J822" s="14" t="s">
        <v>116</v>
      </c>
      <c r="K822" s="51" t="s">
        <v>969</v>
      </c>
    </row>
    <row r="823" spans="1:11" x14ac:dyDescent="0.3">
      <c r="A823" s="14" t="s">
        <v>961</v>
      </c>
      <c r="B823" s="14" t="s">
        <v>45</v>
      </c>
      <c r="C823" s="14" t="s">
        <v>117</v>
      </c>
      <c r="D823" s="51" t="s">
        <v>1671</v>
      </c>
      <c r="E823" s="51" t="s">
        <v>29</v>
      </c>
      <c r="F823" s="14" t="s">
        <v>92</v>
      </c>
      <c r="G823" s="14" t="s">
        <v>105</v>
      </c>
      <c r="H823" s="14" t="s">
        <v>85</v>
      </c>
      <c r="I823" s="14" t="s">
        <v>84</v>
      </c>
      <c r="J823" s="14" t="s">
        <v>116</v>
      </c>
      <c r="K823" s="51" t="s">
        <v>969</v>
      </c>
    </row>
    <row r="824" spans="1:11" x14ac:dyDescent="0.3">
      <c r="A824" s="14" t="s">
        <v>961</v>
      </c>
      <c r="B824" s="14" t="s">
        <v>45</v>
      </c>
      <c r="C824" s="14" t="s">
        <v>117</v>
      </c>
      <c r="D824" s="51" t="s">
        <v>1672</v>
      </c>
      <c r="E824" s="51" t="s">
        <v>29</v>
      </c>
      <c r="F824" s="14" t="s">
        <v>92</v>
      </c>
      <c r="G824" s="14" t="s">
        <v>105</v>
      </c>
      <c r="H824" s="14" t="s">
        <v>85</v>
      </c>
      <c r="I824" s="14" t="s">
        <v>84</v>
      </c>
      <c r="J824" s="14" t="s">
        <v>116</v>
      </c>
      <c r="K824" s="51" t="s">
        <v>969</v>
      </c>
    </row>
    <row r="825" spans="1:11" x14ac:dyDescent="0.3">
      <c r="A825" s="14" t="s">
        <v>961</v>
      </c>
      <c r="B825" s="14" t="s">
        <v>45</v>
      </c>
      <c r="C825" s="14" t="s">
        <v>117</v>
      </c>
      <c r="D825" s="51" t="s">
        <v>1673</v>
      </c>
      <c r="E825" s="51" t="s">
        <v>29</v>
      </c>
      <c r="F825" s="14" t="s">
        <v>92</v>
      </c>
      <c r="G825" s="14" t="s">
        <v>105</v>
      </c>
      <c r="H825" s="14" t="s">
        <v>85</v>
      </c>
      <c r="I825" s="14" t="s">
        <v>84</v>
      </c>
      <c r="J825" s="14" t="s">
        <v>116</v>
      </c>
      <c r="K825" s="51" t="s">
        <v>969</v>
      </c>
    </row>
    <row r="826" spans="1:11" x14ac:dyDescent="0.3">
      <c r="A826" s="14" t="s">
        <v>961</v>
      </c>
      <c r="B826" s="14" t="s">
        <v>45</v>
      </c>
      <c r="C826" s="14" t="s">
        <v>117</v>
      </c>
      <c r="D826" s="51" t="s">
        <v>1674</v>
      </c>
      <c r="E826" s="51" t="s">
        <v>29</v>
      </c>
      <c r="F826" s="14" t="s">
        <v>92</v>
      </c>
      <c r="G826" s="14" t="s">
        <v>105</v>
      </c>
      <c r="H826" s="14" t="s">
        <v>85</v>
      </c>
      <c r="I826" s="14" t="s">
        <v>84</v>
      </c>
      <c r="J826" s="14" t="s">
        <v>116</v>
      </c>
      <c r="K826" s="51" t="s">
        <v>969</v>
      </c>
    </row>
    <row r="827" spans="1:11" x14ac:dyDescent="0.3">
      <c r="A827" s="14" t="s">
        <v>961</v>
      </c>
      <c r="B827" s="14" t="s">
        <v>45</v>
      </c>
      <c r="C827" s="14" t="s">
        <v>117</v>
      </c>
      <c r="D827" s="51" t="s">
        <v>1675</v>
      </c>
      <c r="E827" s="51" t="s">
        <v>29</v>
      </c>
      <c r="F827" s="14" t="s">
        <v>92</v>
      </c>
      <c r="G827" s="14" t="s">
        <v>105</v>
      </c>
      <c r="H827" s="14" t="s">
        <v>85</v>
      </c>
      <c r="I827" s="14" t="s">
        <v>84</v>
      </c>
      <c r="J827" s="14" t="s">
        <v>116</v>
      </c>
      <c r="K827" s="51" t="s">
        <v>969</v>
      </c>
    </row>
    <row r="828" spans="1:11" x14ac:dyDescent="0.3">
      <c r="A828" s="14" t="s">
        <v>961</v>
      </c>
      <c r="B828" s="14" t="s">
        <v>45</v>
      </c>
      <c r="C828" s="14" t="s">
        <v>117</v>
      </c>
      <c r="D828" s="51" t="s">
        <v>1676</v>
      </c>
      <c r="E828" s="51" t="s">
        <v>29</v>
      </c>
      <c r="F828" s="14" t="s">
        <v>92</v>
      </c>
      <c r="G828" s="14" t="s">
        <v>105</v>
      </c>
      <c r="H828" s="14" t="s">
        <v>85</v>
      </c>
      <c r="I828" s="14" t="s">
        <v>84</v>
      </c>
      <c r="J828" s="14" t="s">
        <v>116</v>
      </c>
      <c r="K828" s="51" t="s">
        <v>969</v>
      </c>
    </row>
    <row r="829" spans="1:11" x14ac:dyDescent="0.3">
      <c r="A829" s="14" t="s">
        <v>961</v>
      </c>
      <c r="B829" s="14" t="s">
        <v>45</v>
      </c>
      <c r="C829" s="14" t="s">
        <v>117</v>
      </c>
      <c r="D829" s="51" t="s">
        <v>1677</v>
      </c>
      <c r="E829" s="51" t="s">
        <v>29</v>
      </c>
      <c r="F829" s="14" t="s">
        <v>92</v>
      </c>
      <c r="G829" s="14" t="s">
        <v>105</v>
      </c>
      <c r="H829" s="14" t="s">
        <v>85</v>
      </c>
      <c r="I829" s="14" t="s">
        <v>84</v>
      </c>
      <c r="J829" s="14" t="s">
        <v>116</v>
      </c>
      <c r="K829" s="51" t="s">
        <v>969</v>
      </c>
    </row>
    <row r="830" spans="1:11" x14ac:dyDescent="0.3">
      <c r="A830" s="14" t="s">
        <v>961</v>
      </c>
      <c r="B830" s="14" t="s">
        <v>45</v>
      </c>
      <c r="C830" s="14" t="s">
        <v>117</v>
      </c>
      <c r="D830" s="51" t="s">
        <v>1678</v>
      </c>
      <c r="E830" s="51" t="s">
        <v>29</v>
      </c>
      <c r="F830" s="14" t="s">
        <v>92</v>
      </c>
      <c r="G830" s="14" t="s">
        <v>105</v>
      </c>
      <c r="H830" s="14" t="s">
        <v>85</v>
      </c>
      <c r="I830" s="14" t="s">
        <v>84</v>
      </c>
      <c r="J830" s="14" t="s">
        <v>116</v>
      </c>
      <c r="K830" s="51" t="s">
        <v>969</v>
      </c>
    </row>
    <row r="831" spans="1:11" x14ac:dyDescent="0.3">
      <c r="A831" s="14" t="s">
        <v>961</v>
      </c>
      <c r="B831" s="14" t="s">
        <v>45</v>
      </c>
      <c r="C831" s="14" t="s">
        <v>117</v>
      </c>
      <c r="D831" s="51" t="s">
        <v>1679</v>
      </c>
      <c r="E831" s="51" t="s">
        <v>29</v>
      </c>
      <c r="F831" s="14" t="s">
        <v>92</v>
      </c>
      <c r="G831" s="14" t="s">
        <v>105</v>
      </c>
      <c r="H831" s="14" t="s">
        <v>85</v>
      </c>
      <c r="I831" s="14" t="s">
        <v>84</v>
      </c>
      <c r="J831" s="14" t="s">
        <v>116</v>
      </c>
      <c r="K831" s="51" t="s">
        <v>969</v>
      </c>
    </row>
    <row r="832" spans="1:11" x14ac:dyDescent="0.3">
      <c r="A832" s="14" t="s">
        <v>961</v>
      </c>
      <c r="B832" s="14" t="s">
        <v>45</v>
      </c>
      <c r="C832" s="14" t="s">
        <v>117</v>
      </c>
      <c r="D832" s="51" t="s">
        <v>1680</v>
      </c>
      <c r="E832" s="51" t="s">
        <v>29</v>
      </c>
      <c r="F832" s="14" t="s">
        <v>92</v>
      </c>
      <c r="G832" s="14" t="s">
        <v>105</v>
      </c>
      <c r="H832" s="14" t="s">
        <v>85</v>
      </c>
      <c r="I832" s="14" t="s">
        <v>84</v>
      </c>
      <c r="J832" s="14" t="s">
        <v>116</v>
      </c>
      <c r="K832" s="51" t="s">
        <v>969</v>
      </c>
    </row>
    <row r="833" spans="1:11" x14ac:dyDescent="0.3">
      <c r="A833" s="14" t="s">
        <v>961</v>
      </c>
      <c r="B833" s="14" t="s">
        <v>45</v>
      </c>
      <c r="C833" s="14" t="s">
        <v>117</v>
      </c>
      <c r="D833" s="51" t="s">
        <v>1681</v>
      </c>
      <c r="E833" s="51" t="s">
        <v>29</v>
      </c>
      <c r="F833" s="14" t="s">
        <v>92</v>
      </c>
      <c r="G833" s="14" t="s">
        <v>105</v>
      </c>
      <c r="H833" s="14" t="s">
        <v>85</v>
      </c>
      <c r="I833" s="14" t="s">
        <v>84</v>
      </c>
      <c r="J833" s="14" t="s">
        <v>116</v>
      </c>
      <c r="K833" s="51" t="s">
        <v>969</v>
      </c>
    </row>
    <row r="834" spans="1:11" x14ac:dyDescent="0.3">
      <c r="A834" s="14" t="s">
        <v>961</v>
      </c>
      <c r="B834" s="14" t="s">
        <v>45</v>
      </c>
      <c r="C834" s="14" t="s">
        <v>117</v>
      </c>
      <c r="D834" s="51" t="s">
        <v>1682</v>
      </c>
      <c r="E834" s="51" t="s">
        <v>29</v>
      </c>
      <c r="F834" s="14" t="s">
        <v>92</v>
      </c>
      <c r="G834" s="14" t="s">
        <v>105</v>
      </c>
      <c r="H834" s="14" t="s">
        <v>85</v>
      </c>
      <c r="I834" s="14" t="s">
        <v>84</v>
      </c>
      <c r="J834" s="14" t="s">
        <v>116</v>
      </c>
      <c r="K834" s="51" t="s">
        <v>969</v>
      </c>
    </row>
    <row r="835" spans="1:11" x14ac:dyDescent="0.3">
      <c r="A835" s="14" t="s">
        <v>961</v>
      </c>
      <c r="B835" s="14" t="s">
        <v>45</v>
      </c>
      <c r="C835" s="14" t="s">
        <v>117</v>
      </c>
      <c r="D835" s="51" t="s">
        <v>1683</v>
      </c>
      <c r="E835" s="51" t="s">
        <v>29</v>
      </c>
      <c r="F835" s="14" t="s">
        <v>92</v>
      </c>
      <c r="G835" s="14" t="s">
        <v>105</v>
      </c>
      <c r="H835" s="14" t="s">
        <v>85</v>
      </c>
      <c r="I835" s="14" t="s">
        <v>84</v>
      </c>
      <c r="J835" s="14" t="s">
        <v>116</v>
      </c>
      <c r="K835" s="51" t="s">
        <v>969</v>
      </c>
    </row>
    <row r="836" spans="1:11" x14ac:dyDescent="0.3">
      <c r="A836" s="14" t="s">
        <v>961</v>
      </c>
      <c r="B836" s="14" t="s">
        <v>45</v>
      </c>
      <c r="C836" s="14" t="s">
        <v>117</v>
      </c>
      <c r="D836" s="51" t="s">
        <v>1684</v>
      </c>
      <c r="E836" s="51" t="s">
        <v>29</v>
      </c>
      <c r="F836" s="14" t="s">
        <v>92</v>
      </c>
      <c r="G836" s="14" t="s">
        <v>105</v>
      </c>
      <c r="H836" s="14" t="s">
        <v>85</v>
      </c>
      <c r="I836" s="14" t="s">
        <v>84</v>
      </c>
      <c r="J836" s="14" t="s">
        <v>116</v>
      </c>
      <c r="K836" s="51" t="s">
        <v>969</v>
      </c>
    </row>
    <row r="837" spans="1:11" x14ac:dyDescent="0.3">
      <c r="A837" s="14" t="s">
        <v>961</v>
      </c>
      <c r="B837" s="14" t="s">
        <v>45</v>
      </c>
      <c r="C837" s="14" t="s">
        <v>117</v>
      </c>
      <c r="D837" s="51" t="s">
        <v>1393</v>
      </c>
      <c r="E837" s="51" t="s">
        <v>31</v>
      </c>
      <c r="F837" s="14" t="s">
        <v>92</v>
      </c>
      <c r="G837" s="14" t="s">
        <v>105</v>
      </c>
      <c r="H837" s="14" t="s">
        <v>85</v>
      </c>
      <c r="I837" s="14" t="s">
        <v>84</v>
      </c>
      <c r="J837" s="14" t="s">
        <v>116</v>
      </c>
      <c r="K837" s="51" t="s">
        <v>969</v>
      </c>
    </row>
    <row r="838" spans="1:11" x14ac:dyDescent="0.3">
      <c r="A838" s="14" t="s">
        <v>961</v>
      </c>
      <c r="B838" s="14" t="s">
        <v>45</v>
      </c>
      <c r="C838" s="14" t="s">
        <v>117</v>
      </c>
      <c r="D838" s="51" t="s">
        <v>1394</v>
      </c>
      <c r="E838" s="51" t="s">
        <v>31</v>
      </c>
      <c r="F838" s="14" t="s">
        <v>92</v>
      </c>
      <c r="G838" s="14" t="s">
        <v>105</v>
      </c>
      <c r="H838" s="14" t="s">
        <v>85</v>
      </c>
      <c r="I838" s="14" t="s">
        <v>84</v>
      </c>
      <c r="J838" s="14" t="s">
        <v>116</v>
      </c>
      <c r="K838" s="51" t="s">
        <v>969</v>
      </c>
    </row>
    <row r="839" spans="1:11" x14ac:dyDescent="0.3">
      <c r="A839" s="14" t="s">
        <v>961</v>
      </c>
      <c r="B839" s="14" t="s">
        <v>45</v>
      </c>
      <c r="C839" s="14" t="s">
        <v>117</v>
      </c>
      <c r="D839" s="51" t="s">
        <v>1630</v>
      </c>
      <c r="E839" s="51" t="s">
        <v>31</v>
      </c>
      <c r="F839" s="14" t="s">
        <v>92</v>
      </c>
      <c r="G839" s="14" t="s">
        <v>105</v>
      </c>
      <c r="H839" s="14" t="s">
        <v>85</v>
      </c>
      <c r="I839" s="14" t="s">
        <v>84</v>
      </c>
      <c r="J839" s="14" t="s">
        <v>116</v>
      </c>
      <c r="K839" s="51" t="s">
        <v>969</v>
      </c>
    </row>
    <row r="840" spans="1:11" x14ac:dyDescent="0.3">
      <c r="A840" s="14" t="s">
        <v>961</v>
      </c>
      <c r="B840" s="14" t="s">
        <v>45</v>
      </c>
      <c r="C840" s="14" t="s">
        <v>117</v>
      </c>
      <c r="D840" s="51" t="s">
        <v>1631</v>
      </c>
      <c r="E840" s="51" t="s">
        <v>31</v>
      </c>
      <c r="F840" s="14" t="s">
        <v>92</v>
      </c>
      <c r="G840" s="14" t="s">
        <v>105</v>
      </c>
      <c r="H840" s="14" t="s">
        <v>85</v>
      </c>
      <c r="I840" s="14" t="s">
        <v>84</v>
      </c>
      <c r="J840" s="14" t="s">
        <v>116</v>
      </c>
      <c r="K840" s="51" t="s">
        <v>969</v>
      </c>
    </row>
    <row r="841" spans="1:11" x14ac:dyDescent="0.3">
      <c r="A841" s="14" t="s">
        <v>961</v>
      </c>
      <c r="B841" s="14" t="s">
        <v>45</v>
      </c>
      <c r="C841" s="14" t="s">
        <v>117</v>
      </c>
      <c r="D841" s="51" t="s">
        <v>1685</v>
      </c>
      <c r="E841" s="51" t="s">
        <v>31</v>
      </c>
      <c r="F841" s="14" t="s">
        <v>92</v>
      </c>
      <c r="G841" s="14" t="s">
        <v>105</v>
      </c>
      <c r="H841" s="14" t="s">
        <v>85</v>
      </c>
      <c r="I841" s="14" t="s">
        <v>84</v>
      </c>
      <c r="J841" s="14" t="s">
        <v>116</v>
      </c>
      <c r="K841" s="51" t="s">
        <v>969</v>
      </c>
    </row>
    <row r="842" spans="1:11" x14ac:dyDescent="0.3">
      <c r="A842" s="14" t="s">
        <v>961</v>
      </c>
      <c r="B842" s="14" t="s">
        <v>45</v>
      </c>
      <c r="C842" s="14" t="s">
        <v>117</v>
      </c>
      <c r="D842" s="51" t="s">
        <v>1686</v>
      </c>
      <c r="E842" s="51" t="s">
        <v>31</v>
      </c>
      <c r="F842" s="14" t="s">
        <v>92</v>
      </c>
      <c r="G842" s="14" t="s">
        <v>105</v>
      </c>
      <c r="H842" s="14" t="s">
        <v>85</v>
      </c>
      <c r="I842" s="14" t="s">
        <v>84</v>
      </c>
      <c r="J842" s="14" t="s">
        <v>116</v>
      </c>
      <c r="K842" s="51" t="s">
        <v>969</v>
      </c>
    </row>
    <row r="843" spans="1:11" x14ac:dyDescent="0.3">
      <c r="A843" s="14" t="s">
        <v>961</v>
      </c>
      <c r="B843" s="14" t="s">
        <v>45</v>
      </c>
      <c r="C843" s="14" t="s">
        <v>117</v>
      </c>
      <c r="D843" s="51" t="s">
        <v>1687</v>
      </c>
      <c r="E843" s="51" t="s">
        <v>31</v>
      </c>
      <c r="F843" s="14" t="s">
        <v>92</v>
      </c>
      <c r="G843" s="14" t="s">
        <v>105</v>
      </c>
      <c r="H843" s="14" t="s">
        <v>85</v>
      </c>
      <c r="I843" s="14" t="s">
        <v>84</v>
      </c>
      <c r="J843" s="14" t="s">
        <v>116</v>
      </c>
      <c r="K843" s="51" t="s">
        <v>969</v>
      </c>
    </row>
    <row r="844" spans="1:11" x14ac:dyDescent="0.3">
      <c r="A844" s="14" t="s">
        <v>961</v>
      </c>
      <c r="B844" s="14" t="s">
        <v>45</v>
      </c>
      <c r="C844" s="14" t="s">
        <v>117</v>
      </c>
      <c r="D844" s="51" t="s">
        <v>1688</v>
      </c>
      <c r="E844" s="51" t="s">
        <v>31</v>
      </c>
      <c r="F844" s="14" t="s">
        <v>92</v>
      </c>
      <c r="G844" s="14" t="s">
        <v>105</v>
      </c>
      <c r="H844" s="14" t="s">
        <v>85</v>
      </c>
      <c r="I844" s="14" t="s">
        <v>84</v>
      </c>
      <c r="J844" s="14" t="s">
        <v>116</v>
      </c>
      <c r="K844" s="51" t="s">
        <v>969</v>
      </c>
    </row>
    <row r="845" spans="1:11" x14ac:dyDescent="0.3">
      <c r="A845" s="14" t="s">
        <v>961</v>
      </c>
      <c r="B845" s="14" t="s">
        <v>45</v>
      </c>
      <c r="C845" s="14" t="s">
        <v>117</v>
      </c>
      <c r="D845" s="51" t="s">
        <v>1689</v>
      </c>
      <c r="E845" s="51" t="s">
        <v>31</v>
      </c>
      <c r="F845" s="14" t="s">
        <v>92</v>
      </c>
      <c r="G845" s="14" t="s">
        <v>105</v>
      </c>
      <c r="H845" s="14" t="s">
        <v>85</v>
      </c>
      <c r="I845" s="14" t="s">
        <v>84</v>
      </c>
      <c r="J845" s="14" t="s">
        <v>116</v>
      </c>
      <c r="K845" s="51" t="s">
        <v>969</v>
      </c>
    </row>
    <row r="846" spans="1:11" x14ac:dyDescent="0.3">
      <c r="A846" s="14" t="s">
        <v>961</v>
      </c>
      <c r="B846" s="14" t="s">
        <v>45</v>
      </c>
      <c r="C846" s="14" t="s">
        <v>117</v>
      </c>
      <c r="D846" s="51" t="s">
        <v>1690</v>
      </c>
      <c r="E846" s="51" t="s">
        <v>31</v>
      </c>
      <c r="F846" s="14" t="s">
        <v>92</v>
      </c>
      <c r="G846" s="14" t="s">
        <v>105</v>
      </c>
      <c r="H846" s="14" t="s">
        <v>85</v>
      </c>
      <c r="I846" s="14" t="s">
        <v>84</v>
      </c>
      <c r="J846" s="14" t="s">
        <v>116</v>
      </c>
      <c r="K846" s="51" t="s">
        <v>969</v>
      </c>
    </row>
    <row r="847" spans="1:11" x14ac:dyDescent="0.3">
      <c r="A847" s="14" t="s">
        <v>961</v>
      </c>
      <c r="B847" s="14" t="s">
        <v>45</v>
      </c>
      <c r="C847" s="14" t="s">
        <v>117</v>
      </c>
      <c r="D847" s="51" t="s">
        <v>1691</v>
      </c>
      <c r="E847" s="51" t="s">
        <v>31</v>
      </c>
      <c r="F847" s="14" t="s">
        <v>92</v>
      </c>
      <c r="G847" s="14" t="s">
        <v>105</v>
      </c>
      <c r="H847" s="14" t="s">
        <v>85</v>
      </c>
      <c r="I847" s="14" t="s">
        <v>84</v>
      </c>
      <c r="J847" s="14" t="s">
        <v>116</v>
      </c>
      <c r="K847" s="51" t="s">
        <v>969</v>
      </c>
    </row>
    <row r="848" spans="1:11" x14ac:dyDescent="0.3">
      <c r="A848" s="14" t="s">
        <v>961</v>
      </c>
      <c r="B848" s="14" t="s">
        <v>45</v>
      </c>
      <c r="C848" s="14" t="s">
        <v>117</v>
      </c>
      <c r="D848" s="51" t="s">
        <v>1897</v>
      </c>
      <c r="E848" s="51" t="s">
        <v>31</v>
      </c>
      <c r="F848" s="14" t="s">
        <v>92</v>
      </c>
      <c r="G848" s="14" t="s">
        <v>105</v>
      </c>
      <c r="H848" s="14" t="s">
        <v>85</v>
      </c>
      <c r="I848" s="14" t="s">
        <v>84</v>
      </c>
      <c r="J848" s="14" t="s">
        <v>116</v>
      </c>
      <c r="K848" s="51" t="s">
        <v>969</v>
      </c>
    </row>
    <row r="849" spans="1:11" x14ac:dyDescent="0.3">
      <c r="A849" s="14" t="s">
        <v>961</v>
      </c>
      <c r="B849" s="14" t="s">
        <v>45</v>
      </c>
      <c r="C849" s="14" t="s">
        <v>117</v>
      </c>
      <c r="D849" s="51" t="s">
        <v>1842</v>
      </c>
      <c r="E849" s="51" t="s">
        <v>31</v>
      </c>
      <c r="F849" s="14" t="s">
        <v>92</v>
      </c>
      <c r="G849" s="14" t="s">
        <v>105</v>
      </c>
      <c r="H849" s="14" t="s">
        <v>85</v>
      </c>
      <c r="I849" s="14" t="s">
        <v>84</v>
      </c>
      <c r="J849" s="14" t="s">
        <v>116</v>
      </c>
      <c r="K849" s="51" t="s">
        <v>969</v>
      </c>
    </row>
    <row r="850" spans="1:11" x14ac:dyDescent="0.3">
      <c r="A850" s="14" t="s">
        <v>961</v>
      </c>
      <c r="B850" s="14" t="s">
        <v>45</v>
      </c>
      <c r="C850" s="14" t="s">
        <v>117</v>
      </c>
      <c r="D850" s="51" t="s">
        <v>1898</v>
      </c>
      <c r="E850" s="51" t="s">
        <v>31</v>
      </c>
      <c r="F850" s="14" t="s">
        <v>92</v>
      </c>
      <c r="G850" s="14" t="s">
        <v>105</v>
      </c>
      <c r="H850" s="14" t="s">
        <v>85</v>
      </c>
      <c r="I850" s="14" t="s">
        <v>84</v>
      </c>
      <c r="J850" s="14" t="s">
        <v>116</v>
      </c>
      <c r="K850" s="51" t="s">
        <v>969</v>
      </c>
    </row>
    <row r="851" spans="1:11" x14ac:dyDescent="0.3">
      <c r="A851" s="14" t="s">
        <v>961</v>
      </c>
      <c r="B851" s="14" t="s">
        <v>45</v>
      </c>
      <c r="C851" s="14" t="s">
        <v>117</v>
      </c>
      <c r="D851" s="51" t="s">
        <v>1692</v>
      </c>
      <c r="E851" s="51" t="s">
        <v>31</v>
      </c>
      <c r="F851" s="14" t="s">
        <v>92</v>
      </c>
      <c r="G851" s="14" t="s">
        <v>105</v>
      </c>
      <c r="H851" s="14" t="s">
        <v>85</v>
      </c>
      <c r="I851" s="14" t="s">
        <v>84</v>
      </c>
      <c r="J851" s="14" t="s">
        <v>116</v>
      </c>
      <c r="K851" s="51" t="s">
        <v>969</v>
      </c>
    </row>
    <row r="852" spans="1:11" x14ac:dyDescent="0.3">
      <c r="A852" s="14" t="s">
        <v>961</v>
      </c>
      <c r="B852" s="14" t="s">
        <v>45</v>
      </c>
      <c r="C852" s="14" t="s">
        <v>117</v>
      </c>
      <c r="D852" s="51" t="s">
        <v>1601</v>
      </c>
      <c r="E852" s="51" t="s">
        <v>36</v>
      </c>
      <c r="F852" s="14" t="s">
        <v>92</v>
      </c>
      <c r="G852" s="14" t="s">
        <v>105</v>
      </c>
      <c r="H852" s="14" t="s">
        <v>85</v>
      </c>
      <c r="I852" s="14" t="s">
        <v>84</v>
      </c>
      <c r="J852" s="14" t="s">
        <v>116</v>
      </c>
      <c r="K852" s="51" t="s">
        <v>969</v>
      </c>
    </row>
    <row r="853" spans="1:11" x14ac:dyDescent="0.3">
      <c r="A853" s="14" t="s">
        <v>961</v>
      </c>
      <c r="B853" s="14" t="s">
        <v>45</v>
      </c>
      <c r="C853" s="14" t="s">
        <v>117</v>
      </c>
      <c r="D853" s="51" t="s">
        <v>1493</v>
      </c>
      <c r="E853" s="51" t="s">
        <v>31</v>
      </c>
      <c r="F853" s="14" t="s">
        <v>92</v>
      </c>
      <c r="G853" s="14" t="s">
        <v>86</v>
      </c>
      <c r="H853" s="14" t="s">
        <v>83</v>
      </c>
      <c r="I853" s="14" t="s">
        <v>82</v>
      </c>
      <c r="J853" s="14" t="s">
        <v>116</v>
      </c>
      <c r="K853" s="51" t="s">
        <v>969</v>
      </c>
    </row>
    <row r="854" spans="1:11" x14ac:dyDescent="0.3">
      <c r="A854" s="14" t="s">
        <v>961</v>
      </c>
      <c r="B854" s="14" t="s">
        <v>45</v>
      </c>
      <c r="C854" s="14" t="s">
        <v>117</v>
      </c>
      <c r="D854" s="51" t="s">
        <v>1503</v>
      </c>
      <c r="E854" s="51" t="s">
        <v>31</v>
      </c>
      <c r="F854" s="14" t="s">
        <v>92</v>
      </c>
      <c r="G854" s="14" t="s">
        <v>86</v>
      </c>
      <c r="H854" s="14" t="s">
        <v>83</v>
      </c>
      <c r="I854" s="14" t="s">
        <v>82</v>
      </c>
      <c r="J854" s="14" t="s">
        <v>116</v>
      </c>
      <c r="K854" s="51" t="s">
        <v>969</v>
      </c>
    </row>
    <row r="855" spans="1:11" x14ac:dyDescent="0.3">
      <c r="A855" s="14" t="s">
        <v>961</v>
      </c>
      <c r="B855" s="14" t="s">
        <v>45</v>
      </c>
      <c r="C855" s="14" t="s">
        <v>117</v>
      </c>
      <c r="D855" s="51" t="s">
        <v>1504</v>
      </c>
      <c r="E855" s="51" t="s">
        <v>31</v>
      </c>
      <c r="F855" s="14" t="s">
        <v>92</v>
      </c>
      <c r="G855" s="14" t="s">
        <v>86</v>
      </c>
      <c r="H855" s="14" t="s">
        <v>83</v>
      </c>
      <c r="I855" s="14" t="s">
        <v>82</v>
      </c>
      <c r="J855" s="14" t="s">
        <v>116</v>
      </c>
      <c r="K855" s="51" t="s">
        <v>969</v>
      </c>
    </row>
    <row r="856" spans="1:11" x14ac:dyDescent="0.3">
      <c r="A856" s="14" t="s">
        <v>961</v>
      </c>
      <c r="B856" s="14" t="s">
        <v>45</v>
      </c>
      <c r="C856" s="14" t="s">
        <v>117</v>
      </c>
      <c r="D856" s="51" t="s">
        <v>1512</v>
      </c>
      <c r="E856" s="51" t="s">
        <v>31</v>
      </c>
      <c r="F856" s="14" t="s">
        <v>92</v>
      </c>
      <c r="G856" s="14" t="s">
        <v>86</v>
      </c>
      <c r="H856" s="14" t="s">
        <v>83</v>
      </c>
      <c r="I856" s="14" t="s">
        <v>82</v>
      </c>
      <c r="J856" s="14" t="s">
        <v>116</v>
      </c>
      <c r="K856" s="51" t="s">
        <v>969</v>
      </c>
    </row>
    <row r="857" spans="1:11" x14ac:dyDescent="0.3">
      <c r="A857" s="14" t="s">
        <v>961</v>
      </c>
      <c r="B857" s="14" t="s">
        <v>45</v>
      </c>
      <c r="C857" s="14" t="s">
        <v>117</v>
      </c>
      <c r="D857" s="51" t="s">
        <v>1527</v>
      </c>
      <c r="E857" s="51" t="s">
        <v>29</v>
      </c>
      <c r="F857" s="14" t="s">
        <v>92</v>
      </c>
      <c r="G857" s="14" t="s">
        <v>86</v>
      </c>
      <c r="H857" s="14" t="s">
        <v>83</v>
      </c>
      <c r="I857" s="14" t="s">
        <v>82</v>
      </c>
      <c r="J857" s="14" t="s">
        <v>116</v>
      </c>
      <c r="K857" s="51" t="s">
        <v>969</v>
      </c>
    </row>
    <row r="858" spans="1:11" x14ac:dyDescent="0.3">
      <c r="A858" s="14" t="s">
        <v>961</v>
      </c>
      <c r="B858" s="14" t="s">
        <v>45</v>
      </c>
      <c r="C858" s="14" t="s">
        <v>117</v>
      </c>
      <c r="D858" s="51" t="s">
        <v>1528</v>
      </c>
      <c r="E858" s="51" t="s">
        <v>29</v>
      </c>
      <c r="F858" s="14" t="s">
        <v>92</v>
      </c>
      <c r="G858" s="14" t="s">
        <v>86</v>
      </c>
      <c r="H858" s="14" t="s">
        <v>83</v>
      </c>
      <c r="I858" s="14" t="s">
        <v>82</v>
      </c>
      <c r="J858" s="14" t="s">
        <v>116</v>
      </c>
      <c r="K858" s="51" t="s">
        <v>969</v>
      </c>
    </row>
    <row r="859" spans="1:11" x14ac:dyDescent="0.3">
      <c r="A859" s="14" t="s">
        <v>961</v>
      </c>
      <c r="B859" s="14" t="s">
        <v>45</v>
      </c>
      <c r="C859" s="14" t="s">
        <v>117</v>
      </c>
      <c r="D859" s="51" t="s">
        <v>1529</v>
      </c>
      <c r="E859" s="51" t="s">
        <v>29</v>
      </c>
      <c r="F859" s="14" t="s">
        <v>92</v>
      </c>
      <c r="G859" s="14" t="s">
        <v>86</v>
      </c>
      <c r="H859" s="14" t="s">
        <v>83</v>
      </c>
      <c r="I859" s="14" t="s">
        <v>82</v>
      </c>
      <c r="J859" s="14" t="s">
        <v>116</v>
      </c>
      <c r="K859" s="51" t="s">
        <v>969</v>
      </c>
    </row>
    <row r="860" spans="1:11" x14ac:dyDescent="0.3">
      <c r="A860" s="14" t="s">
        <v>961</v>
      </c>
      <c r="B860" s="14" t="s">
        <v>45</v>
      </c>
      <c r="C860" s="14" t="s">
        <v>117</v>
      </c>
      <c r="D860" s="51" t="s">
        <v>1416</v>
      </c>
      <c r="E860" s="51" t="s">
        <v>29</v>
      </c>
      <c r="F860" s="14" t="s">
        <v>92</v>
      </c>
      <c r="G860" s="14" t="s">
        <v>86</v>
      </c>
      <c r="H860" s="14" t="s">
        <v>83</v>
      </c>
      <c r="I860" s="14" t="s">
        <v>82</v>
      </c>
      <c r="J860" s="14" t="s">
        <v>116</v>
      </c>
      <c r="K860" s="51" t="s">
        <v>969</v>
      </c>
    </row>
    <row r="861" spans="1:11" x14ac:dyDescent="0.3">
      <c r="A861" s="14" t="s">
        <v>961</v>
      </c>
      <c r="B861" s="14" t="s">
        <v>45</v>
      </c>
      <c r="C861" s="14" t="s">
        <v>117</v>
      </c>
      <c r="D861" s="51" t="s">
        <v>1417</v>
      </c>
      <c r="E861" s="51" t="s">
        <v>29</v>
      </c>
      <c r="F861" s="14" t="s">
        <v>92</v>
      </c>
      <c r="G861" s="14" t="s">
        <v>86</v>
      </c>
      <c r="H861" s="14" t="s">
        <v>83</v>
      </c>
      <c r="I861" s="14" t="s">
        <v>82</v>
      </c>
      <c r="J861" s="14" t="s">
        <v>116</v>
      </c>
      <c r="K861" s="51" t="s">
        <v>969</v>
      </c>
    </row>
    <row r="862" spans="1:11" x14ac:dyDescent="0.3">
      <c r="A862" s="14" t="s">
        <v>961</v>
      </c>
      <c r="B862" s="14" t="s">
        <v>45</v>
      </c>
      <c r="C862" s="14" t="s">
        <v>117</v>
      </c>
      <c r="D862" s="51" t="s">
        <v>1417</v>
      </c>
      <c r="E862" s="51" t="s">
        <v>29</v>
      </c>
      <c r="F862" s="14" t="s">
        <v>2954</v>
      </c>
      <c r="G862" s="14" t="s">
        <v>86</v>
      </c>
      <c r="H862" s="14" t="s">
        <v>83</v>
      </c>
      <c r="I862" s="14" t="s">
        <v>82</v>
      </c>
      <c r="J862" s="14" t="s">
        <v>116</v>
      </c>
      <c r="K862" s="51" t="s">
        <v>980</v>
      </c>
    </row>
    <row r="863" spans="1:11" x14ac:dyDescent="0.3">
      <c r="A863" s="14" t="s">
        <v>961</v>
      </c>
      <c r="B863" s="14" t="s">
        <v>45</v>
      </c>
      <c r="C863" s="14" t="s">
        <v>2308</v>
      </c>
      <c r="D863" s="51" t="s">
        <v>2233</v>
      </c>
      <c r="E863" s="51" t="s">
        <v>23</v>
      </c>
      <c r="F863" s="14" t="s">
        <v>92</v>
      </c>
      <c r="G863" s="14" t="s">
        <v>100</v>
      </c>
      <c r="H863" s="14" t="s">
        <v>89</v>
      </c>
      <c r="I863" s="14" t="s">
        <v>1373</v>
      </c>
      <c r="J863" s="14" t="s">
        <v>2023</v>
      </c>
      <c r="K863" s="51" t="s">
        <v>969</v>
      </c>
    </row>
    <row r="864" spans="1:11" x14ac:dyDescent="0.3">
      <c r="A864" s="14" t="s">
        <v>961</v>
      </c>
      <c r="B864" s="14" t="s">
        <v>45</v>
      </c>
      <c r="C864" s="14" t="s">
        <v>2308</v>
      </c>
      <c r="D864" s="51" t="s">
        <v>4139</v>
      </c>
      <c r="E864" s="51" t="s">
        <v>23</v>
      </c>
      <c r="F864" s="14" t="s">
        <v>92</v>
      </c>
      <c r="G864" s="14" t="s">
        <v>133</v>
      </c>
      <c r="H864" s="14" t="s">
        <v>89</v>
      </c>
      <c r="I864" s="14" t="s">
        <v>1373</v>
      </c>
      <c r="J864" s="14" t="s">
        <v>2023</v>
      </c>
      <c r="K864" s="51" t="s">
        <v>969</v>
      </c>
    </row>
    <row r="865" spans="1:11" x14ac:dyDescent="0.3">
      <c r="A865" s="14" t="s">
        <v>961</v>
      </c>
      <c r="B865" s="14" t="s">
        <v>45</v>
      </c>
      <c r="C865" s="14" t="s">
        <v>2308</v>
      </c>
      <c r="D865" s="51" t="s">
        <v>3393</v>
      </c>
      <c r="E865" s="51" t="s">
        <v>23</v>
      </c>
      <c r="F865" s="14" t="s">
        <v>92</v>
      </c>
      <c r="G865" s="14" t="s">
        <v>134</v>
      </c>
      <c r="H865" s="14" t="s">
        <v>89</v>
      </c>
      <c r="I865" s="14" t="s">
        <v>145</v>
      </c>
      <c r="J865" s="14" t="s">
        <v>2023</v>
      </c>
      <c r="K865" s="51" t="s">
        <v>969</v>
      </c>
    </row>
    <row r="866" spans="1:11" x14ac:dyDescent="0.3">
      <c r="A866" s="14" t="s">
        <v>961</v>
      </c>
      <c r="B866" s="14" t="s">
        <v>45</v>
      </c>
      <c r="C866" s="14" t="s">
        <v>2308</v>
      </c>
      <c r="D866" s="51" t="s">
        <v>4140</v>
      </c>
      <c r="E866" s="51" t="s">
        <v>23</v>
      </c>
      <c r="F866" s="14" t="s">
        <v>92</v>
      </c>
      <c r="G866" s="14" t="s">
        <v>131</v>
      </c>
      <c r="H866" s="14" t="s">
        <v>135</v>
      </c>
      <c r="I866" s="14" t="s">
        <v>1373</v>
      </c>
      <c r="J866" s="14" t="s">
        <v>2023</v>
      </c>
      <c r="K866" s="51" t="s">
        <v>969</v>
      </c>
    </row>
    <row r="867" spans="1:11" x14ac:dyDescent="0.3">
      <c r="A867" s="14" t="s">
        <v>961</v>
      </c>
      <c r="B867" s="14" t="s">
        <v>50</v>
      </c>
      <c r="C867" s="14" t="s">
        <v>108</v>
      </c>
      <c r="D867" s="51" t="s">
        <v>4141</v>
      </c>
      <c r="E867" s="51" t="s">
        <v>23</v>
      </c>
      <c r="F867" s="14" t="s">
        <v>4142</v>
      </c>
      <c r="G867" s="14" t="s">
        <v>147</v>
      </c>
      <c r="H867" s="14" t="s">
        <v>83</v>
      </c>
      <c r="I867" s="14" t="s">
        <v>82</v>
      </c>
      <c r="J867" s="14" t="s">
        <v>116</v>
      </c>
      <c r="K867" s="51" t="s">
        <v>969</v>
      </c>
    </row>
    <row r="868" spans="1:11" x14ac:dyDescent="0.3">
      <c r="A868" s="14" t="s">
        <v>961</v>
      </c>
      <c r="B868" s="14" t="s">
        <v>50</v>
      </c>
      <c r="C868" s="14" t="s">
        <v>108</v>
      </c>
      <c r="D868" s="51" t="s">
        <v>4143</v>
      </c>
      <c r="E868" s="51" t="s">
        <v>23</v>
      </c>
      <c r="F868" s="14" t="s">
        <v>4144</v>
      </c>
      <c r="G868" s="14" t="s">
        <v>147</v>
      </c>
      <c r="H868" s="14" t="s">
        <v>83</v>
      </c>
      <c r="I868" s="14" t="s">
        <v>82</v>
      </c>
      <c r="J868" s="14" t="s">
        <v>116</v>
      </c>
      <c r="K868" s="51" t="s">
        <v>969</v>
      </c>
    </row>
    <row r="869" spans="1:11" x14ac:dyDescent="0.3">
      <c r="A869" s="14" t="s">
        <v>961</v>
      </c>
      <c r="B869" s="14" t="s">
        <v>50</v>
      </c>
      <c r="C869" s="14" t="s">
        <v>108</v>
      </c>
      <c r="D869" s="51" t="s">
        <v>4145</v>
      </c>
      <c r="E869" s="51" t="s">
        <v>23</v>
      </c>
      <c r="F869" s="14" t="s">
        <v>4146</v>
      </c>
      <c r="G869" s="14" t="s">
        <v>147</v>
      </c>
      <c r="H869" s="14" t="s">
        <v>83</v>
      </c>
      <c r="I869" s="14" t="s">
        <v>82</v>
      </c>
      <c r="J869" s="14" t="s">
        <v>116</v>
      </c>
      <c r="K869" s="51" t="s">
        <v>969</v>
      </c>
    </row>
    <row r="870" spans="1:11" x14ac:dyDescent="0.3">
      <c r="A870" s="14" t="s">
        <v>961</v>
      </c>
      <c r="B870" s="14" t="s">
        <v>50</v>
      </c>
      <c r="C870" s="14" t="s">
        <v>108</v>
      </c>
      <c r="D870" s="51" t="s">
        <v>2134</v>
      </c>
      <c r="E870" s="51" t="s">
        <v>23</v>
      </c>
      <c r="F870" s="14" t="s">
        <v>2261</v>
      </c>
      <c r="G870" s="14" t="s">
        <v>147</v>
      </c>
      <c r="H870" s="14" t="s">
        <v>83</v>
      </c>
      <c r="I870" s="14" t="s">
        <v>82</v>
      </c>
      <c r="J870" s="14" t="s">
        <v>116</v>
      </c>
      <c r="K870" s="51" t="s">
        <v>969</v>
      </c>
    </row>
    <row r="871" spans="1:11" x14ac:dyDescent="0.3">
      <c r="A871" s="14" t="s">
        <v>961</v>
      </c>
      <c r="B871" s="14" t="s">
        <v>50</v>
      </c>
      <c r="C871" s="14" t="s">
        <v>117</v>
      </c>
      <c r="D871" s="51" t="s">
        <v>4147</v>
      </c>
      <c r="E871" s="51" t="s">
        <v>23</v>
      </c>
      <c r="F871" s="14" t="s">
        <v>4148</v>
      </c>
      <c r="G871" s="14" t="s">
        <v>149</v>
      </c>
      <c r="H871" s="14" t="s">
        <v>81</v>
      </c>
      <c r="I871" s="14" t="s">
        <v>84</v>
      </c>
      <c r="J871" s="14" t="s">
        <v>111</v>
      </c>
      <c r="K871" s="51" t="s">
        <v>969</v>
      </c>
    </row>
    <row r="872" spans="1:11" x14ac:dyDescent="0.3">
      <c r="A872" s="14" t="s">
        <v>961</v>
      </c>
      <c r="B872" s="14" t="s">
        <v>50</v>
      </c>
      <c r="C872" s="14" t="s">
        <v>117</v>
      </c>
      <c r="D872" s="51" t="s">
        <v>1780</v>
      </c>
      <c r="E872" s="51" t="s">
        <v>23</v>
      </c>
      <c r="F872" s="14" t="s">
        <v>2443</v>
      </c>
      <c r="G872" s="14" t="s">
        <v>131</v>
      </c>
      <c r="H872" s="14" t="s">
        <v>83</v>
      </c>
      <c r="I872" s="14" t="s">
        <v>82</v>
      </c>
      <c r="J872" s="14" t="s">
        <v>132</v>
      </c>
      <c r="K872" s="51" t="s">
        <v>969</v>
      </c>
    </row>
    <row r="873" spans="1:11" x14ac:dyDescent="0.3">
      <c r="A873" s="14" t="s">
        <v>961</v>
      </c>
      <c r="B873" s="14" t="s">
        <v>50</v>
      </c>
      <c r="C873" s="14" t="s">
        <v>117</v>
      </c>
      <c r="D873" s="51" t="s">
        <v>1781</v>
      </c>
      <c r="E873" s="51" t="s">
        <v>23</v>
      </c>
      <c r="F873" s="14" t="s">
        <v>2444</v>
      </c>
      <c r="G873" s="14" t="s">
        <v>120</v>
      </c>
      <c r="H873" s="14" t="s">
        <v>83</v>
      </c>
      <c r="I873" s="14" t="s">
        <v>82</v>
      </c>
      <c r="J873" s="14" t="s">
        <v>132</v>
      </c>
      <c r="K873" s="51" t="s">
        <v>969</v>
      </c>
    </row>
    <row r="874" spans="1:11" x14ac:dyDescent="0.3">
      <c r="A874" s="14" t="s">
        <v>961</v>
      </c>
      <c r="B874" s="14" t="s">
        <v>50</v>
      </c>
      <c r="C874" s="14" t="s">
        <v>117</v>
      </c>
      <c r="D874" s="51" t="s">
        <v>1782</v>
      </c>
      <c r="E874" s="51" t="s">
        <v>23</v>
      </c>
      <c r="F874" s="14" t="s">
        <v>2072</v>
      </c>
      <c r="G874" s="14" t="s">
        <v>100</v>
      </c>
      <c r="H874" s="14" t="s">
        <v>83</v>
      </c>
      <c r="I874" s="14" t="s">
        <v>82</v>
      </c>
      <c r="J874" s="14" t="s">
        <v>132</v>
      </c>
      <c r="K874" s="51" t="s">
        <v>969</v>
      </c>
    </row>
    <row r="875" spans="1:11" x14ac:dyDescent="0.3">
      <c r="A875" s="14" t="s">
        <v>961</v>
      </c>
      <c r="B875" s="14" t="s">
        <v>50</v>
      </c>
      <c r="C875" s="14" t="s">
        <v>117</v>
      </c>
      <c r="D875" s="51" t="s">
        <v>1783</v>
      </c>
      <c r="E875" s="51" t="s">
        <v>23</v>
      </c>
      <c r="F875" s="14" t="s">
        <v>2073</v>
      </c>
      <c r="G875" s="14" t="s">
        <v>120</v>
      </c>
      <c r="H875" s="14" t="s">
        <v>83</v>
      </c>
      <c r="I875" s="14" t="s">
        <v>82</v>
      </c>
      <c r="J875" s="14" t="s">
        <v>132</v>
      </c>
      <c r="K875" s="51" t="s">
        <v>969</v>
      </c>
    </row>
    <row r="876" spans="1:11" x14ac:dyDescent="0.3">
      <c r="A876" s="14" t="s">
        <v>961</v>
      </c>
      <c r="B876" s="14" t="s">
        <v>50</v>
      </c>
      <c r="C876" s="14" t="s">
        <v>117</v>
      </c>
      <c r="D876" s="51" t="s">
        <v>1784</v>
      </c>
      <c r="E876" s="51" t="s">
        <v>23</v>
      </c>
      <c r="F876" s="14" t="s">
        <v>2445</v>
      </c>
      <c r="G876" s="14" t="s">
        <v>100</v>
      </c>
      <c r="H876" s="14" t="s">
        <v>83</v>
      </c>
      <c r="I876" s="14" t="s">
        <v>82</v>
      </c>
      <c r="J876" s="14" t="s">
        <v>132</v>
      </c>
      <c r="K876" s="51" t="s">
        <v>969</v>
      </c>
    </row>
    <row r="877" spans="1:11" x14ac:dyDescent="0.3">
      <c r="A877" s="14" t="s">
        <v>961</v>
      </c>
      <c r="B877" s="14" t="s">
        <v>50</v>
      </c>
      <c r="C877" s="14" t="s">
        <v>117</v>
      </c>
      <c r="D877" s="51" t="s">
        <v>1899</v>
      </c>
      <c r="E877" s="51" t="s">
        <v>23</v>
      </c>
      <c r="F877" s="14" t="s">
        <v>2446</v>
      </c>
      <c r="G877" s="14" t="s">
        <v>120</v>
      </c>
      <c r="H877" s="14" t="s">
        <v>83</v>
      </c>
      <c r="I877" s="14" t="s">
        <v>82</v>
      </c>
      <c r="J877" s="14" t="s">
        <v>132</v>
      </c>
      <c r="K877" s="51" t="s">
        <v>969</v>
      </c>
    </row>
    <row r="878" spans="1:11" x14ac:dyDescent="0.3">
      <c r="A878" s="14" t="s">
        <v>961</v>
      </c>
      <c r="B878" s="14" t="s">
        <v>50</v>
      </c>
      <c r="C878" s="14" t="s">
        <v>117</v>
      </c>
      <c r="D878" s="51" t="s">
        <v>1785</v>
      </c>
      <c r="E878" s="51" t="s">
        <v>23</v>
      </c>
      <c r="F878" s="14" t="s">
        <v>2447</v>
      </c>
      <c r="G878" s="14" t="s">
        <v>120</v>
      </c>
      <c r="H878" s="14" t="s">
        <v>83</v>
      </c>
      <c r="I878" s="14" t="s">
        <v>82</v>
      </c>
      <c r="J878" s="14" t="s">
        <v>132</v>
      </c>
      <c r="K878" s="51" t="s">
        <v>969</v>
      </c>
    </row>
    <row r="879" spans="1:11" x14ac:dyDescent="0.3">
      <c r="A879" s="14" t="s">
        <v>961</v>
      </c>
      <c r="B879" s="14" t="s">
        <v>50</v>
      </c>
      <c r="C879" s="14" t="s">
        <v>117</v>
      </c>
      <c r="D879" s="51" t="s">
        <v>1786</v>
      </c>
      <c r="E879" s="51" t="s">
        <v>23</v>
      </c>
      <c r="F879" s="14" t="s">
        <v>2448</v>
      </c>
      <c r="G879" s="14" t="s">
        <v>100</v>
      </c>
      <c r="H879" s="14" t="s">
        <v>83</v>
      </c>
      <c r="I879" s="14" t="s">
        <v>82</v>
      </c>
      <c r="J879" s="14" t="s">
        <v>132</v>
      </c>
      <c r="K879" s="51" t="s">
        <v>969</v>
      </c>
    </row>
    <row r="880" spans="1:11" x14ac:dyDescent="0.3">
      <c r="A880" s="14" t="s">
        <v>961</v>
      </c>
      <c r="B880" s="14" t="s">
        <v>50</v>
      </c>
      <c r="C880" s="14" t="s">
        <v>117</v>
      </c>
      <c r="D880" s="51" t="s">
        <v>4149</v>
      </c>
      <c r="E880" s="51" t="s">
        <v>23</v>
      </c>
      <c r="F880" s="14" t="s">
        <v>4150</v>
      </c>
      <c r="G880" s="14" t="s">
        <v>105</v>
      </c>
      <c r="H880" s="14" t="s">
        <v>85</v>
      </c>
      <c r="I880" s="14" t="s">
        <v>84</v>
      </c>
      <c r="J880" s="14" t="s">
        <v>116</v>
      </c>
      <c r="K880" s="51" t="s">
        <v>969</v>
      </c>
    </row>
    <row r="881" spans="1:11" x14ac:dyDescent="0.3">
      <c r="A881" s="14" t="s">
        <v>961</v>
      </c>
      <c r="B881" s="14" t="s">
        <v>50</v>
      </c>
      <c r="C881" s="14" t="s">
        <v>1602</v>
      </c>
      <c r="D881" s="51" t="s">
        <v>1603</v>
      </c>
      <c r="E881" s="51" t="s">
        <v>23</v>
      </c>
      <c r="F881" s="14" t="s">
        <v>2449</v>
      </c>
      <c r="G881" s="14" t="s">
        <v>125</v>
      </c>
      <c r="H881" s="14" t="s">
        <v>83</v>
      </c>
      <c r="I881" s="14" t="s">
        <v>543</v>
      </c>
      <c r="J881" s="14" t="s">
        <v>1264</v>
      </c>
      <c r="K881" s="51" t="s">
        <v>969</v>
      </c>
    </row>
    <row r="882" spans="1:11" x14ac:dyDescent="0.3">
      <c r="A882" s="14" t="s">
        <v>961</v>
      </c>
      <c r="B882" s="14" t="s">
        <v>48</v>
      </c>
      <c r="C882" s="14" t="s">
        <v>108</v>
      </c>
      <c r="D882" s="51" t="s">
        <v>4151</v>
      </c>
      <c r="E882" s="51" t="s">
        <v>23</v>
      </c>
      <c r="F882" s="14" t="s">
        <v>4152</v>
      </c>
      <c r="G882" s="14" t="s">
        <v>162</v>
      </c>
      <c r="H882" s="14" t="s">
        <v>137</v>
      </c>
      <c r="I882" s="14" t="s">
        <v>82</v>
      </c>
      <c r="J882" s="14" t="s">
        <v>132</v>
      </c>
      <c r="K882" s="51" t="s">
        <v>969</v>
      </c>
    </row>
    <row r="883" spans="1:11" x14ac:dyDescent="0.3">
      <c r="A883" s="14" t="s">
        <v>961</v>
      </c>
      <c r="B883" s="14" t="s">
        <v>48</v>
      </c>
      <c r="C883" s="14" t="s">
        <v>108</v>
      </c>
      <c r="D883" s="51" t="s">
        <v>4153</v>
      </c>
      <c r="E883" s="51" t="s">
        <v>23</v>
      </c>
      <c r="F883" s="14" t="s">
        <v>4154</v>
      </c>
      <c r="G883" s="14" t="s">
        <v>156</v>
      </c>
      <c r="H883" s="14" t="s">
        <v>135</v>
      </c>
      <c r="I883" s="14" t="s">
        <v>145</v>
      </c>
      <c r="J883" s="14" t="s">
        <v>136</v>
      </c>
      <c r="K883" s="51" t="s">
        <v>969</v>
      </c>
    </row>
    <row r="884" spans="1:11" x14ac:dyDescent="0.3">
      <c r="A884" s="14" t="s">
        <v>961</v>
      </c>
      <c r="B884" s="14" t="s">
        <v>48</v>
      </c>
      <c r="C884" s="14" t="s">
        <v>108</v>
      </c>
      <c r="D884" s="51" t="s">
        <v>4155</v>
      </c>
      <c r="E884" s="51" t="s">
        <v>23</v>
      </c>
      <c r="F884" s="14" t="s">
        <v>4156</v>
      </c>
      <c r="G884" s="14" t="s">
        <v>162</v>
      </c>
      <c r="H884" s="14" t="s">
        <v>137</v>
      </c>
      <c r="I884" s="14" t="s">
        <v>82</v>
      </c>
      <c r="J884" s="14" t="s">
        <v>132</v>
      </c>
      <c r="K884" s="51" t="s">
        <v>969</v>
      </c>
    </row>
    <row r="885" spans="1:11" x14ac:dyDescent="0.3">
      <c r="A885" s="14" t="s">
        <v>961</v>
      </c>
      <c r="B885" s="14" t="s">
        <v>48</v>
      </c>
      <c r="C885" s="14" t="s">
        <v>108</v>
      </c>
      <c r="D885" s="51" t="s">
        <v>4157</v>
      </c>
      <c r="E885" s="51" t="s">
        <v>23</v>
      </c>
      <c r="F885" s="14" t="s">
        <v>4158</v>
      </c>
      <c r="G885" s="14" t="s">
        <v>162</v>
      </c>
      <c r="H885" s="14" t="s">
        <v>137</v>
      </c>
      <c r="I885" s="14" t="s">
        <v>82</v>
      </c>
      <c r="J885" s="14" t="s">
        <v>132</v>
      </c>
      <c r="K885" s="51" t="s">
        <v>969</v>
      </c>
    </row>
    <row r="886" spans="1:11" x14ac:dyDescent="0.3">
      <c r="A886" s="14" t="s">
        <v>961</v>
      </c>
      <c r="B886" s="14" t="s">
        <v>48</v>
      </c>
      <c r="C886" s="14" t="s">
        <v>108</v>
      </c>
      <c r="D886" s="51" t="s">
        <v>4159</v>
      </c>
      <c r="E886" s="51" t="s">
        <v>23</v>
      </c>
      <c r="F886" s="14" t="s">
        <v>4160</v>
      </c>
      <c r="G886" s="14" t="s">
        <v>162</v>
      </c>
      <c r="H886" s="14" t="s">
        <v>137</v>
      </c>
      <c r="I886" s="14" t="s">
        <v>82</v>
      </c>
      <c r="J886" s="14" t="s">
        <v>132</v>
      </c>
      <c r="K886" s="51" t="s">
        <v>969</v>
      </c>
    </row>
    <row r="887" spans="1:11" x14ac:dyDescent="0.3">
      <c r="A887" s="14" t="s">
        <v>961</v>
      </c>
      <c r="B887" s="14" t="s">
        <v>48</v>
      </c>
      <c r="C887" s="14" t="s">
        <v>108</v>
      </c>
      <c r="D887" s="51" t="s">
        <v>4161</v>
      </c>
      <c r="E887" s="51" t="s">
        <v>23</v>
      </c>
      <c r="F887" s="14" t="s">
        <v>4162</v>
      </c>
      <c r="G887" s="14" t="s">
        <v>156</v>
      </c>
      <c r="H887" s="14" t="s">
        <v>135</v>
      </c>
      <c r="I887" s="14" t="s">
        <v>145</v>
      </c>
      <c r="J887" s="14" t="s">
        <v>136</v>
      </c>
      <c r="K887" s="51" t="s">
        <v>969</v>
      </c>
    </row>
    <row r="888" spans="1:11" x14ac:dyDescent="0.3">
      <c r="A888" s="14" t="s">
        <v>961</v>
      </c>
      <c r="B888" s="14" t="s">
        <v>48</v>
      </c>
      <c r="C888" s="14" t="s">
        <v>108</v>
      </c>
      <c r="D888" s="51" t="s">
        <v>2800</v>
      </c>
      <c r="E888" s="51" t="s">
        <v>79</v>
      </c>
      <c r="F888" s="14" t="s">
        <v>2450</v>
      </c>
      <c r="G888" s="14" t="s">
        <v>98</v>
      </c>
      <c r="H888" s="14" t="s">
        <v>978</v>
      </c>
      <c r="I888" s="14" t="s">
        <v>1030</v>
      </c>
      <c r="J888" s="14" t="s">
        <v>143</v>
      </c>
      <c r="K888" s="51" t="s">
        <v>969</v>
      </c>
    </row>
    <row r="889" spans="1:11" x14ac:dyDescent="0.3">
      <c r="A889" s="14" t="s">
        <v>961</v>
      </c>
      <c r="B889" s="14" t="s">
        <v>48</v>
      </c>
      <c r="C889" s="14" t="s">
        <v>108</v>
      </c>
      <c r="D889" s="51" t="s">
        <v>4163</v>
      </c>
      <c r="E889" s="51" t="s">
        <v>31</v>
      </c>
      <c r="F889" s="14" t="s">
        <v>4164</v>
      </c>
      <c r="G889" s="14" t="s">
        <v>144</v>
      </c>
      <c r="H889" s="14" t="s">
        <v>83</v>
      </c>
      <c r="I889" s="14" t="s">
        <v>82</v>
      </c>
      <c r="J889" s="14" t="s">
        <v>132</v>
      </c>
      <c r="K889" s="51" t="s">
        <v>969</v>
      </c>
    </row>
    <row r="890" spans="1:11" x14ac:dyDescent="0.3">
      <c r="A890" s="14" t="s">
        <v>961</v>
      </c>
      <c r="B890" s="14" t="s">
        <v>48</v>
      </c>
      <c r="C890" s="14" t="s">
        <v>108</v>
      </c>
      <c r="D890" s="51" t="s">
        <v>4165</v>
      </c>
      <c r="E890" s="51" t="s">
        <v>31</v>
      </c>
      <c r="F890" s="14" t="s">
        <v>4166</v>
      </c>
      <c r="G890" s="14" t="s">
        <v>144</v>
      </c>
      <c r="H890" s="14" t="s">
        <v>83</v>
      </c>
      <c r="I890" s="14" t="s">
        <v>82</v>
      </c>
      <c r="J890" s="14" t="s">
        <v>132</v>
      </c>
      <c r="K890" s="51" t="s">
        <v>969</v>
      </c>
    </row>
    <row r="891" spans="1:11" x14ac:dyDescent="0.3">
      <c r="A891" s="14" t="s">
        <v>961</v>
      </c>
      <c r="B891" s="14" t="s">
        <v>48</v>
      </c>
      <c r="C891" s="14" t="s">
        <v>108</v>
      </c>
      <c r="D891" s="51" t="s">
        <v>4167</v>
      </c>
      <c r="E891" s="51" t="s">
        <v>36</v>
      </c>
      <c r="F891" s="14" t="s">
        <v>4168</v>
      </c>
      <c r="G891" s="14" t="s">
        <v>94</v>
      </c>
      <c r="H891" s="14" t="s">
        <v>137</v>
      </c>
      <c r="I891" s="14" t="s">
        <v>82</v>
      </c>
      <c r="J891" s="14" t="s">
        <v>132</v>
      </c>
      <c r="K891" s="51" t="s">
        <v>969</v>
      </c>
    </row>
    <row r="892" spans="1:11" x14ac:dyDescent="0.3">
      <c r="A892" s="14" t="s">
        <v>961</v>
      </c>
      <c r="B892" s="14" t="s">
        <v>48</v>
      </c>
      <c r="C892" s="14" t="s">
        <v>108</v>
      </c>
      <c r="D892" s="51" t="s">
        <v>4169</v>
      </c>
      <c r="E892" s="51" t="s">
        <v>23</v>
      </c>
      <c r="F892" s="14" t="s">
        <v>4170</v>
      </c>
      <c r="G892" s="14" t="s">
        <v>138</v>
      </c>
      <c r="H892" s="14" t="s">
        <v>137</v>
      </c>
      <c r="I892" s="14" t="s">
        <v>82</v>
      </c>
      <c r="J892" s="14" t="s">
        <v>132</v>
      </c>
      <c r="K892" s="51" t="s">
        <v>969</v>
      </c>
    </row>
    <row r="893" spans="1:11" x14ac:dyDescent="0.3">
      <c r="A893" s="14" t="s">
        <v>961</v>
      </c>
      <c r="B893" s="14" t="s">
        <v>48</v>
      </c>
      <c r="C893" s="14" t="s">
        <v>108</v>
      </c>
      <c r="D893" s="51" t="s">
        <v>4171</v>
      </c>
      <c r="E893" s="51" t="s">
        <v>29</v>
      </c>
      <c r="F893" s="14" t="s">
        <v>4172</v>
      </c>
      <c r="G893" s="14" t="s">
        <v>107</v>
      </c>
      <c r="H893" s="14" t="s">
        <v>137</v>
      </c>
      <c r="I893" s="14" t="s">
        <v>82</v>
      </c>
      <c r="J893" s="14" t="s">
        <v>132</v>
      </c>
      <c r="K893" s="51" t="s">
        <v>969</v>
      </c>
    </row>
    <row r="894" spans="1:11" x14ac:dyDescent="0.3">
      <c r="A894" s="14" t="s">
        <v>961</v>
      </c>
      <c r="B894" s="14" t="s">
        <v>48</v>
      </c>
      <c r="C894" s="14" t="s">
        <v>108</v>
      </c>
      <c r="D894" s="51" t="s">
        <v>4173</v>
      </c>
      <c r="E894" s="51" t="s">
        <v>29</v>
      </c>
      <c r="F894" s="14" t="s">
        <v>4174</v>
      </c>
      <c r="G894" s="14" t="s">
        <v>107</v>
      </c>
      <c r="H894" s="14" t="s">
        <v>137</v>
      </c>
      <c r="I894" s="14" t="s">
        <v>82</v>
      </c>
      <c r="J894" s="14" t="s">
        <v>132</v>
      </c>
      <c r="K894" s="51" t="s">
        <v>969</v>
      </c>
    </row>
    <row r="895" spans="1:11" x14ac:dyDescent="0.3">
      <c r="A895" s="14" t="s">
        <v>961</v>
      </c>
      <c r="B895" s="14" t="s">
        <v>48</v>
      </c>
      <c r="C895" s="14" t="s">
        <v>108</v>
      </c>
      <c r="D895" s="51" t="s">
        <v>3100</v>
      </c>
      <c r="E895" s="51" t="s">
        <v>29</v>
      </c>
      <c r="F895" s="14" t="s">
        <v>3181</v>
      </c>
      <c r="G895" s="14" t="s">
        <v>107</v>
      </c>
      <c r="H895" s="14" t="s">
        <v>137</v>
      </c>
      <c r="I895" s="14" t="s">
        <v>82</v>
      </c>
      <c r="J895" s="14" t="s">
        <v>132</v>
      </c>
      <c r="K895" s="51" t="s">
        <v>969</v>
      </c>
    </row>
    <row r="896" spans="1:11" x14ac:dyDescent="0.3">
      <c r="A896" s="14" t="s">
        <v>961</v>
      </c>
      <c r="B896" s="14" t="s">
        <v>48</v>
      </c>
      <c r="C896" s="14" t="s">
        <v>108</v>
      </c>
      <c r="D896" s="51" t="s">
        <v>3101</v>
      </c>
      <c r="E896" s="51" t="s">
        <v>29</v>
      </c>
      <c r="F896" s="14" t="s">
        <v>3182</v>
      </c>
      <c r="G896" s="14" t="s">
        <v>107</v>
      </c>
      <c r="H896" s="14" t="s">
        <v>137</v>
      </c>
      <c r="I896" s="14" t="s">
        <v>82</v>
      </c>
      <c r="J896" s="14" t="s">
        <v>132</v>
      </c>
      <c r="K896" s="51" t="s">
        <v>969</v>
      </c>
    </row>
    <row r="897" spans="1:11" x14ac:dyDescent="0.3">
      <c r="A897" s="14" t="s">
        <v>961</v>
      </c>
      <c r="B897" s="14" t="s">
        <v>48</v>
      </c>
      <c r="C897" s="14" t="s">
        <v>108</v>
      </c>
      <c r="D897" s="51" t="s">
        <v>210</v>
      </c>
      <c r="E897" s="51" t="s">
        <v>29</v>
      </c>
      <c r="F897" s="14" t="s">
        <v>211</v>
      </c>
      <c r="G897" s="14" t="s">
        <v>107</v>
      </c>
      <c r="H897" s="14" t="s">
        <v>137</v>
      </c>
      <c r="I897" s="14" t="s">
        <v>82</v>
      </c>
      <c r="J897" s="14" t="s">
        <v>132</v>
      </c>
      <c r="K897" s="51" t="s">
        <v>969</v>
      </c>
    </row>
    <row r="898" spans="1:11" x14ac:dyDescent="0.3">
      <c r="A898" s="14" t="s">
        <v>961</v>
      </c>
      <c r="B898" s="14" t="s">
        <v>48</v>
      </c>
      <c r="C898" s="14" t="s">
        <v>108</v>
      </c>
      <c r="D898" s="51" t="s">
        <v>3395</v>
      </c>
      <c r="E898" s="51" t="s">
        <v>29</v>
      </c>
      <c r="F898" s="14" t="s">
        <v>3396</v>
      </c>
      <c r="G898" s="14" t="s">
        <v>107</v>
      </c>
      <c r="H898" s="14" t="s">
        <v>137</v>
      </c>
      <c r="I898" s="14" t="s">
        <v>82</v>
      </c>
      <c r="J898" s="14" t="s">
        <v>132</v>
      </c>
      <c r="K898" s="51" t="s">
        <v>969</v>
      </c>
    </row>
    <row r="899" spans="1:11" x14ac:dyDescent="0.3">
      <c r="A899" s="14" t="s">
        <v>961</v>
      </c>
      <c r="B899" s="14" t="s">
        <v>48</v>
      </c>
      <c r="C899" s="14" t="s">
        <v>108</v>
      </c>
      <c r="D899" s="51" t="s">
        <v>4175</v>
      </c>
      <c r="E899" s="51" t="s">
        <v>29</v>
      </c>
      <c r="F899" s="14" t="s">
        <v>4176</v>
      </c>
      <c r="G899" s="14" t="s">
        <v>107</v>
      </c>
      <c r="H899" s="14" t="s">
        <v>137</v>
      </c>
      <c r="I899" s="14" t="s">
        <v>82</v>
      </c>
      <c r="J899" s="14" t="s">
        <v>132</v>
      </c>
      <c r="K899" s="51" t="s">
        <v>969</v>
      </c>
    </row>
    <row r="900" spans="1:11" x14ac:dyDescent="0.3">
      <c r="A900" s="14" t="s">
        <v>961</v>
      </c>
      <c r="B900" s="14" t="s">
        <v>48</v>
      </c>
      <c r="C900" s="14" t="s">
        <v>108</v>
      </c>
      <c r="D900" s="51" t="s">
        <v>212</v>
      </c>
      <c r="E900" s="51" t="s">
        <v>29</v>
      </c>
      <c r="F900" s="14" t="s">
        <v>213</v>
      </c>
      <c r="G900" s="14" t="s">
        <v>107</v>
      </c>
      <c r="H900" s="14" t="s">
        <v>137</v>
      </c>
      <c r="I900" s="14" t="s">
        <v>82</v>
      </c>
      <c r="J900" s="14" t="s">
        <v>132</v>
      </c>
      <c r="K900" s="51" t="s">
        <v>969</v>
      </c>
    </row>
    <row r="901" spans="1:11" x14ac:dyDescent="0.3">
      <c r="A901" s="14" t="s">
        <v>961</v>
      </c>
      <c r="B901" s="14" t="s">
        <v>48</v>
      </c>
      <c r="C901" s="14" t="s">
        <v>108</v>
      </c>
      <c r="D901" s="51" t="s">
        <v>3397</v>
      </c>
      <c r="E901" s="51" t="s">
        <v>29</v>
      </c>
      <c r="F901" s="14" t="s">
        <v>3398</v>
      </c>
      <c r="G901" s="14" t="s">
        <v>107</v>
      </c>
      <c r="H901" s="14" t="s">
        <v>137</v>
      </c>
      <c r="I901" s="14" t="s">
        <v>82</v>
      </c>
      <c r="J901" s="14" t="s">
        <v>132</v>
      </c>
      <c r="K901" s="51" t="s">
        <v>969</v>
      </c>
    </row>
    <row r="902" spans="1:11" x14ac:dyDescent="0.3">
      <c r="A902" s="14" t="s">
        <v>961</v>
      </c>
      <c r="B902" s="14" t="s">
        <v>48</v>
      </c>
      <c r="C902" s="14" t="s">
        <v>108</v>
      </c>
      <c r="D902" s="51" t="s">
        <v>4177</v>
      </c>
      <c r="E902" s="51" t="s">
        <v>23</v>
      </c>
      <c r="F902" s="14" t="s">
        <v>4178</v>
      </c>
      <c r="G902" s="14" t="s">
        <v>134</v>
      </c>
      <c r="H902" s="14" t="s">
        <v>137</v>
      </c>
      <c r="I902" s="14" t="s">
        <v>82</v>
      </c>
      <c r="J902" s="14" t="s">
        <v>132</v>
      </c>
      <c r="K902" s="51" t="s">
        <v>969</v>
      </c>
    </row>
    <row r="903" spans="1:11" x14ac:dyDescent="0.3">
      <c r="A903" s="14" t="s">
        <v>961</v>
      </c>
      <c r="B903" s="14" t="s">
        <v>48</v>
      </c>
      <c r="C903" s="14" t="s">
        <v>108</v>
      </c>
      <c r="D903" s="51" t="s">
        <v>4179</v>
      </c>
      <c r="E903" s="51" t="s">
        <v>23</v>
      </c>
      <c r="F903" s="14" t="s">
        <v>4180</v>
      </c>
      <c r="G903" s="14" t="s">
        <v>130</v>
      </c>
      <c r="H903" s="14" t="s">
        <v>137</v>
      </c>
      <c r="I903" s="14" t="s">
        <v>82</v>
      </c>
      <c r="J903" s="14" t="s">
        <v>132</v>
      </c>
      <c r="K903" s="51" t="s">
        <v>969</v>
      </c>
    </row>
    <row r="904" spans="1:11" x14ac:dyDescent="0.3">
      <c r="A904" s="14" t="s">
        <v>961</v>
      </c>
      <c r="B904" s="14" t="s">
        <v>48</v>
      </c>
      <c r="C904" s="14" t="s">
        <v>108</v>
      </c>
      <c r="D904" s="51" t="s">
        <v>4181</v>
      </c>
      <c r="E904" s="51" t="s">
        <v>31</v>
      </c>
      <c r="F904" s="14" t="s">
        <v>4182</v>
      </c>
      <c r="G904" s="14" t="s">
        <v>130</v>
      </c>
      <c r="H904" s="14" t="s">
        <v>137</v>
      </c>
      <c r="I904" s="14" t="s">
        <v>82</v>
      </c>
      <c r="J904" s="14" t="s">
        <v>132</v>
      </c>
      <c r="K904" s="51" t="s">
        <v>969</v>
      </c>
    </row>
    <row r="905" spans="1:11" x14ac:dyDescent="0.3">
      <c r="A905" s="14" t="s">
        <v>961</v>
      </c>
      <c r="B905" s="14" t="s">
        <v>48</v>
      </c>
      <c r="C905" s="14" t="s">
        <v>108</v>
      </c>
      <c r="D905" s="51" t="s">
        <v>2024</v>
      </c>
      <c r="E905" s="51" t="s">
        <v>30</v>
      </c>
      <c r="F905" s="14" t="s">
        <v>2451</v>
      </c>
      <c r="G905" s="14" t="s">
        <v>162</v>
      </c>
      <c r="H905" s="14" t="s">
        <v>135</v>
      </c>
      <c r="I905" s="14" t="s">
        <v>82</v>
      </c>
      <c r="J905" s="14" t="s">
        <v>136</v>
      </c>
      <c r="K905" s="51" t="s">
        <v>969</v>
      </c>
    </row>
    <row r="906" spans="1:11" x14ac:dyDescent="0.3">
      <c r="A906" s="14" t="s">
        <v>961</v>
      </c>
      <c r="B906" s="14" t="s">
        <v>48</v>
      </c>
      <c r="C906" s="14" t="s">
        <v>108</v>
      </c>
      <c r="D906" s="51" t="s">
        <v>4183</v>
      </c>
      <c r="E906" s="51" t="s">
        <v>23</v>
      </c>
      <c r="F906" s="14" t="s">
        <v>4184</v>
      </c>
      <c r="G906" s="14" t="s">
        <v>131</v>
      </c>
      <c r="H906" s="14" t="s">
        <v>89</v>
      </c>
      <c r="I906" s="14" t="s">
        <v>82</v>
      </c>
      <c r="J906" s="14" t="s">
        <v>136</v>
      </c>
      <c r="K906" s="51" t="s">
        <v>980</v>
      </c>
    </row>
    <row r="907" spans="1:11" x14ac:dyDescent="0.3">
      <c r="A907" s="14" t="s">
        <v>961</v>
      </c>
      <c r="B907" s="14" t="s">
        <v>48</v>
      </c>
      <c r="C907" s="14" t="s">
        <v>108</v>
      </c>
      <c r="D907" s="51" t="s">
        <v>4185</v>
      </c>
      <c r="E907" s="51" t="s">
        <v>23</v>
      </c>
      <c r="F907" s="14" t="s">
        <v>4186</v>
      </c>
      <c r="G907" s="14" t="s">
        <v>131</v>
      </c>
      <c r="H907" s="14" t="s">
        <v>89</v>
      </c>
      <c r="I907" s="14" t="s">
        <v>82</v>
      </c>
      <c r="J907" s="14" t="s">
        <v>136</v>
      </c>
      <c r="K907" s="51" t="s">
        <v>980</v>
      </c>
    </row>
    <row r="908" spans="1:11" x14ac:dyDescent="0.3">
      <c r="A908" s="14" t="s">
        <v>961</v>
      </c>
      <c r="B908" s="14" t="s">
        <v>48</v>
      </c>
      <c r="C908" s="14" t="s">
        <v>108</v>
      </c>
      <c r="D908" s="51" t="s">
        <v>1524</v>
      </c>
      <c r="E908" s="51" t="s">
        <v>23</v>
      </c>
      <c r="F908" s="14" t="s">
        <v>2560</v>
      </c>
      <c r="G908" s="14" t="s">
        <v>156</v>
      </c>
      <c r="H908" s="14" t="s">
        <v>135</v>
      </c>
      <c r="I908" s="14" t="s">
        <v>145</v>
      </c>
      <c r="J908" s="14" t="s">
        <v>136</v>
      </c>
      <c r="K908" s="51" t="s">
        <v>980</v>
      </c>
    </row>
    <row r="909" spans="1:11" x14ac:dyDescent="0.3">
      <c r="A909" s="14" t="s">
        <v>961</v>
      </c>
      <c r="B909" s="14" t="s">
        <v>48</v>
      </c>
      <c r="C909" s="14" t="s">
        <v>108</v>
      </c>
      <c r="D909" s="51" t="s">
        <v>4187</v>
      </c>
      <c r="E909" s="51" t="s">
        <v>23</v>
      </c>
      <c r="F909" s="14" t="s">
        <v>4188</v>
      </c>
      <c r="G909" s="14" t="s">
        <v>156</v>
      </c>
      <c r="H909" s="14" t="s">
        <v>135</v>
      </c>
      <c r="I909" s="14" t="s">
        <v>145</v>
      </c>
      <c r="J909" s="14" t="s">
        <v>136</v>
      </c>
      <c r="K909" s="51" t="s">
        <v>969</v>
      </c>
    </row>
    <row r="910" spans="1:11" x14ac:dyDescent="0.3">
      <c r="A910" s="14" t="s">
        <v>961</v>
      </c>
      <c r="B910" s="14" t="s">
        <v>48</v>
      </c>
      <c r="C910" s="14" t="s">
        <v>108</v>
      </c>
      <c r="D910" s="51" t="s">
        <v>4189</v>
      </c>
      <c r="E910" s="51" t="s">
        <v>31</v>
      </c>
      <c r="F910" s="14" t="s">
        <v>4190</v>
      </c>
      <c r="G910" s="14" t="s">
        <v>100</v>
      </c>
      <c r="H910" s="14" t="s">
        <v>83</v>
      </c>
      <c r="I910" s="14" t="s">
        <v>82</v>
      </c>
      <c r="J910" s="14" t="s">
        <v>132</v>
      </c>
      <c r="K910" s="51" t="s">
        <v>969</v>
      </c>
    </row>
    <row r="911" spans="1:11" x14ac:dyDescent="0.3">
      <c r="A911" s="14" t="s">
        <v>961</v>
      </c>
      <c r="B911" s="14" t="s">
        <v>48</v>
      </c>
      <c r="C911" s="14" t="s">
        <v>108</v>
      </c>
      <c r="D911" s="51" t="s">
        <v>4191</v>
      </c>
      <c r="E911" s="51" t="s">
        <v>23</v>
      </c>
      <c r="F911" s="14" t="s">
        <v>4192</v>
      </c>
      <c r="G911" s="14" t="s">
        <v>144</v>
      </c>
      <c r="H911" s="14" t="s">
        <v>83</v>
      </c>
      <c r="I911" s="14" t="s">
        <v>82</v>
      </c>
      <c r="J911" s="14" t="s">
        <v>132</v>
      </c>
      <c r="K911" s="51" t="s">
        <v>969</v>
      </c>
    </row>
    <row r="912" spans="1:11" x14ac:dyDescent="0.3">
      <c r="A912" s="14" t="s">
        <v>961</v>
      </c>
      <c r="B912" s="14" t="s">
        <v>48</v>
      </c>
      <c r="C912" s="14" t="s">
        <v>108</v>
      </c>
      <c r="D912" s="51" t="s">
        <v>4193</v>
      </c>
      <c r="E912" s="51" t="s">
        <v>31</v>
      </c>
      <c r="F912" s="14" t="s">
        <v>4194</v>
      </c>
      <c r="G912" s="14" t="s">
        <v>144</v>
      </c>
      <c r="H912" s="14" t="s">
        <v>83</v>
      </c>
      <c r="I912" s="14" t="s">
        <v>82</v>
      </c>
      <c r="J912" s="14" t="s">
        <v>132</v>
      </c>
      <c r="K912" s="51" t="s">
        <v>969</v>
      </c>
    </row>
    <row r="913" spans="1:11" x14ac:dyDescent="0.3">
      <c r="A913" s="14" t="s">
        <v>961</v>
      </c>
      <c r="B913" s="14" t="s">
        <v>48</v>
      </c>
      <c r="C913" s="14" t="s">
        <v>108</v>
      </c>
      <c r="D913" s="51" t="s">
        <v>4195</v>
      </c>
      <c r="E913" s="51" t="s">
        <v>23</v>
      </c>
      <c r="F913" s="14" t="s">
        <v>4196</v>
      </c>
      <c r="G913" s="14" t="s">
        <v>101</v>
      </c>
      <c r="H913" s="14" t="s">
        <v>83</v>
      </c>
      <c r="I913" s="14" t="s">
        <v>82</v>
      </c>
      <c r="J913" s="14" t="s">
        <v>132</v>
      </c>
      <c r="K913" s="51" t="s">
        <v>969</v>
      </c>
    </row>
    <row r="914" spans="1:11" x14ac:dyDescent="0.3">
      <c r="A914" s="14" t="s">
        <v>961</v>
      </c>
      <c r="B914" s="14" t="s">
        <v>48</v>
      </c>
      <c r="C914" s="14" t="s">
        <v>108</v>
      </c>
      <c r="D914" s="51" t="s">
        <v>3399</v>
      </c>
      <c r="E914" s="51" t="s">
        <v>29</v>
      </c>
      <c r="F914" s="14" t="s">
        <v>3400</v>
      </c>
      <c r="G914" s="14" t="s">
        <v>118</v>
      </c>
      <c r="H914" s="14" t="s">
        <v>135</v>
      </c>
      <c r="I914" s="14" t="s">
        <v>145</v>
      </c>
      <c r="J914" s="14" t="s">
        <v>136</v>
      </c>
      <c r="K914" s="51" t="s">
        <v>969</v>
      </c>
    </row>
    <row r="915" spans="1:11" x14ac:dyDescent="0.3">
      <c r="A915" s="14" t="s">
        <v>961</v>
      </c>
      <c r="B915" s="14" t="s">
        <v>48</v>
      </c>
      <c r="C915" s="14" t="s">
        <v>108</v>
      </c>
      <c r="D915" s="51" t="s">
        <v>554</v>
      </c>
      <c r="E915" s="51" t="s">
        <v>29</v>
      </c>
      <c r="F915" s="14" t="s">
        <v>636</v>
      </c>
      <c r="G915" s="14" t="s">
        <v>118</v>
      </c>
      <c r="H915" s="14" t="s">
        <v>135</v>
      </c>
      <c r="I915" s="14" t="s">
        <v>145</v>
      </c>
      <c r="J915" s="14" t="s">
        <v>136</v>
      </c>
      <c r="K915" s="51" t="s">
        <v>969</v>
      </c>
    </row>
    <row r="916" spans="1:11" x14ac:dyDescent="0.3">
      <c r="A916" s="14" t="s">
        <v>961</v>
      </c>
      <c r="B916" s="14" t="s">
        <v>48</v>
      </c>
      <c r="C916" s="14" t="s">
        <v>108</v>
      </c>
      <c r="D916" s="51" t="s">
        <v>4197</v>
      </c>
      <c r="E916" s="51" t="s">
        <v>23</v>
      </c>
      <c r="F916" s="14" t="s">
        <v>4198</v>
      </c>
      <c r="G916" s="14" t="s">
        <v>144</v>
      </c>
      <c r="H916" s="14" t="s">
        <v>83</v>
      </c>
      <c r="I916" s="14" t="s">
        <v>82</v>
      </c>
      <c r="J916" s="14" t="s">
        <v>132</v>
      </c>
      <c r="K916" s="51" t="s">
        <v>969</v>
      </c>
    </row>
    <row r="917" spans="1:11" x14ac:dyDescent="0.3">
      <c r="A917" s="14" t="s">
        <v>961</v>
      </c>
      <c r="B917" s="14" t="s">
        <v>48</v>
      </c>
      <c r="C917" s="14" t="s">
        <v>108</v>
      </c>
      <c r="D917" s="51" t="s">
        <v>2025</v>
      </c>
      <c r="E917" s="51" t="s">
        <v>29</v>
      </c>
      <c r="F917" s="14" t="s">
        <v>2026</v>
      </c>
      <c r="G917" s="14" t="s">
        <v>144</v>
      </c>
      <c r="H917" s="14" t="s">
        <v>83</v>
      </c>
      <c r="I917" s="14" t="s">
        <v>82</v>
      </c>
      <c r="J917" s="14" t="s">
        <v>132</v>
      </c>
      <c r="K917" s="51" t="s">
        <v>969</v>
      </c>
    </row>
    <row r="918" spans="1:11" x14ac:dyDescent="0.3">
      <c r="A918" s="14" t="s">
        <v>961</v>
      </c>
      <c r="B918" s="14" t="s">
        <v>48</v>
      </c>
      <c r="C918" s="14" t="s">
        <v>108</v>
      </c>
      <c r="D918" s="51" t="s">
        <v>4199</v>
      </c>
      <c r="E918" s="51" t="s">
        <v>30</v>
      </c>
      <c r="F918" s="14" t="s">
        <v>4200</v>
      </c>
      <c r="G918" s="14" t="s">
        <v>144</v>
      </c>
      <c r="H918" s="14" t="s">
        <v>83</v>
      </c>
      <c r="I918" s="14" t="s">
        <v>82</v>
      </c>
      <c r="J918" s="14" t="s">
        <v>132</v>
      </c>
      <c r="K918" s="51" t="s">
        <v>969</v>
      </c>
    </row>
    <row r="919" spans="1:11" x14ac:dyDescent="0.3">
      <c r="A919" s="14" t="s">
        <v>961</v>
      </c>
      <c r="B919" s="14" t="s">
        <v>48</v>
      </c>
      <c r="C919" s="14" t="s">
        <v>112</v>
      </c>
      <c r="D919" s="51" t="s">
        <v>4201</v>
      </c>
      <c r="E919" s="51" t="s">
        <v>27</v>
      </c>
      <c r="F919" s="14" t="s">
        <v>4202</v>
      </c>
      <c r="G919" s="14" t="s">
        <v>134</v>
      </c>
      <c r="H919" s="14" t="s">
        <v>137</v>
      </c>
      <c r="I919" s="14" t="s">
        <v>82</v>
      </c>
      <c r="J919" s="14" t="s">
        <v>132</v>
      </c>
      <c r="K919" s="51" t="s">
        <v>969</v>
      </c>
    </row>
    <row r="920" spans="1:11" x14ac:dyDescent="0.3">
      <c r="A920" s="14" t="s">
        <v>961</v>
      </c>
      <c r="B920" s="14" t="s">
        <v>48</v>
      </c>
      <c r="C920" s="14" t="s">
        <v>112</v>
      </c>
      <c r="D920" s="51" t="s">
        <v>3552</v>
      </c>
      <c r="E920" s="51" t="s">
        <v>23</v>
      </c>
      <c r="F920" s="14" t="s">
        <v>3553</v>
      </c>
      <c r="G920" s="14" t="s">
        <v>99</v>
      </c>
      <c r="H920" s="14" t="s">
        <v>81</v>
      </c>
      <c r="I920" s="14" t="s">
        <v>84</v>
      </c>
      <c r="J920" s="14" t="s">
        <v>111</v>
      </c>
      <c r="K920" s="51" t="s">
        <v>969</v>
      </c>
    </row>
    <row r="921" spans="1:11" x14ac:dyDescent="0.3">
      <c r="A921" s="14" t="s">
        <v>961</v>
      </c>
      <c r="B921" s="14" t="s">
        <v>48</v>
      </c>
      <c r="C921" s="14" t="s">
        <v>112</v>
      </c>
      <c r="D921" s="51" t="s">
        <v>3554</v>
      </c>
      <c r="E921" s="51" t="s">
        <v>23</v>
      </c>
      <c r="F921" s="14" t="s">
        <v>3555</v>
      </c>
      <c r="G921" s="14" t="s">
        <v>99</v>
      </c>
      <c r="H921" s="14" t="s">
        <v>81</v>
      </c>
      <c r="I921" s="14" t="s">
        <v>84</v>
      </c>
      <c r="J921" s="14" t="s">
        <v>111</v>
      </c>
      <c r="K921" s="51" t="s">
        <v>969</v>
      </c>
    </row>
    <row r="922" spans="1:11" x14ac:dyDescent="0.3">
      <c r="A922" s="14" t="s">
        <v>961</v>
      </c>
      <c r="B922" s="14" t="s">
        <v>48</v>
      </c>
      <c r="C922" s="14" t="s">
        <v>112</v>
      </c>
      <c r="D922" s="51" t="s">
        <v>3556</v>
      </c>
      <c r="E922" s="51" t="s">
        <v>23</v>
      </c>
      <c r="F922" s="14" t="s">
        <v>3557</v>
      </c>
      <c r="G922" s="14" t="s">
        <v>99</v>
      </c>
      <c r="H922" s="14" t="s">
        <v>81</v>
      </c>
      <c r="I922" s="14" t="s">
        <v>84</v>
      </c>
      <c r="J922" s="14" t="s">
        <v>111</v>
      </c>
      <c r="K922" s="51" t="s">
        <v>969</v>
      </c>
    </row>
    <row r="923" spans="1:11" x14ac:dyDescent="0.3">
      <c r="A923" s="14" t="s">
        <v>961</v>
      </c>
      <c r="B923" s="14" t="s">
        <v>48</v>
      </c>
      <c r="C923" s="14" t="s">
        <v>112</v>
      </c>
      <c r="D923" s="51" t="s">
        <v>3558</v>
      </c>
      <c r="E923" s="51" t="s">
        <v>23</v>
      </c>
      <c r="F923" s="14" t="s">
        <v>3559</v>
      </c>
      <c r="G923" s="14" t="s">
        <v>99</v>
      </c>
      <c r="H923" s="14" t="s">
        <v>81</v>
      </c>
      <c r="I923" s="14" t="s">
        <v>84</v>
      </c>
      <c r="J923" s="14" t="s">
        <v>111</v>
      </c>
      <c r="K923" s="51" t="s">
        <v>969</v>
      </c>
    </row>
    <row r="924" spans="1:11" x14ac:dyDescent="0.3">
      <c r="A924" s="14" t="s">
        <v>961</v>
      </c>
      <c r="B924" s="14" t="s">
        <v>48</v>
      </c>
      <c r="C924" s="14" t="s">
        <v>112</v>
      </c>
      <c r="D924" s="51" t="s">
        <v>3560</v>
      </c>
      <c r="E924" s="51" t="s">
        <v>31</v>
      </c>
      <c r="F924" s="14" t="s">
        <v>3561</v>
      </c>
      <c r="G924" s="14" t="s">
        <v>101</v>
      </c>
      <c r="H924" s="14" t="s">
        <v>81</v>
      </c>
      <c r="I924" s="14" t="s">
        <v>84</v>
      </c>
      <c r="J924" s="14" t="s">
        <v>111</v>
      </c>
      <c r="K924" s="51" t="s">
        <v>969</v>
      </c>
    </row>
    <row r="925" spans="1:11" x14ac:dyDescent="0.3">
      <c r="A925" s="14" t="s">
        <v>961</v>
      </c>
      <c r="B925" s="14" t="s">
        <v>48</v>
      </c>
      <c r="C925" s="14" t="s">
        <v>113</v>
      </c>
      <c r="D925" s="51" t="s">
        <v>3401</v>
      </c>
      <c r="E925" s="51" t="s">
        <v>79</v>
      </c>
      <c r="F925" s="14" t="s">
        <v>3402</v>
      </c>
      <c r="G925" s="14" t="s">
        <v>173</v>
      </c>
      <c r="H925" s="14" t="s">
        <v>81</v>
      </c>
      <c r="I925" s="14" t="s">
        <v>88</v>
      </c>
      <c r="J925" s="14" t="s">
        <v>129</v>
      </c>
      <c r="K925" s="51" t="s">
        <v>969</v>
      </c>
    </row>
    <row r="926" spans="1:11" x14ac:dyDescent="0.3">
      <c r="A926" s="14" t="s">
        <v>961</v>
      </c>
      <c r="B926" s="14" t="s">
        <v>48</v>
      </c>
      <c r="C926" s="14" t="s">
        <v>113</v>
      </c>
      <c r="D926" s="51" t="s">
        <v>4203</v>
      </c>
      <c r="E926" s="51" t="s">
        <v>23</v>
      </c>
      <c r="F926" s="14" t="s">
        <v>4204</v>
      </c>
      <c r="G926" s="14" t="s">
        <v>100</v>
      </c>
      <c r="H926" s="14" t="s">
        <v>81</v>
      </c>
      <c r="I926" s="14" t="s">
        <v>139</v>
      </c>
      <c r="J926" s="14" t="s">
        <v>148</v>
      </c>
      <c r="K926" s="51" t="s">
        <v>969</v>
      </c>
    </row>
    <row r="927" spans="1:11" x14ac:dyDescent="0.3">
      <c r="A927" s="14" t="s">
        <v>961</v>
      </c>
      <c r="B927" s="14" t="s">
        <v>48</v>
      </c>
      <c r="C927" s="14" t="s">
        <v>113</v>
      </c>
      <c r="D927" s="51" t="s">
        <v>4205</v>
      </c>
      <c r="E927" s="51" t="s">
        <v>23</v>
      </c>
      <c r="F927" s="14" t="s">
        <v>4206</v>
      </c>
      <c r="G927" s="14" t="s">
        <v>103</v>
      </c>
      <c r="H927" s="14" t="s">
        <v>81</v>
      </c>
      <c r="I927" s="14" t="s">
        <v>139</v>
      </c>
      <c r="J927" s="14" t="s">
        <v>148</v>
      </c>
      <c r="K927" s="51" t="s">
        <v>969</v>
      </c>
    </row>
    <row r="928" spans="1:11" x14ac:dyDescent="0.3">
      <c r="A928" s="14" t="s">
        <v>961</v>
      </c>
      <c r="B928" s="14" t="s">
        <v>48</v>
      </c>
      <c r="C928" s="14" t="s">
        <v>113</v>
      </c>
      <c r="D928" s="51" t="s">
        <v>4207</v>
      </c>
      <c r="E928" s="51" t="s">
        <v>23</v>
      </c>
      <c r="F928" s="14" t="s">
        <v>4208</v>
      </c>
      <c r="G928" s="14" t="s">
        <v>163</v>
      </c>
      <c r="H928" s="14" t="s">
        <v>81</v>
      </c>
      <c r="I928" s="14" t="s">
        <v>139</v>
      </c>
      <c r="J928" s="14" t="s">
        <v>148</v>
      </c>
      <c r="K928" s="51" t="s">
        <v>969</v>
      </c>
    </row>
    <row r="929" spans="1:11" x14ac:dyDescent="0.3">
      <c r="A929" s="14" t="s">
        <v>961</v>
      </c>
      <c r="B929" s="14" t="s">
        <v>48</v>
      </c>
      <c r="C929" s="14" t="s">
        <v>113</v>
      </c>
      <c r="D929" s="51" t="s">
        <v>3403</v>
      </c>
      <c r="E929" s="51" t="s">
        <v>23</v>
      </c>
      <c r="F929" s="14" t="s">
        <v>3404</v>
      </c>
      <c r="G929" s="14" t="s">
        <v>103</v>
      </c>
      <c r="H929" s="14" t="s">
        <v>81</v>
      </c>
      <c r="I929" s="14" t="s">
        <v>139</v>
      </c>
      <c r="J929" s="14" t="s">
        <v>148</v>
      </c>
      <c r="K929" s="51" t="s">
        <v>969</v>
      </c>
    </row>
    <row r="930" spans="1:11" x14ac:dyDescent="0.3">
      <c r="A930" s="14" t="s">
        <v>961</v>
      </c>
      <c r="B930" s="14" t="s">
        <v>48</v>
      </c>
      <c r="C930" s="14" t="s">
        <v>113</v>
      </c>
      <c r="D930" s="51" t="s">
        <v>4209</v>
      </c>
      <c r="E930" s="51" t="s">
        <v>23</v>
      </c>
      <c r="F930" s="14" t="s">
        <v>4210</v>
      </c>
      <c r="G930" s="14" t="s">
        <v>131</v>
      </c>
      <c r="H930" s="14" t="s">
        <v>81</v>
      </c>
      <c r="I930" s="14" t="s">
        <v>139</v>
      </c>
      <c r="J930" s="14" t="s">
        <v>148</v>
      </c>
      <c r="K930" s="51" t="s">
        <v>969</v>
      </c>
    </row>
    <row r="931" spans="1:11" x14ac:dyDescent="0.3">
      <c r="A931" s="14" t="s">
        <v>961</v>
      </c>
      <c r="B931" s="14" t="s">
        <v>48</v>
      </c>
      <c r="C931" s="14" t="s">
        <v>113</v>
      </c>
      <c r="D931" s="51" t="s">
        <v>4211</v>
      </c>
      <c r="E931" s="51" t="s">
        <v>79</v>
      </c>
      <c r="F931" s="14" t="s">
        <v>4212</v>
      </c>
      <c r="G931" s="14" t="s">
        <v>86</v>
      </c>
      <c r="H931" s="14" t="s">
        <v>81</v>
      </c>
      <c r="I931" s="14" t="s">
        <v>88</v>
      </c>
      <c r="J931" s="14" t="s">
        <v>129</v>
      </c>
      <c r="K931" s="51" t="s">
        <v>969</v>
      </c>
    </row>
    <row r="932" spans="1:11" x14ac:dyDescent="0.3">
      <c r="A932" s="14" t="s">
        <v>961</v>
      </c>
      <c r="B932" s="14" t="s">
        <v>48</v>
      </c>
      <c r="C932" s="14" t="s">
        <v>113</v>
      </c>
      <c r="D932" s="51" t="s">
        <v>4213</v>
      </c>
      <c r="E932" s="51" t="s">
        <v>79</v>
      </c>
      <c r="F932" s="14" t="s">
        <v>4214</v>
      </c>
      <c r="G932" s="14" t="s">
        <v>86</v>
      </c>
      <c r="H932" s="14" t="s">
        <v>81</v>
      </c>
      <c r="I932" s="14" t="s">
        <v>88</v>
      </c>
      <c r="J932" s="14" t="s">
        <v>129</v>
      </c>
      <c r="K932" s="51" t="s">
        <v>969</v>
      </c>
    </row>
    <row r="933" spans="1:11" x14ac:dyDescent="0.3">
      <c r="A933" s="14" t="s">
        <v>961</v>
      </c>
      <c r="B933" s="14" t="s">
        <v>48</v>
      </c>
      <c r="C933" s="14" t="s">
        <v>113</v>
      </c>
      <c r="D933" s="51" t="s">
        <v>3405</v>
      </c>
      <c r="E933" s="51" t="s">
        <v>79</v>
      </c>
      <c r="F933" s="14" t="s">
        <v>3406</v>
      </c>
      <c r="G933" s="14" t="s">
        <v>105</v>
      </c>
      <c r="H933" s="14" t="s">
        <v>87</v>
      </c>
      <c r="I933" s="14" t="s">
        <v>139</v>
      </c>
      <c r="J933" s="14" t="s">
        <v>129</v>
      </c>
      <c r="K933" s="51" t="s">
        <v>969</v>
      </c>
    </row>
    <row r="934" spans="1:11" x14ac:dyDescent="0.3">
      <c r="A934" s="14" t="s">
        <v>961</v>
      </c>
      <c r="B934" s="14" t="s">
        <v>48</v>
      </c>
      <c r="C934" s="14" t="s">
        <v>113</v>
      </c>
      <c r="D934" s="51" t="s">
        <v>4215</v>
      </c>
      <c r="E934" s="51" t="s">
        <v>23</v>
      </c>
      <c r="F934" s="14" t="s">
        <v>4216</v>
      </c>
      <c r="G934" s="14" t="s">
        <v>101</v>
      </c>
      <c r="H934" s="14" t="s">
        <v>81</v>
      </c>
      <c r="I934" s="14" t="s">
        <v>139</v>
      </c>
      <c r="J934" s="14" t="s">
        <v>148</v>
      </c>
      <c r="K934" s="51" t="s">
        <v>969</v>
      </c>
    </row>
    <row r="935" spans="1:11" x14ac:dyDescent="0.3">
      <c r="A935" s="14" t="s">
        <v>961</v>
      </c>
      <c r="B935" s="14" t="s">
        <v>48</v>
      </c>
      <c r="C935" s="14" t="s">
        <v>113</v>
      </c>
      <c r="D935" s="51" t="s">
        <v>4217</v>
      </c>
      <c r="E935" s="51" t="s">
        <v>30</v>
      </c>
      <c r="F935" s="14" t="s">
        <v>4218</v>
      </c>
      <c r="G935" s="14" t="s">
        <v>199</v>
      </c>
      <c r="H935" s="14" t="s">
        <v>85</v>
      </c>
      <c r="I935" s="14" t="s">
        <v>88</v>
      </c>
      <c r="J935" s="14" t="s">
        <v>148</v>
      </c>
      <c r="K935" s="51" t="s">
        <v>969</v>
      </c>
    </row>
    <row r="936" spans="1:11" x14ac:dyDescent="0.3">
      <c r="A936" s="14" t="s">
        <v>961</v>
      </c>
      <c r="B936" s="14" t="s">
        <v>48</v>
      </c>
      <c r="C936" s="14" t="s">
        <v>113</v>
      </c>
      <c r="D936" s="51" t="s">
        <v>4219</v>
      </c>
      <c r="E936" s="51" t="s">
        <v>23</v>
      </c>
      <c r="F936" s="14" t="s">
        <v>4220</v>
      </c>
      <c r="G936" s="14" t="s">
        <v>101</v>
      </c>
      <c r="H936" s="14" t="s">
        <v>81</v>
      </c>
      <c r="I936" s="14" t="s">
        <v>139</v>
      </c>
      <c r="J936" s="14" t="s">
        <v>148</v>
      </c>
      <c r="K936" s="51" t="s">
        <v>969</v>
      </c>
    </row>
    <row r="937" spans="1:11" x14ac:dyDescent="0.3">
      <c r="A937" s="14" t="s">
        <v>961</v>
      </c>
      <c r="B937" s="14" t="s">
        <v>48</v>
      </c>
      <c r="C937" s="14" t="s">
        <v>113</v>
      </c>
      <c r="D937" s="51" t="s">
        <v>4221</v>
      </c>
      <c r="E937" s="51" t="s">
        <v>30</v>
      </c>
      <c r="F937" s="14" t="s">
        <v>4222</v>
      </c>
      <c r="G937" s="14" t="s">
        <v>199</v>
      </c>
      <c r="H937" s="14" t="s">
        <v>85</v>
      </c>
      <c r="I937" s="14" t="s">
        <v>88</v>
      </c>
      <c r="J937" s="14" t="s">
        <v>148</v>
      </c>
      <c r="K937" s="51" t="s">
        <v>969</v>
      </c>
    </row>
    <row r="938" spans="1:11" x14ac:dyDescent="0.3">
      <c r="A938" s="14" t="s">
        <v>961</v>
      </c>
      <c r="B938" s="14" t="s">
        <v>48</v>
      </c>
      <c r="C938" s="14" t="s">
        <v>113</v>
      </c>
      <c r="D938" s="51" t="s">
        <v>3407</v>
      </c>
      <c r="E938" s="51" t="s">
        <v>23</v>
      </c>
      <c r="F938" s="14" t="s">
        <v>3408</v>
      </c>
      <c r="G938" s="14" t="s">
        <v>138</v>
      </c>
      <c r="H938" s="14" t="s">
        <v>85</v>
      </c>
      <c r="I938" s="14" t="s">
        <v>88</v>
      </c>
      <c r="J938" s="14" t="s">
        <v>148</v>
      </c>
      <c r="K938" s="51" t="s">
        <v>969</v>
      </c>
    </row>
    <row r="939" spans="1:11" x14ac:dyDescent="0.3">
      <c r="A939" s="14" t="s">
        <v>961</v>
      </c>
      <c r="B939" s="14" t="s">
        <v>48</v>
      </c>
      <c r="C939" s="14" t="s">
        <v>113</v>
      </c>
      <c r="D939" s="51" t="s">
        <v>4223</v>
      </c>
      <c r="E939" s="51" t="s">
        <v>23</v>
      </c>
      <c r="F939" s="14" t="s">
        <v>4224</v>
      </c>
      <c r="G939" s="14" t="s">
        <v>144</v>
      </c>
      <c r="H939" s="14" t="s">
        <v>81</v>
      </c>
      <c r="I939" s="14" t="s">
        <v>139</v>
      </c>
      <c r="J939" s="14" t="s">
        <v>148</v>
      </c>
      <c r="K939" s="51" t="s">
        <v>969</v>
      </c>
    </row>
    <row r="940" spans="1:11" x14ac:dyDescent="0.3">
      <c r="A940" s="14" t="s">
        <v>961</v>
      </c>
      <c r="B940" s="14" t="s">
        <v>48</v>
      </c>
      <c r="C940" s="14" t="s">
        <v>113</v>
      </c>
      <c r="D940" s="51" t="s">
        <v>4225</v>
      </c>
      <c r="E940" s="51" t="s">
        <v>23</v>
      </c>
      <c r="F940" s="14" t="s">
        <v>4226</v>
      </c>
      <c r="G940" s="14" t="s">
        <v>86</v>
      </c>
      <c r="H940" s="14" t="s">
        <v>81</v>
      </c>
      <c r="I940" s="14" t="s">
        <v>88</v>
      </c>
      <c r="J940" s="14" t="s">
        <v>129</v>
      </c>
      <c r="K940" s="51" t="s">
        <v>969</v>
      </c>
    </row>
    <row r="941" spans="1:11" x14ac:dyDescent="0.3">
      <c r="A941" s="14" t="s">
        <v>961</v>
      </c>
      <c r="B941" s="14" t="s">
        <v>48</v>
      </c>
      <c r="C941" s="14" t="s">
        <v>113</v>
      </c>
      <c r="D941" s="51" t="s">
        <v>4227</v>
      </c>
      <c r="E941" s="51" t="s">
        <v>23</v>
      </c>
      <c r="F941" s="14" t="s">
        <v>4228</v>
      </c>
      <c r="G941" s="14" t="s">
        <v>86</v>
      </c>
      <c r="H941" s="14" t="s">
        <v>81</v>
      </c>
      <c r="I941" s="14" t="s">
        <v>88</v>
      </c>
      <c r="J941" s="14" t="s">
        <v>129</v>
      </c>
      <c r="K941" s="51" t="s">
        <v>969</v>
      </c>
    </row>
    <row r="942" spans="1:11" x14ac:dyDescent="0.3">
      <c r="A942" s="14" t="s">
        <v>961</v>
      </c>
      <c r="B942" s="14" t="s">
        <v>48</v>
      </c>
      <c r="C942" s="14" t="s">
        <v>113</v>
      </c>
      <c r="D942" s="51" t="s">
        <v>3409</v>
      </c>
      <c r="E942" s="51" t="s">
        <v>23</v>
      </c>
      <c r="F942" s="14" t="s">
        <v>3410</v>
      </c>
      <c r="G942" s="14" t="s">
        <v>105</v>
      </c>
      <c r="H942" s="14" t="s">
        <v>87</v>
      </c>
      <c r="I942" s="14" t="s">
        <v>139</v>
      </c>
      <c r="J942" s="14" t="s">
        <v>129</v>
      </c>
      <c r="K942" s="51" t="s">
        <v>969</v>
      </c>
    </row>
    <row r="943" spans="1:11" x14ac:dyDescent="0.3">
      <c r="A943" s="14" t="s">
        <v>961</v>
      </c>
      <c r="B943" s="14" t="s">
        <v>48</v>
      </c>
      <c r="C943" s="14" t="s">
        <v>113</v>
      </c>
      <c r="D943" s="51" t="s">
        <v>3102</v>
      </c>
      <c r="E943" s="51" t="s">
        <v>23</v>
      </c>
      <c r="F943" s="14" t="s">
        <v>3183</v>
      </c>
      <c r="G943" s="14" t="s">
        <v>96</v>
      </c>
      <c r="H943" s="14" t="s">
        <v>81</v>
      </c>
      <c r="I943" s="14" t="s">
        <v>139</v>
      </c>
      <c r="J943" s="14" t="s">
        <v>129</v>
      </c>
      <c r="K943" s="51" t="s">
        <v>969</v>
      </c>
    </row>
    <row r="944" spans="1:11" x14ac:dyDescent="0.3">
      <c r="A944" s="14" t="s">
        <v>961</v>
      </c>
      <c r="B944" s="14" t="s">
        <v>48</v>
      </c>
      <c r="C944" s="14" t="s">
        <v>113</v>
      </c>
      <c r="D944" s="51" t="s">
        <v>4229</v>
      </c>
      <c r="E944" s="51" t="s">
        <v>23</v>
      </c>
      <c r="F944" s="14" t="s">
        <v>4230</v>
      </c>
      <c r="G944" s="14" t="s">
        <v>107</v>
      </c>
      <c r="H944" s="14" t="s">
        <v>85</v>
      </c>
      <c r="I944" s="14" t="s">
        <v>139</v>
      </c>
      <c r="J944" s="14" t="s">
        <v>148</v>
      </c>
      <c r="K944" s="51" t="s">
        <v>969</v>
      </c>
    </row>
    <row r="945" spans="1:11" x14ac:dyDescent="0.3">
      <c r="A945" s="14" t="s">
        <v>961</v>
      </c>
      <c r="B945" s="14" t="s">
        <v>48</v>
      </c>
      <c r="C945" s="14" t="s">
        <v>113</v>
      </c>
      <c r="D945" s="51" t="s">
        <v>3103</v>
      </c>
      <c r="E945" s="51" t="s">
        <v>23</v>
      </c>
      <c r="F945" s="14" t="s">
        <v>3184</v>
      </c>
      <c r="G945" s="14" t="s">
        <v>86</v>
      </c>
      <c r="H945" s="14" t="s">
        <v>81</v>
      </c>
      <c r="I945" s="14" t="s">
        <v>88</v>
      </c>
      <c r="J945" s="14" t="s">
        <v>129</v>
      </c>
      <c r="K945" s="51" t="s">
        <v>969</v>
      </c>
    </row>
    <row r="946" spans="1:11" x14ac:dyDescent="0.3">
      <c r="A946" s="14" t="s">
        <v>961</v>
      </c>
      <c r="B946" s="14" t="s">
        <v>48</v>
      </c>
      <c r="C946" s="14" t="s">
        <v>113</v>
      </c>
      <c r="D946" s="51" t="s">
        <v>4231</v>
      </c>
      <c r="E946" s="51" t="s">
        <v>23</v>
      </c>
      <c r="F946" s="14" t="s">
        <v>4232</v>
      </c>
      <c r="G946" s="14" t="s">
        <v>133</v>
      </c>
      <c r="H946" s="14" t="s">
        <v>87</v>
      </c>
      <c r="I946" s="14" t="s">
        <v>139</v>
      </c>
      <c r="J946" s="14" t="s">
        <v>129</v>
      </c>
      <c r="K946" s="51" t="s">
        <v>969</v>
      </c>
    </row>
    <row r="947" spans="1:11" x14ac:dyDescent="0.3">
      <c r="A947" s="14" t="s">
        <v>961</v>
      </c>
      <c r="B947" s="14" t="s">
        <v>48</v>
      </c>
      <c r="C947" s="14" t="s">
        <v>113</v>
      </c>
      <c r="D947" s="51" t="s">
        <v>4233</v>
      </c>
      <c r="E947" s="51" t="s">
        <v>23</v>
      </c>
      <c r="F947" s="14" t="s">
        <v>4234</v>
      </c>
      <c r="G947" s="14" t="s">
        <v>138</v>
      </c>
      <c r="H947" s="14" t="s">
        <v>85</v>
      </c>
      <c r="I947" s="14" t="s">
        <v>88</v>
      </c>
      <c r="J947" s="14" t="s">
        <v>148</v>
      </c>
      <c r="K947" s="51" t="s">
        <v>969</v>
      </c>
    </row>
    <row r="948" spans="1:11" x14ac:dyDescent="0.3">
      <c r="A948" s="14" t="s">
        <v>961</v>
      </c>
      <c r="B948" s="14" t="s">
        <v>48</v>
      </c>
      <c r="C948" s="14" t="s">
        <v>113</v>
      </c>
      <c r="D948" s="51" t="s">
        <v>3562</v>
      </c>
      <c r="E948" s="51" t="s">
        <v>23</v>
      </c>
      <c r="F948" s="14" t="s">
        <v>3563</v>
      </c>
      <c r="G948" s="14" t="s">
        <v>173</v>
      </c>
      <c r="H948" s="14" t="s">
        <v>85</v>
      </c>
      <c r="I948" s="14" t="s">
        <v>139</v>
      </c>
      <c r="J948" s="14" t="s">
        <v>148</v>
      </c>
      <c r="K948" s="51" t="s">
        <v>969</v>
      </c>
    </row>
    <row r="949" spans="1:11" x14ac:dyDescent="0.3">
      <c r="A949" s="14" t="s">
        <v>961</v>
      </c>
      <c r="B949" s="14" t="s">
        <v>48</v>
      </c>
      <c r="C949" s="14" t="s">
        <v>114</v>
      </c>
      <c r="D949" s="51" t="s">
        <v>4235</v>
      </c>
      <c r="E949" s="51" t="s">
        <v>79</v>
      </c>
      <c r="F949" s="14" t="s">
        <v>4236</v>
      </c>
      <c r="G949" s="14" t="s">
        <v>199</v>
      </c>
      <c r="H949" s="14" t="s">
        <v>89</v>
      </c>
      <c r="I949" s="14" t="s">
        <v>154</v>
      </c>
      <c r="J949" s="14" t="s">
        <v>184</v>
      </c>
      <c r="K949" s="51" t="s">
        <v>969</v>
      </c>
    </row>
    <row r="950" spans="1:11" x14ac:dyDescent="0.3">
      <c r="A950" s="14" t="s">
        <v>961</v>
      </c>
      <c r="B950" s="14" t="s">
        <v>48</v>
      </c>
      <c r="C950" s="14" t="s">
        <v>114</v>
      </c>
      <c r="D950" s="51" t="s">
        <v>4237</v>
      </c>
      <c r="E950" s="51" t="s">
        <v>23</v>
      </c>
      <c r="F950" s="14" t="s">
        <v>4238</v>
      </c>
      <c r="G950" s="14" t="s">
        <v>144</v>
      </c>
      <c r="H950" s="14" t="s">
        <v>135</v>
      </c>
      <c r="I950" s="14" t="s">
        <v>145</v>
      </c>
      <c r="J950" s="14" t="s">
        <v>136</v>
      </c>
      <c r="K950" s="51" t="s">
        <v>969</v>
      </c>
    </row>
    <row r="951" spans="1:11" x14ac:dyDescent="0.3">
      <c r="A951" s="14" t="s">
        <v>961</v>
      </c>
      <c r="B951" s="14" t="s">
        <v>48</v>
      </c>
      <c r="C951" s="14" t="s">
        <v>114</v>
      </c>
      <c r="D951" s="51" t="s">
        <v>1843</v>
      </c>
      <c r="E951" s="51" t="s">
        <v>79</v>
      </c>
      <c r="F951" s="14" t="s">
        <v>2561</v>
      </c>
      <c r="G951" s="14" t="s">
        <v>120</v>
      </c>
      <c r="H951" s="14" t="s">
        <v>89</v>
      </c>
      <c r="I951" s="14" t="s">
        <v>154</v>
      </c>
      <c r="J951" s="14" t="s">
        <v>184</v>
      </c>
      <c r="K951" s="51" t="s">
        <v>969</v>
      </c>
    </row>
    <row r="952" spans="1:11" x14ac:dyDescent="0.3">
      <c r="A952" s="14" t="s">
        <v>961</v>
      </c>
      <c r="B952" s="14" t="s">
        <v>48</v>
      </c>
      <c r="C952" s="14" t="s">
        <v>114</v>
      </c>
      <c r="D952" s="51" t="s">
        <v>1900</v>
      </c>
      <c r="E952" s="51" t="s">
        <v>79</v>
      </c>
      <c r="F952" s="14" t="s">
        <v>2562</v>
      </c>
      <c r="G952" s="14" t="s">
        <v>120</v>
      </c>
      <c r="H952" s="14" t="s">
        <v>89</v>
      </c>
      <c r="I952" s="14" t="s">
        <v>154</v>
      </c>
      <c r="J952" s="14" t="s">
        <v>184</v>
      </c>
      <c r="K952" s="51" t="s">
        <v>969</v>
      </c>
    </row>
    <row r="953" spans="1:11" x14ac:dyDescent="0.3">
      <c r="A953" s="14" t="s">
        <v>961</v>
      </c>
      <c r="B953" s="14" t="s">
        <v>48</v>
      </c>
      <c r="C953" s="14" t="s">
        <v>114</v>
      </c>
      <c r="D953" s="51" t="s">
        <v>3104</v>
      </c>
      <c r="E953" s="51" t="s">
        <v>29</v>
      </c>
      <c r="F953" s="14" t="s">
        <v>3185</v>
      </c>
      <c r="G953" s="14" t="s">
        <v>119</v>
      </c>
      <c r="H953" s="14" t="s">
        <v>137</v>
      </c>
      <c r="I953" s="14" t="s">
        <v>91</v>
      </c>
      <c r="J953" s="14" t="s">
        <v>864</v>
      </c>
      <c r="K953" s="51" t="s">
        <v>969</v>
      </c>
    </row>
    <row r="954" spans="1:11" x14ac:dyDescent="0.3">
      <c r="A954" s="14" t="s">
        <v>961</v>
      </c>
      <c r="B954" s="14" t="s">
        <v>48</v>
      </c>
      <c r="C954" s="14" t="s">
        <v>114</v>
      </c>
      <c r="D954" s="51" t="s">
        <v>3105</v>
      </c>
      <c r="E954" s="51" t="s">
        <v>29</v>
      </c>
      <c r="F954" s="14" t="s">
        <v>3186</v>
      </c>
      <c r="G954" s="14" t="s">
        <v>119</v>
      </c>
      <c r="H954" s="14" t="s">
        <v>137</v>
      </c>
      <c r="I954" s="14" t="s">
        <v>91</v>
      </c>
      <c r="J954" s="14" t="s">
        <v>864</v>
      </c>
      <c r="K954" s="51" t="s">
        <v>969</v>
      </c>
    </row>
    <row r="955" spans="1:11" x14ac:dyDescent="0.3">
      <c r="A955" s="14" t="s">
        <v>961</v>
      </c>
      <c r="B955" s="14" t="s">
        <v>48</v>
      </c>
      <c r="C955" s="14" t="s">
        <v>115</v>
      </c>
      <c r="D955" s="51" t="s">
        <v>4239</v>
      </c>
      <c r="E955" s="51" t="s">
        <v>31</v>
      </c>
      <c r="F955" s="14" t="s">
        <v>4240</v>
      </c>
      <c r="G955" s="14" t="s">
        <v>125</v>
      </c>
      <c r="H955" s="14" t="s">
        <v>85</v>
      </c>
      <c r="I955" s="14" t="s">
        <v>84</v>
      </c>
      <c r="J955" s="14" t="s">
        <v>159</v>
      </c>
      <c r="K955" s="51" t="s">
        <v>969</v>
      </c>
    </row>
    <row r="956" spans="1:11" x14ac:dyDescent="0.3">
      <c r="A956" s="14" t="s">
        <v>961</v>
      </c>
      <c r="B956" s="14" t="s">
        <v>48</v>
      </c>
      <c r="C956" s="14" t="s">
        <v>115</v>
      </c>
      <c r="D956" s="51" t="s">
        <v>3564</v>
      </c>
      <c r="E956" s="51" t="s">
        <v>36</v>
      </c>
      <c r="F956" s="14" t="s">
        <v>3565</v>
      </c>
      <c r="G956" s="14" t="s">
        <v>102</v>
      </c>
      <c r="H956" s="14" t="s">
        <v>85</v>
      </c>
      <c r="I956" s="14" t="s">
        <v>82</v>
      </c>
      <c r="J956" s="14" t="s">
        <v>116</v>
      </c>
      <c r="K956" s="51" t="s">
        <v>969</v>
      </c>
    </row>
    <row r="957" spans="1:11" x14ac:dyDescent="0.3">
      <c r="A957" s="14" t="s">
        <v>961</v>
      </c>
      <c r="B957" s="14" t="s">
        <v>48</v>
      </c>
      <c r="C957" s="14" t="s">
        <v>115</v>
      </c>
      <c r="D957" s="51" t="s">
        <v>4241</v>
      </c>
      <c r="E957" s="51" t="s">
        <v>36</v>
      </c>
      <c r="F957" s="14" t="s">
        <v>4242</v>
      </c>
      <c r="G957" s="14" t="s">
        <v>102</v>
      </c>
      <c r="H957" s="14" t="s">
        <v>85</v>
      </c>
      <c r="I957" s="14" t="s">
        <v>82</v>
      </c>
      <c r="J957" s="14" t="s">
        <v>116</v>
      </c>
      <c r="K957" s="51" t="s">
        <v>969</v>
      </c>
    </row>
    <row r="958" spans="1:11" x14ac:dyDescent="0.3">
      <c r="A958" s="14" t="s">
        <v>961</v>
      </c>
      <c r="B958" s="14" t="s">
        <v>48</v>
      </c>
      <c r="C958" s="14" t="s">
        <v>115</v>
      </c>
      <c r="D958" s="51" t="s">
        <v>4243</v>
      </c>
      <c r="E958" s="51" t="s">
        <v>31</v>
      </c>
      <c r="F958" s="14" t="s">
        <v>4244</v>
      </c>
      <c r="G958" s="14" t="s">
        <v>102</v>
      </c>
      <c r="H958" s="14" t="s">
        <v>85</v>
      </c>
      <c r="I958" s="14" t="s">
        <v>82</v>
      </c>
      <c r="J958" s="14" t="s">
        <v>116</v>
      </c>
      <c r="K958" s="51" t="s">
        <v>969</v>
      </c>
    </row>
    <row r="959" spans="1:11" x14ac:dyDescent="0.3">
      <c r="A959" s="14" t="s">
        <v>961</v>
      </c>
      <c r="B959" s="14" t="s">
        <v>48</v>
      </c>
      <c r="C959" s="14" t="s">
        <v>115</v>
      </c>
      <c r="D959" s="51" t="s">
        <v>1395</v>
      </c>
      <c r="E959" s="51" t="s">
        <v>23</v>
      </c>
      <c r="F959" s="14" t="s">
        <v>2563</v>
      </c>
      <c r="G959" s="14" t="s">
        <v>106</v>
      </c>
      <c r="H959" s="14" t="s">
        <v>135</v>
      </c>
      <c r="I959" s="14" t="s">
        <v>82</v>
      </c>
      <c r="J959" s="14" t="s">
        <v>136</v>
      </c>
      <c r="K959" s="51" t="s">
        <v>969</v>
      </c>
    </row>
    <row r="960" spans="1:11" x14ac:dyDescent="0.3">
      <c r="A960" s="14" t="s">
        <v>961</v>
      </c>
      <c r="B960" s="14" t="s">
        <v>48</v>
      </c>
      <c r="C960" s="14" t="s">
        <v>115</v>
      </c>
      <c r="D960" s="51" t="s">
        <v>4245</v>
      </c>
      <c r="E960" s="51" t="s">
        <v>29</v>
      </c>
      <c r="F960" s="14" t="s">
        <v>4246</v>
      </c>
      <c r="G960" s="14" t="s">
        <v>125</v>
      </c>
      <c r="H960" s="14" t="s">
        <v>85</v>
      </c>
      <c r="I960" s="14" t="s">
        <v>84</v>
      </c>
      <c r="J960" s="14" t="s">
        <v>159</v>
      </c>
      <c r="K960" s="51" t="s">
        <v>969</v>
      </c>
    </row>
    <row r="961" spans="1:11" x14ac:dyDescent="0.3">
      <c r="A961" s="14" t="s">
        <v>961</v>
      </c>
      <c r="B961" s="14" t="s">
        <v>48</v>
      </c>
      <c r="C961" s="14" t="s">
        <v>115</v>
      </c>
      <c r="D961" s="51" t="s">
        <v>4247</v>
      </c>
      <c r="E961" s="51" t="s">
        <v>23</v>
      </c>
      <c r="F961" s="14" t="s">
        <v>4248</v>
      </c>
      <c r="G961" s="14" t="s">
        <v>96</v>
      </c>
      <c r="H961" s="14" t="s">
        <v>137</v>
      </c>
      <c r="I961" s="14" t="s">
        <v>154</v>
      </c>
      <c r="J961" s="14" t="s">
        <v>161</v>
      </c>
      <c r="K961" s="51" t="s">
        <v>969</v>
      </c>
    </row>
    <row r="962" spans="1:11" x14ac:dyDescent="0.3">
      <c r="A962" s="14" t="s">
        <v>961</v>
      </c>
      <c r="B962" s="14" t="s">
        <v>48</v>
      </c>
      <c r="C962" s="14" t="s">
        <v>115</v>
      </c>
      <c r="D962" s="51" t="s">
        <v>4249</v>
      </c>
      <c r="E962" s="51" t="s">
        <v>23</v>
      </c>
      <c r="F962" s="14" t="s">
        <v>4250</v>
      </c>
      <c r="G962" s="14" t="s">
        <v>96</v>
      </c>
      <c r="H962" s="14" t="s">
        <v>137</v>
      </c>
      <c r="I962" s="14" t="s">
        <v>154</v>
      </c>
      <c r="J962" s="14" t="s">
        <v>161</v>
      </c>
      <c r="K962" s="51" t="s">
        <v>969</v>
      </c>
    </row>
    <row r="963" spans="1:11" x14ac:dyDescent="0.3">
      <c r="A963" s="14" t="s">
        <v>961</v>
      </c>
      <c r="B963" s="14" t="s">
        <v>48</v>
      </c>
      <c r="C963" s="14" t="s">
        <v>115</v>
      </c>
      <c r="D963" s="51" t="s">
        <v>4251</v>
      </c>
      <c r="E963" s="51" t="s">
        <v>23</v>
      </c>
      <c r="F963" s="14" t="s">
        <v>4252</v>
      </c>
      <c r="G963" s="14" t="s">
        <v>96</v>
      </c>
      <c r="H963" s="14" t="s">
        <v>137</v>
      </c>
      <c r="I963" s="14" t="s">
        <v>154</v>
      </c>
      <c r="J963" s="14" t="s">
        <v>161</v>
      </c>
      <c r="K963" s="51" t="s">
        <v>969</v>
      </c>
    </row>
    <row r="964" spans="1:11" x14ac:dyDescent="0.3">
      <c r="A964" s="14" t="s">
        <v>961</v>
      </c>
      <c r="B964" s="14" t="s">
        <v>48</v>
      </c>
      <c r="C964" s="14" t="s">
        <v>115</v>
      </c>
      <c r="D964" s="51" t="s">
        <v>3566</v>
      </c>
      <c r="E964" s="51" t="s">
        <v>26</v>
      </c>
      <c r="F964" s="14" t="s">
        <v>3567</v>
      </c>
      <c r="G964" s="14" t="s">
        <v>106</v>
      </c>
      <c r="H964" s="14" t="s">
        <v>137</v>
      </c>
      <c r="I964" s="14" t="s">
        <v>154</v>
      </c>
      <c r="J964" s="14" t="s">
        <v>161</v>
      </c>
      <c r="K964" s="51" t="s">
        <v>969</v>
      </c>
    </row>
    <row r="965" spans="1:11" x14ac:dyDescent="0.3">
      <c r="A965" s="14" t="s">
        <v>961</v>
      </c>
      <c r="B965" s="14" t="s">
        <v>48</v>
      </c>
      <c r="C965" s="14" t="s">
        <v>115</v>
      </c>
      <c r="D965" s="51" t="s">
        <v>4253</v>
      </c>
      <c r="E965" s="51" t="s">
        <v>23</v>
      </c>
      <c r="F965" s="14" t="s">
        <v>4254</v>
      </c>
      <c r="G965" s="14" t="s">
        <v>133</v>
      </c>
      <c r="H965" s="14" t="s">
        <v>83</v>
      </c>
      <c r="I965" s="14" t="s">
        <v>154</v>
      </c>
      <c r="J965" s="14" t="s">
        <v>161</v>
      </c>
      <c r="K965" s="51" t="s">
        <v>969</v>
      </c>
    </row>
    <row r="966" spans="1:11" x14ac:dyDescent="0.3">
      <c r="A966" s="14" t="s">
        <v>961</v>
      </c>
      <c r="B966" s="14" t="s">
        <v>48</v>
      </c>
      <c r="C966" s="14" t="s">
        <v>115</v>
      </c>
      <c r="D966" s="51" t="s">
        <v>4255</v>
      </c>
      <c r="E966" s="51" t="s">
        <v>23</v>
      </c>
      <c r="F966" s="14" t="s">
        <v>4256</v>
      </c>
      <c r="G966" s="14" t="s">
        <v>130</v>
      </c>
      <c r="H966" s="14" t="s">
        <v>137</v>
      </c>
      <c r="I966" s="14" t="s">
        <v>154</v>
      </c>
      <c r="J966" s="14" t="s">
        <v>161</v>
      </c>
      <c r="K966" s="51" t="s">
        <v>969</v>
      </c>
    </row>
    <row r="967" spans="1:11" x14ac:dyDescent="0.3">
      <c r="A967" s="14" t="s">
        <v>961</v>
      </c>
      <c r="B967" s="14" t="s">
        <v>48</v>
      </c>
      <c r="C967" s="14" t="s">
        <v>115</v>
      </c>
      <c r="D967" s="51" t="s">
        <v>4257</v>
      </c>
      <c r="E967" s="51" t="s">
        <v>31</v>
      </c>
      <c r="F967" s="14" t="s">
        <v>4258</v>
      </c>
      <c r="G967" s="14" t="s">
        <v>130</v>
      </c>
      <c r="H967" s="14" t="s">
        <v>137</v>
      </c>
      <c r="I967" s="14" t="s">
        <v>154</v>
      </c>
      <c r="J967" s="14" t="s">
        <v>161</v>
      </c>
      <c r="K967" s="51" t="s">
        <v>969</v>
      </c>
    </row>
    <row r="968" spans="1:11" x14ac:dyDescent="0.3">
      <c r="A968" s="14" t="s">
        <v>961</v>
      </c>
      <c r="B968" s="14" t="s">
        <v>48</v>
      </c>
      <c r="C968" s="14" t="s">
        <v>115</v>
      </c>
      <c r="D968" s="51" t="s">
        <v>4259</v>
      </c>
      <c r="E968" s="51" t="s">
        <v>31</v>
      </c>
      <c r="F968" s="14" t="s">
        <v>4260</v>
      </c>
      <c r="G968" s="14" t="s">
        <v>199</v>
      </c>
      <c r="H968" s="14" t="s">
        <v>87</v>
      </c>
      <c r="I968" s="14" t="s">
        <v>88</v>
      </c>
      <c r="J968" s="14" t="s">
        <v>111</v>
      </c>
      <c r="K968" s="51" t="s">
        <v>969</v>
      </c>
    </row>
    <row r="969" spans="1:11" x14ac:dyDescent="0.3">
      <c r="A969" s="14" t="s">
        <v>961</v>
      </c>
      <c r="B969" s="14" t="s">
        <v>48</v>
      </c>
      <c r="C969" s="14" t="s">
        <v>115</v>
      </c>
      <c r="D969" s="51" t="s">
        <v>4261</v>
      </c>
      <c r="E969" s="51" t="s">
        <v>23</v>
      </c>
      <c r="F969" s="14" t="s">
        <v>4262</v>
      </c>
      <c r="G969" s="14" t="s">
        <v>120</v>
      </c>
      <c r="H969" s="14" t="s">
        <v>83</v>
      </c>
      <c r="I969" s="14" t="s">
        <v>154</v>
      </c>
      <c r="J969" s="14" t="s">
        <v>161</v>
      </c>
      <c r="K969" s="51" t="s">
        <v>969</v>
      </c>
    </row>
    <row r="970" spans="1:11" x14ac:dyDescent="0.3">
      <c r="A970" s="14" t="s">
        <v>961</v>
      </c>
      <c r="B970" s="14" t="s">
        <v>48</v>
      </c>
      <c r="C970" s="14" t="s">
        <v>115</v>
      </c>
      <c r="D970" s="51" t="s">
        <v>4263</v>
      </c>
      <c r="E970" s="51" t="s">
        <v>23</v>
      </c>
      <c r="F970" s="14" t="s">
        <v>4264</v>
      </c>
      <c r="G970" s="14" t="s">
        <v>106</v>
      </c>
      <c r="H970" s="14" t="s">
        <v>137</v>
      </c>
      <c r="I970" s="14" t="s">
        <v>154</v>
      </c>
      <c r="J970" s="14" t="s">
        <v>161</v>
      </c>
      <c r="K970" s="51" t="s">
        <v>969</v>
      </c>
    </row>
    <row r="971" spans="1:11" x14ac:dyDescent="0.3">
      <c r="A971" s="14" t="s">
        <v>961</v>
      </c>
      <c r="B971" s="14" t="s">
        <v>48</v>
      </c>
      <c r="C971" s="14" t="s">
        <v>115</v>
      </c>
      <c r="D971" s="51" t="s">
        <v>4265</v>
      </c>
      <c r="E971" s="51" t="s">
        <v>23</v>
      </c>
      <c r="F971" s="14" t="s">
        <v>4266</v>
      </c>
      <c r="G971" s="14" t="s">
        <v>106</v>
      </c>
      <c r="H971" s="14" t="s">
        <v>137</v>
      </c>
      <c r="I971" s="14" t="s">
        <v>154</v>
      </c>
      <c r="J971" s="14" t="s">
        <v>161</v>
      </c>
      <c r="K971" s="51" t="s">
        <v>969</v>
      </c>
    </row>
    <row r="972" spans="1:11" ht="23.15" x14ac:dyDescent="0.3">
      <c r="A972" s="14" t="s">
        <v>961</v>
      </c>
      <c r="B972" s="14" t="s">
        <v>48</v>
      </c>
      <c r="C972" s="14" t="s">
        <v>115</v>
      </c>
      <c r="D972" s="51" t="s">
        <v>3568</v>
      </c>
      <c r="E972" s="51" t="s">
        <v>23</v>
      </c>
      <c r="F972" s="14" t="s">
        <v>3569</v>
      </c>
      <c r="G972" s="14" t="s">
        <v>120</v>
      </c>
      <c r="H972" s="14" t="s">
        <v>83</v>
      </c>
      <c r="I972" s="14" t="s">
        <v>154</v>
      </c>
      <c r="J972" s="14" t="s">
        <v>161</v>
      </c>
      <c r="K972" s="51" t="s">
        <v>969</v>
      </c>
    </row>
    <row r="973" spans="1:11" x14ac:dyDescent="0.3">
      <c r="A973" s="14" t="s">
        <v>961</v>
      </c>
      <c r="B973" s="14" t="s">
        <v>48</v>
      </c>
      <c r="C973" s="14" t="s">
        <v>115</v>
      </c>
      <c r="D973" s="51" t="s">
        <v>4267</v>
      </c>
      <c r="E973" s="51" t="s">
        <v>23</v>
      </c>
      <c r="F973" s="14" t="s">
        <v>4268</v>
      </c>
      <c r="G973" s="14" t="s">
        <v>133</v>
      </c>
      <c r="H973" s="14" t="s">
        <v>83</v>
      </c>
      <c r="I973" s="14" t="s">
        <v>154</v>
      </c>
      <c r="J973" s="14" t="s">
        <v>161</v>
      </c>
      <c r="K973" s="51" t="s">
        <v>969</v>
      </c>
    </row>
    <row r="974" spans="1:11" x14ac:dyDescent="0.3">
      <c r="A974" s="14" t="s">
        <v>961</v>
      </c>
      <c r="B974" s="14" t="s">
        <v>48</v>
      </c>
      <c r="C974" s="14" t="s">
        <v>115</v>
      </c>
      <c r="D974" s="51" t="s">
        <v>4269</v>
      </c>
      <c r="E974" s="51" t="s">
        <v>31</v>
      </c>
      <c r="F974" s="14" t="s">
        <v>4270</v>
      </c>
      <c r="G974" s="14" t="s">
        <v>133</v>
      </c>
      <c r="H974" s="14" t="s">
        <v>83</v>
      </c>
      <c r="I974" s="14" t="s">
        <v>154</v>
      </c>
      <c r="J974" s="14" t="s">
        <v>161</v>
      </c>
      <c r="K974" s="51" t="s">
        <v>969</v>
      </c>
    </row>
    <row r="975" spans="1:11" x14ac:dyDescent="0.3">
      <c r="A975" s="14" t="s">
        <v>961</v>
      </c>
      <c r="B975" s="14" t="s">
        <v>48</v>
      </c>
      <c r="C975" s="14" t="s">
        <v>115</v>
      </c>
      <c r="D975" s="51" t="s">
        <v>4271</v>
      </c>
      <c r="E975" s="51" t="s">
        <v>23</v>
      </c>
      <c r="F975" s="14" t="s">
        <v>4272</v>
      </c>
      <c r="G975" s="14" t="s">
        <v>133</v>
      </c>
      <c r="H975" s="14" t="s">
        <v>83</v>
      </c>
      <c r="I975" s="14" t="s">
        <v>154</v>
      </c>
      <c r="J975" s="14" t="s">
        <v>161</v>
      </c>
      <c r="K975" s="51" t="s">
        <v>969</v>
      </c>
    </row>
    <row r="976" spans="1:11" x14ac:dyDescent="0.3">
      <c r="A976" s="14" t="s">
        <v>961</v>
      </c>
      <c r="B976" s="14" t="s">
        <v>48</v>
      </c>
      <c r="C976" s="14" t="s">
        <v>115</v>
      </c>
      <c r="D976" s="51" t="s">
        <v>4273</v>
      </c>
      <c r="E976" s="51" t="s">
        <v>23</v>
      </c>
      <c r="F976" s="14" t="s">
        <v>4274</v>
      </c>
      <c r="G976" s="14" t="s">
        <v>133</v>
      </c>
      <c r="H976" s="14" t="s">
        <v>83</v>
      </c>
      <c r="I976" s="14" t="s">
        <v>154</v>
      </c>
      <c r="J976" s="14" t="s">
        <v>161</v>
      </c>
      <c r="K976" s="51" t="s">
        <v>969</v>
      </c>
    </row>
    <row r="977" spans="1:11" x14ac:dyDescent="0.3">
      <c r="A977" s="14" t="s">
        <v>961</v>
      </c>
      <c r="B977" s="14" t="s">
        <v>48</v>
      </c>
      <c r="C977" s="14" t="s">
        <v>115</v>
      </c>
      <c r="D977" s="51" t="s">
        <v>4275</v>
      </c>
      <c r="E977" s="51" t="s">
        <v>23</v>
      </c>
      <c r="F977" s="14" t="s">
        <v>4276</v>
      </c>
      <c r="G977" s="14" t="s">
        <v>133</v>
      </c>
      <c r="H977" s="14" t="s">
        <v>83</v>
      </c>
      <c r="I977" s="14" t="s">
        <v>154</v>
      </c>
      <c r="J977" s="14" t="s">
        <v>161</v>
      </c>
      <c r="K977" s="51" t="s">
        <v>969</v>
      </c>
    </row>
    <row r="978" spans="1:11" x14ac:dyDescent="0.3">
      <c r="A978" s="14" t="s">
        <v>961</v>
      </c>
      <c r="B978" s="14" t="s">
        <v>48</v>
      </c>
      <c r="C978" s="14" t="s">
        <v>115</v>
      </c>
      <c r="D978" s="51" t="s">
        <v>4277</v>
      </c>
      <c r="E978" s="51" t="s">
        <v>23</v>
      </c>
      <c r="F978" s="14" t="s">
        <v>4278</v>
      </c>
      <c r="G978" s="14" t="s">
        <v>133</v>
      </c>
      <c r="H978" s="14" t="s">
        <v>83</v>
      </c>
      <c r="I978" s="14" t="s">
        <v>154</v>
      </c>
      <c r="J978" s="14" t="s">
        <v>161</v>
      </c>
      <c r="K978" s="51" t="s">
        <v>969</v>
      </c>
    </row>
    <row r="979" spans="1:11" x14ac:dyDescent="0.3">
      <c r="A979" s="14" t="s">
        <v>961</v>
      </c>
      <c r="B979" s="14" t="s">
        <v>48</v>
      </c>
      <c r="C979" s="14" t="s">
        <v>115</v>
      </c>
      <c r="D979" s="51" t="s">
        <v>4279</v>
      </c>
      <c r="E979" s="51" t="s">
        <v>23</v>
      </c>
      <c r="F979" s="14" t="s">
        <v>4280</v>
      </c>
      <c r="G979" s="14" t="s">
        <v>133</v>
      </c>
      <c r="H979" s="14" t="s">
        <v>83</v>
      </c>
      <c r="I979" s="14" t="s">
        <v>154</v>
      </c>
      <c r="J979" s="14" t="s">
        <v>161</v>
      </c>
      <c r="K979" s="51" t="s">
        <v>969</v>
      </c>
    </row>
    <row r="980" spans="1:11" x14ac:dyDescent="0.3">
      <c r="A980" s="14" t="s">
        <v>961</v>
      </c>
      <c r="B980" s="14" t="s">
        <v>48</v>
      </c>
      <c r="C980" s="14" t="s">
        <v>115</v>
      </c>
      <c r="D980" s="51" t="s">
        <v>4281</v>
      </c>
      <c r="E980" s="51" t="s">
        <v>23</v>
      </c>
      <c r="F980" s="14" t="s">
        <v>4282</v>
      </c>
      <c r="G980" s="14" t="s">
        <v>133</v>
      </c>
      <c r="H980" s="14" t="s">
        <v>83</v>
      </c>
      <c r="I980" s="14" t="s">
        <v>154</v>
      </c>
      <c r="J980" s="14" t="s">
        <v>161</v>
      </c>
      <c r="K980" s="51" t="s">
        <v>969</v>
      </c>
    </row>
    <row r="981" spans="1:11" x14ac:dyDescent="0.3">
      <c r="A981" s="14" t="s">
        <v>961</v>
      </c>
      <c r="B981" s="14" t="s">
        <v>48</v>
      </c>
      <c r="C981" s="14" t="s">
        <v>115</v>
      </c>
      <c r="D981" s="51" t="s">
        <v>4283</v>
      </c>
      <c r="E981" s="51" t="s">
        <v>23</v>
      </c>
      <c r="F981" s="14" t="s">
        <v>4284</v>
      </c>
      <c r="G981" s="14" t="s">
        <v>133</v>
      </c>
      <c r="H981" s="14" t="s">
        <v>83</v>
      </c>
      <c r="I981" s="14" t="s">
        <v>154</v>
      </c>
      <c r="J981" s="14" t="s">
        <v>161</v>
      </c>
      <c r="K981" s="51" t="s">
        <v>969</v>
      </c>
    </row>
    <row r="982" spans="1:11" x14ac:dyDescent="0.3">
      <c r="A982" s="14" t="s">
        <v>961</v>
      </c>
      <c r="B982" s="14" t="s">
        <v>48</v>
      </c>
      <c r="C982" s="14" t="s">
        <v>115</v>
      </c>
      <c r="D982" s="51" t="s">
        <v>3570</v>
      </c>
      <c r="E982" s="51" t="s">
        <v>36</v>
      </c>
      <c r="F982" s="14" t="s">
        <v>3571</v>
      </c>
      <c r="G982" s="14" t="s">
        <v>133</v>
      </c>
      <c r="H982" s="14" t="s">
        <v>83</v>
      </c>
      <c r="I982" s="14" t="s">
        <v>154</v>
      </c>
      <c r="J982" s="14" t="s">
        <v>161</v>
      </c>
      <c r="K982" s="51" t="s">
        <v>969</v>
      </c>
    </row>
    <row r="983" spans="1:11" x14ac:dyDescent="0.3">
      <c r="A983" s="14" t="s">
        <v>961</v>
      </c>
      <c r="B983" s="14" t="s">
        <v>48</v>
      </c>
      <c r="C983" s="14" t="s">
        <v>115</v>
      </c>
      <c r="D983" s="51" t="s">
        <v>3572</v>
      </c>
      <c r="E983" s="51" t="s">
        <v>23</v>
      </c>
      <c r="F983" s="14" t="s">
        <v>3573</v>
      </c>
      <c r="G983" s="14" t="s">
        <v>125</v>
      </c>
      <c r="H983" s="14" t="s">
        <v>85</v>
      </c>
      <c r="I983" s="14" t="s">
        <v>84</v>
      </c>
      <c r="J983" s="14" t="s">
        <v>159</v>
      </c>
      <c r="K983" s="51" t="s">
        <v>969</v>
      </c>
    </row>
    <row r="984" spans="1:11" x14ac:dyDescent="0.3">
      <c r="A984" s="14" t="s">
        <v>961</v>
      </c>
      <c r="B984" s="14" t="s">
        <v>48</v>
      </c>
      <c r="C984" s="14" t="s">
        <v>115</v>
      </c>
      <c r="D984" s="51" t="s">
        <v>3574</v>
      </c>
      <c r="E984" s="51" t="s">
        <v>23</v>
      </c>
      <c r="F984" s="14" t="s">
        <v>3575</v>
      </c>
      <c r="G984" s="14" t="s">
        <v>125</v>
      </c>
      <c r="H984" s="14" t="s">
        <v>85</v>
      </c>
      <c r="I984" s="14" t="s">
        <v>84</v>
      </c>
      <c r="J984" s="14" t="s">
        <v>159</v>
      </c>
      <c r="K984" s="51" t="s">
        <v>969</v>
      </c>
    </row>
    <row r="985" spans="1:11" x14ac:dyDescent="0.3">
      <c r="A985" s="14" t="s">
        <v>961</v>
      </c>
      <c r="B985" s="14" t="s">
        <v>48</v>
      </c>
      <c r="C985" s="14" t="s">
        <v>115</v>
      </c>
      <c r="D985" s="51" t="s">
        <v>3576</v>
      </c>
      <c r="E985" s="51" t="s">
        <v>23</v>
      </c>
      <c r="F985" s="14" t="s">
        <v>3577</v>
      </c>
      <c r="G985" s="14" t="s">
        <v>125</v>
      </c>
      <c r="H985" s="14" t="s">
        <v>85</v>
      </c>
      <c r="I985" s="14" t="s">
        <v>84</v>
      </c>
      <c r="J985" s="14" t="s">
        <v>159</v>
      </c>
      <c r="K985" s="51" t="s">
        <v>969</v>
      </c>
    </row>
    <row r="986" spans="1:11" x14ac:dyDescent="0.3">
      <c r="A986" s="14" t="s">
        <v>961</v>
      </c>
      <c r="B986" s="14" t="s">
        <v>48</v>
      </c>
      <c r="C986" s="14" t="s">
        <v>115</v>
      </c>
      <c r="D986" s="51" t="s">
        <v>3578</v>
      </c>
      <c r="E986" s="51" t="s">
        <v>23</v>
      </c>
      <c r="F986" s="14" t="s">
        <v>3579</v>
      </c>
      <c r="G986" s="14" t="s">
        <v>125</v>
      </c>
      <c r="H986" s="14" t="s">
        <v>85</v>
      </c>
      <c r="I986" s="14" t="s">
        <v>84</v>
      </c>
      <c r="J986" s="14" t="s">
        <v>159</v>
      </c>
      <c r="K986" s="51" t="s">
        <v>969</v>
      </c>
    </row>
    <row r="987" spans="1:11" x14ac:dyDescent="0.3">
      <c r="A987" s="14" t="s">
        <v>961</v>
      </c>
      <c r="B987" s="14" t="s">
        <v>48</v>
      </c>
      <c r="C987" s="14" t="s">
        <v>115</v>
      </c>
      <c r="D987" s="51" t="s">
        <v>4285</v>
      </c>
      <c r="E987" s="51" t="s">
        <v>36</v>
      </c>
      <c r="F987" s="14" t="s">
        <v>4286</v>
      </c>
      <c r="G987" s="14" t="s">
        <v>96</v>
      </c>
      <c r="H987" s="14" t="s">
        <v>137</v>
      </c>
      <c r="I987" s="14" t="s">
        <v>154</v>
      </c>
      <c r="J987" s="14" t="s">
        <v>161</v>
      </c>
      <c r="K987" s="51" t="s">
        <v>969</v>
      </c>
    </row>
    <row r="988" spans="1:11" x14ac:dyDescent="0.3">
      <c r="A988" s="14" t="s">
        <v>961</v>
      </c>
      <c r="B988" s="14" t="s">
        <v>48</v>
      </c>
      <c r="C988" s="14" t="s">
        <v>115</v>
      </c>
      <c r="D988" s="51" t="s">
        <v>1604</v>
      </c>
      <c r="E988" s="51" t="s">
        <v>29</v>
      </c>
      <c r="F988" s="14" t="s">
        <v>2564</v>
      </c>
      <c r="G988" s="14" t="s">
        <v>119</v>
      </c>
      <c r="H988" s="14" t="s">
        <v>175</v>
      </c>
      <c r="I988" s="14" t="s">
        <v>176</v>
      </c>
      <c r="J988" s="14" t="s">
        <v>143</v>
      </c>
      <c r="K988" s="51" t="s">
        <v>969</v>
      </c>
    </row>
    <row r="989" spans="1:11" x14ac:dyDescent="0.3">
      <c r="A989" s="14" t="s">
        <v>961</v>
      </c>
      <c r="B989" s="14" t="s">
        <v>48</v>
      </c>
      <c r="C989" s="14" t="s">
        <v>115</v>
      </c>
      <c r="D989" s="51" t="s">
        <v>1605</v>
      </c>
      <c r="E989" s="51" t="s">
        <v>29</v>
      </c>
      <c r="F989" s="14" t="s">
        <v>2565</v>
      </c>
      <c r="G989" s="14" t="s">
        <v>119</v>
      </c>
      <c r="H989" s="14" t="s">
        <v>175</v>
      </c>
      <c r="I989" s="14" t="s">
        <v>176</v>
      </c>
      <c r="J989" s="14" t="s">
        <v>143</v>
      </c>
      <c r="K989" s="51" t="s">
        <v>969</v>
      </c>
    </row>
    <row r="990" spans="1:11" x14ac:dyDescent="0.3">
      <c r="A990" s="14" t="s">
        <v>961</v>
      </c>
      <c r="B990" s="14" t="s">
        <v>48</v>
      </c>
      <c r="C990" s="14" t="s">
        <v>115</v>
      </c>
      <c r="D990" s="51" t="s">
        <v>1606</v>
      </c>
      <c r="E990" s="51" t="s">
        <v>29</v>
      </c>
      <c r="F990" s="14" t="s">
        <v>2566</v>
      </c>
      <c r="G990" s="14" t="s">
        <v>119</v>
      </c>
      <c r="H990" s="14" t="s">
        <v>175</v>
      </c>
      <c r="I990" s="14" t="s">
        <v>176</v>
      </c>
      <c r="J990" s="14" t="s">
        <v>143</v>
      </c>
      <c r="K990" s="51" t="s">
        <v>969</v>
      </c>
    </row>
    <row r="991" spans="1:11" x14ac:dyDescent="0.3">
      <c r="A991" s="14" t="s">
        <v>961</v>
      </c>
      <c r="B991" s="14" t="s">
        <v>48</v>
      </c>
      <c r="C991" s="14" t="s">
        <v>169</v>
      </c>
      <c r="D991" s="51" t="s">
        <v>3580</v>
      </c>
      <c r="E991" s="51" t="s">
        <v>29</v>
      </c>
      <c r="F991" s="14" t="s">
        <v>3581</v>
      </c>
      <c r="G991" s="14" t="s">
        <v>170</v>
      </c>
      <c r="H991" s="14" t="s">
        <v>153</v>
      </c>
      <c r="I991" s="14" t="s">
        <v>95</v>
      </c>
      <c r="J991" s="14" t="s">
        <v>111</v>
      </c>
      <c r="K991" s="51" t="s">
        <v>969</v>
      </c>
    </row>
    <row r="992" spans="1:11" x14ac:dyDescent="0.3">
      <c r="A992" s="14" t="s">
        <v>961</v>
      </c>
      <c r="B992" s="14" t="s">
        <v>48</v>
      </c>
      <c r="C992" s="14" t="s">
        <v>169</v>
      </c>
      <c r="D992" s="51" t="s">
        <v>1787</v>
      </c>
      <c r="E992" s="51" t="s">
        <v>31</v>
      </c>
      <c r="F992" s="14" t="s">
        <v>2074</v>
      </c>
      <c r="G992" s="14" t="s">
        <v>170</v>
      </c>
      <c r="H992" s="14" t="s">
        <v>153</v>
      </c>
      <c r="I992" s="14" t="s">
        <v>95</v>
      </c>
      <c r="J992" s="14" t="s">
        <v>111</v>
      </c>
      <c r="K992" s="51" t="s">
        <v>969</v>
      </c>
    </row>
    <row r="993" spans="1:11" x14ac:dyDescent="0.3">
      <c r="A993" s="14" t="s">
        <v>961</v>
      </c>
      <c r="B993" s="14" t="s">
        <v>48</v>
      </c>
      <c r="C993" s="14" t="s">
        <v>169</v>
      </c>
      <c r="D993" s="51" t="s">
        <v>1476</v>
      </c>
      <c r="E993" s="51" t="s">
        <v>23</v>
      </c>
      <c r="F993" s="14" t="s">
        <v>2567</v>
      </c>
      <c r="G993" s="14" t="s">
        <v>155</v>
      </c>
      <c r="H993" s="14" t="s">
        <v>153</v>
      </c>
      <c r="I993" s="14" t="s">
        <v>95</v>
      </c>
      <c r="J993" s="14" t="s">
        <v>111</v>
      </c>
      <c r="K993" s="51" t="s">
        <v>969</v>
      </c>
    </row>
    <row r="994" spans="1:11" x14ac:dyDescent="0.3">
      <c r="A994" s="14" t="s">
        <v>961</v>
      </c>
      <c r="B994" s="14" t="s">
        <v>48</v>
      </c>
      <c r="C994" s="14" t="s">
        <v>169</v>
      </c>
      <c r="D994" s="51" t="s">
        <v>1693</v>
      </c>
      <c r="E994" s="51" t="s">
        <v>31</v>
      </c>
      <c r="F994" s="14" t="s">
        <v>2568</v>
      </c>
      <c r="G994" s="14" t="s">
        <v>124</v>
      </c>
      <c r="H994" s="14" t="s">
        <v>153</v>
      </c>
      <c r="I994" s="14" t="s">
        <v>95</v>
      </c>
      <c r="J994" s="14" t="s">
        <v>111</v>
      </c>
      <c r="K994" s="51" t="s">
        <v>969</v>
      </c>
    </row>
    <row r="995" spans="1:11" x14ac:dyDescent="0.3">
      <c r="A995" s="14" t="s">
        <v>961</v>
      </c>
      <c r="B995" s="14" t="s">
        <v>48</v>
      </c>
      <c r="C995" s="14" t="s">
        <v>169</v>
      </c>
      <c r="D995" s="51" t="s">
        <v>4287</v>
      </c>
      <c r="E995" s="51" t="s">
        <v>30</v>
      </c>
      <c r="F995" s="14" t="s">
        <v>4288</v>
      </c>
      <c r="G995" s="14" t="s">
        <v>124</v>
      </c>
      <c r="H995" s="14" t="s">
        <v>153</v>
      </c>
      <c r="I995" s="14" t="s">
        <v>95</v>
      </c>
      <c r="J995" s="14" t="s">
        <v>111</v>
      </c>
      <c r="K995" s="51" t="s">
        <v>969</v>
      </c>
    </row>
    <row r="996" spans="1:11" x14ac:dyDescent="0.3">
      <c r="A996" s="14" t="s">
        <v>961</v>
      </c>
      <c r="B996" s="14" t="s">
        <v>48</v>
      </c>
      <c r="C996" s="14" t="s">
        <v>169</v>
      </c>
      <c r="D996" s="51" t="s">
        <v>1788</v>
      </c>
      <c r="E996" s="51" t="s">
        <v>23</v>
      </c>
      <c r="F996" s="14" t="s">
        <v>2569</v>
      </c>
      <c r="G996" s="14" t="s">
        <v>124</v>
      </c>
      <c r="H996" s="14" t="s">
        <v>153</v>
      </c>
      <c r="I996" s="14" t="s">
        <v>95</v>
      </c>
      <c r="J996" s="14" t="s">
        <v>111</v>
      </c>
      <c r="K996" s="51" t="s">
        <v>969</v>
      </c>
    </row>
    <row r="997" spans="1:11" x14ac:dyDescent="0.3">
      <c r="A997" s="14" t="s">
        <v>961</v>
      </c>
      <c r="B997" s="14" t="s">
        <v>48</v>
      </c>
      <c r="C997" s="14" t="s">
        <v>169</v>
      </c>
      <c r="D997" s="51" t="s">
        <v>1449</v>
      </c>
      <c r="E997" s="51" t="s">
        <v>31</v>
      </c>
      <c r="F997" s="14" t="s">
        <v>2570</v>
      </c>
      <c r="G997" s="14" t="s">
        <v>170</v>
      </c>
      <c r="H997" s="14" t="s">
        <v>153</v>
      </c>
      <c r="I997" s="14" t="s">
        <v>95</v>
      </c>
      <c r="J997" s="14" t="s">
        <v>111</v>
      </c>
      <c r="K997" s="51" t="s">
        <v>969</v>
      </c>
    </row>
    <row r="998" spans="1:11" x14ac:dyDescent="0.3">
      <c r="A998" s="14" t="s">
        <v>961</v>
      </c>
      <c r="B998" s="14" t="s">
        <v>48</v>
      </c>
      <c r="C998" s="14" t="s">
        <v>169</v>
      </c>
      <c r="D998" s="51" t="s">
        <v>4289</v>
      </c>
      <c r="E998" s="51" t="s">
        <v>23</v>
      </c>
      <c r="F998" s="14" t="s">
        <v>4290</v>
      </c>
      <c r="G998" s="14" t="s">
        <v>106</v>
      </c>
      <c r="H998" s="14" t="s">
        <v>977</v>
      </c>
      <c r="I998" s="14" t="s">
        <v>95</v>
      </c>
      <c r="J998" s="14" t="s">
        <v>111</v>
      </c>
      <c r="K998" s="51" t="s">
        <v>969</v>
      </c>
    </row>
    <row r="999" spans="1:11" x14ac:dyDescent="0.3">
      <c r="A999" s="14" t="s">
        <v>961</v>
      </c>
      <c r="B999" s="14" t="s">
        <v>48</v>
      </c>
      <c r="C999" s="14" t="s">
        <v>169</v>
      </c>
      <c r="D999" s="51" t="s">
        <v>4291</v>
      </c>
      <c r="E999" s="51" t="s">
        <v>29</v>
      </c>
      <c r="F999" s="14" t="s">
        <v>4292</v>
      </c>
      <c r="G999" s="14" t="s">
        <v>199</v>
      </c>
      <c r="H999" s="14" t="s">
        <v>153</v>
      </c>
      <c r="I999" s="14" t="s">
        <v>95</v>
      </c>
      <c r="J999" s="14" t="s">
        <v>111</v>
      </c>
      <c r="K999" s="51" t="s">
        <v>969</v>
      </c>
    </row>
    <row r="1000" spans="1:11" x14ac:dyDescent="0.3">
      <c r="A1000" s="14" t="s">
        <v>961</v>
      </c>
      <c r="B1000" s="14" t="s">
        <v>48</v>
      </c>
      <c r="C1000" s="14" t="s">
        <v>169</v>
      </c>
      <c r="D1000" s="51" t="s">
        <v>1477</v>
      </c>
      <c r="E1000" s="51" t="s">
        <v>23</v>
      </c>
      <c r="F1000" s="14" t="s">
        <v>2571</v>
      </c>
      <c r="G1000" s="14" t="s">
        <v>155</v>
      </c>
      <c r="H1000" s="14" t="s">
        <v>153</v>
      </c>
      <c r="I1000" s="14" t="s">
        <v>95</v>
      </c>
      <c r="J1000" s="14" t="s">
        <v>111</v>
      </c>
      <c r="K1000" s="51" t="s">
        <v>969</v>
      </c>
    </row>
    <row r="1001" spans="1:11" x14ac:dyDescent="0.3">
      <c r="A1001" s="14" t="s">
        <v>961</v>
      </c>
      <c r="B1001" s="14" t="s">
        <v>48</v>
      </c>
      <c r="C1001" s="14" t="s">
        <v>2234</v>
      </c>
      <c r="D1001" s="51" t="s">
        <v>2135</v>
      </c>
      <c r="E1001" s="51" t="s">
        <v>23</v>
      </c>
      <c r="F1001" s="14" t="s">
        <v>2262</v>
      </c>
      <c r="G1001" s="14" t="s">
        <v>130</v>
      </c>
      <c r="H1001" s="14" t="s">
        <v>140</v>
      </c>
      <c r="I1001" s="14" t="s">
        <v>1373</v>
      </c>
      <c r="J1001" s="14" t="s">
        <v>2136</v>
      </c>
      <c r="K1001" s="51" t="s">
        <v>969</v>
      </c>
    </row>
    <row r="1002" spans="1:11" x14ac:dyDescent="0.3">
      <c r="A1002" s="14" t="s">
        <v>961</v>
      </c>
      <c r="B1002" s="14" t="s">
        <v>48</v>
      </c>
      <c r="C1002" s="14" t="s">
        <v>1267</v>
      </c>
      <c r="D1002" s="51" t="s">
        <v>2318</v>
      </c>
      <c r="E1002" s="51" t="s">
        <v>23</v>
      </c>
      <c r="F1002" s="14" t="s">
        <v>2572</v>
      </c>
      <c r="G1002" s="14" t="s">
        <v>138</v>
      </c>
      <c r="H1002" s="14" t="s">
        <v>137</v>
      </c>
      <c r="I1002" s="14" t="s">
        <v>1270</v>
      </c>
      <c r="J1002" s="14" t="s">
        <v>1271</v>
      </c>
      <c r="K1002" s="51" t="s">
        <v>969</v>
      </c>
    </row>
    <row r="1003" spans="1:11" x14ac:dyDescent="0.3">
      <c r="A1003" s="14" t="s">
        <v>961</v>
      </c>
      <c r="B1003" s="14" t="s">
        <v>48</v>
      </c>
      <c r="C1003" s="14" t="s">
        <v>1267</v>
      </c>
      <c r="D1003" s="51" t="s">
        <v>2319</v>
      </c>
      <c r="E1003" s="51" t="s">
        <v>23</v>
      </c>
      <c r="F1003" s="14" t="s">
        <v>2573</v>
      </c>
      <c r="G1003" s="14" t="s">
        <v>138</v>
      </c>
      <c r="H1003" s="14" t="s">
        <v>137</v>
      </c>
      <c r="I1003" s="14" t="s">
        <v>1270</v>
      </c>
      <c r="J1003" s="14" t="s">
        <v>1271</v>
      </c>
      <c r="K1003" s="51" t="s">
        <v>969</v>
      </c>
    </row>
    <row r="1004" spans="1:11" x14ac:dyDescent="0.3">
      <c r="A1004" s="14" t="s">
        <v>961</v>
      </c>
      <c r="B1004" s="14" t="s">
        <v>48</v>
      </c>
      <c r="C1004" s="14" t="s">
        <v>117</v>
      </c>
      <c r="D1004" s="51" t="s">
        <v>2027</v>
      </c>
      <c r="E1004" s="51" t="s">
        <v>31</v>
      </c>
      <c r="F1004" s="14" t="s">
        <v>2028</v>
      </c>
      <c r="G1004" s="14" t="s">
        <v>105</v>
      </c>
      <c r="H1004" s="14" t="s">
        <v>85</v>
      </c>
      <c r="I1004" s="14" t="s">
        <v>84</v>
      </c>
      <c r="J1004" s="14" t="s">
        <v>116</v>
      </c>
      <c r="K1004" s="51" t="s">
        <v>969</v>
      </c>
    </row>
    <row r="1005" spans="1:11" x14ac:dyDescent="0.3">
      <c r="A1005" s="14" t="s">
        <v>961</v>
      </c>
      <c r="B1005" s="14" t="s">
        <v>48</v>
      </c>
      <c r="C1005" s="14" t="s">
        <v>117</v>
      </c>
      <c r="D1005" s="51" t="s">
        <v>1789</v>
      </c>
      <c r="E1005" s="51" t="s">
        <v>30</v>
      </c>
      <c r="F1005" s="14" t="s">
        <v>2075</v>
      </c>
      <c r="G1005" s="14" t="s">
        <v>100</v>
      </c>
      <c r="H1005" s="14" t="s">
        <v>83</v>
      </c>
      <c r="I1005" s="14" t="s">
        <v>82</v>
      </c>
      <c r="J1005" s="14" t="s">
        <v>132</v>
      </c>
      <c r="K1005" s="51" t="s">
        <v>969</v>
      </c>
    </row>
    <row r="1006" spans="1:11" x14ac:dyDescent="0.3">
      <c r="A1006" s="14" t="s">
        <v>961</v>
      </c>
      <c r="B1006" s="14" t="s">
        <v>48</v>
      </c>
      <c r="C1006" s="14" t="s">
        <v>117</v>
      </c>
      <c r="D1006" s="51" t="s">
        <v>1790</v>
      </c>
      <c r="E1006" s="51" t="s">
        <v>30</v>
      </c>
      <c r="F1006" s="14" t="s">
        <v>2574</v>
      </c>
      <c r="G1006" s="14" t="s">
        <v>100</v>
      </c>
      <c r="H1006" s="14" t="s">
        <v>83</v>
      </c>
      <c r="I1006" s="14" t="s">
        <v>82</v>
      </c>
      <c r="J1006" s="14" t="s">
        <v>132</v>
      </c>
      <c r="K1006" s="51" t="s">
        <v>969</v>
      </c>
    </row>
    <row r="1007" spans="1:11" x14ac:dyDescent="0.3">
      <c r="A1007" s="14" t="s">
        <v>961</v>
      </c>
      <c r="B1007" s="14" t="s">
        <v>48</v>
      </c>
      <c r="C1007" s="14" t="s">
        <v>117</v>
      </c>
      <c r="D1007" s="51" t="s">
        <v>1791</v>
      </c>
      <c r="E1007" s="51" t="s">
        <v>30</v>
      </c>
      <c r="F1007" s="14" t="s">
        <v>2029</v>
      </c>
      <c r="G1007" s="14" t="s">
        <v>120</v>
      </c>
      <c r="H1007" s="14" t="s">
        <v>83</v>
      </c>
      <c r="I1007" s="14" t="s">
        <v>82</v>
      </c>
      <c r="J1007" s="14" t="s">
        <v>132</v>
      </c>
      <c r="K1007" s="51" t="s">
        <v>969</v>
      </c>
    </row>
    <row r="1008" spans="1:11" x14ac:dyDescent="0.3">
      <c r="A1008" s="14" t="s">
        <v>961</v>
      </c>
      <c r="B1008" s="14" t="s">
        <v>48</v>
      </c>
      <c r="C1008" s="14" t="s">
        <v>117</v>
      </c>
      <c r="D1008" s="51" t="s">
        <v>2030</v>
      </c>
      <c r="E1008" s="51" t="s">
        <v>36</v>
      </c>
      <c r="F1008" s="14" t="s">
        <v>2575</v>
      </c>
      <c r="G1008" s="14" t="s">
        <v>124</v>
      </c>
      <c r="H1008" s="14" t="s">
        <v>87</v>
      </c>
      <c r="I1008" s="14" t="s">
        <v>88</v>
      </c>
      <c r="J1008" s="14" t="s">
        <v>111</v>
      </c>
      <c r="K1008" s="51" t="s">
        <v>969</v>
      </c>
    </row>
    <row r="1009" spans="1:11" x14ac:dyDescent="0.3">
      <c r="A1009" s="14" t="s">
        <v>961</v>
      </c>
      <c r="B1009" s="14" t="s">
        <v>48</v>
      </c>
      <c r="C1009" s="14" t="s">
        <v>117</v>
      </c>
      <c r="D1009" s="51" t="s">
        <v>4293</v>
      </c>
      <c r="E1009" s="51" t="s">
        <v>31</v>
      </c>
      <c r="F1009" s="14" t="s">
        <v>4294</v>
      </c>
      <c r="G1009" s="14" t="s">
        <v>124</v>
      </c>
      <c r="H1009" s="14" t="s">
        <v>87</v>
      </c>
      <c r="I1009" s="14" t="s">
        <v>88</v>
      </c>
      <c r="J1009" s="14" t="s">
        <v>111</v>
      </c>
      <c r="K1009" s="51" t="s">
        <v>969</v>
      </c>
    </row>
    <row r="1010" spans="1:11" x14ac:dyDescent="0.3">
      <c r="A1010" s="14" t="s">
        <v>961</v>
      </c>
      <c r="B1010" s="14" t="s">
        <v>48</v>
      </c>
      <c r="C1010" s="14" t="s">
        <v>117</v>
      </c>
      <c r="D1010" s="51" t="s">
        <v>4295</v>
      </c>
      <c r="E1010" s="51" t="s">
        <v>31</v>
      </c>
      <c r="F1010" s="14" t="s">
        <v>4296</v>
      </c>
      <c r="G1010" s="14" t="s">
        <v>105</v>
      </c>
      <c r="H1010" s="14" t="s">
        <v>85</v>
      </c>
      <c r="I1010" s="14" t="s">
        <v>84</v>
      </c>
      <c r="J1010" s="14" t="s">
        <v>116</v>
      </c>
      <c r="K1010" s="51" t="s">
        <v>969</v>
      </c>
    </row>
    <row r="1011" spans="1:11" x14ac:dyDescent="0.3">
      <c r="A1011" s="14" t="s">
        <v>961</v>
      </c>
      <c r="B1011" s="14" t="s">
        <v>48</v>
      </c>
      <c r="C1011" s="14" t="s">
        <v>117</v>
      </c>
      <c r="D1011" s="51" t="s">
        <v>4297</v>
      </c>
      <c r="E1011" s="51" t="s">
        <v>29</v>
      </c>
      <c r="F1011" s="14" t="s">
        <v>4298</v>
      </c>
      <c r="G1011" s="14" t="s">
        <v>170</v>
      </c>
      <c r="H1011" s="14" t="s">
        <v>81</v>
      </c>
      <c r="I1011" s="14" t="s">
        <v>84</v>
      </c>
      <c r="J1011" s="14" t="s">
        <v>111</v>
      </c>
      <c r="K1011" s="51" t="s">
        <v>969</v>
      </c>
    </row>
    <row r="1012" spans="1:11" x14ac:dyDescent="0.3">
      <c r="A1012" s="14" t="s">
        <v>961</v>
      </c>
      <c r="B1012" s="14" t="s">
        <v>48</v>
      </c>
      <c r="C1012" s="14" t="s">
        <v>117</v>
      </c>
      <c r="D1012" s="51" t="s">
        <v>4299</v>
      </c>
      <c r="E1012" s="51" t="s">
        <v>23</v>
      </c>
      <c r="F1012" s="14" t="s">
        <v>4300</v>
      </c>
      <c r="G1012" s="14" t="s">
        <v>119</v>
      </c>
      <c r="H1012" s="14" t="s">
        <v>81</v>
      </c>
      <c r="I1012" s="14" t="s">
        <v>84</v>
      </c>
      <c r="J1012" s="14" t="s">
        <v>111</v>
      </c>
      <c r="K1012" s="51" t="s">
        <v>969</v>
      </c>
    </row>
    <row r="1013" spans="1:11" x14ac:dyDescent="0.3">
      <c r="A1013" s="14" t="s">
        <v>961</v>
      </c>
      <c r="B1013" s="14" t="s">
        <v>48</v>
      </c>
      <c r="C1013" s="14" t="s">
        <v>117</v>
      </c>
      <c r="D1013" s="51" t="s">
        <v>1396</v>
      </c>
      <c r="E1013" s="51" t="s">
        <v>23</v>
      </c>
      <c r="F1013" s="14" t="s">
        <v>2576</v>
      </c>
      <c r="G1013" s="14" t="s">
        <v>119</v>
      </c>
      <c r="H1013" s="14" t="s">
        <v>81</v>
      </c>
      <c r="I1013" s="14" t="s">
        <v>84</v>
      </c>
      <c r="J1013" s="14" t="s">
        <v>111</v>
      </c>
      <c r="K1013" s="51" t="s">
        <v>969</v>
      </c>
    </row>
    <row r="1014" spans="1:11" x14ac:dyDescent="0.3">
      <c r="A1014" s="14" t="s">
        <v>961</v>
      </c>
      <c r="B1014" s="14" t="s">
        <v>48</v>
      </c>
      <c r="C1014" s="14" t="s">
        <v>117</v>
      </c>
      <c r="D1014" s="51" t="s">
        <v>1607</v>
      </c>
      <c r="E1014" s="51" t="s">
        <v>23</v>
      </c>
      <c r="F1014" s="14" t="s">
        <v>2577</v>
      </c>
      <c r="G1014" s="14" t="s">
        <v>119</v>
      </c>
      <c r="H1014" s="14" t="s">
        <v>81</v>
      </c>
      <c r="I1014" s="14" t="s">
        <v>84</v>
      </c>
      <c r="J1014" s="14" t="s">
        <v>111</v>
      </c>
      <c r="K1014" s="51" t="s">
        <v>969</v>
      </c>
    </row>
    <row r="1015" spans="1:11" x14ac:dyDescent="0.3">
      <c r="A1015" s="14" t="s">
        <v>961</v>
      </c>
      <c r="B1015" s="14" t="s">
        <v>48</v>
      </c>
      <c r="C1015" s="14" t="s">
        <v>583</v>
      </c>
      <c r="D1015" s="51" t="s">
        <v>3582</v>
      </c>
      <c r="E1015" s="51" t="s">
        <v>23</v>
      </c>
      <c r="F1015" s="14" t="s">
        <v>3583</v>
      </c>
      <c r="G1015" s="14" t="s">
        <v>124</v>
      </c>
      <c r="H1015" s="14" t="s">
        <v>83</v>
      </c>
      <c r="I1015" s="14" t="s">
        <v>82</v>
      </c>
      <c r="J1015" s="14" t="s">
        <v>116</v>
      </c>
      <c r="K1015" s="51" t="s">
        <v>969</v>
      </c>
    </row>
    <row r="1016" spans="1:11" x14ac:dyDescent="0.3">
      <c r="A1016" s="14" t="s">
        <v>961</v>
      </c>
      <c r="B1016" s="14" t="s">
        <v>48</v>
      </c>
      <c r="C1016" s="14" t="s">
        <v>3387</v>
      </c>
      <c r="D1016" s="51" t="s">
        <v>4062</v>
      </c>
      <c r="E1016" s="51" t="s">
        <v>30</v>
      </c>
      <c r="F1016" s="14" t="s">
        <v>4063</v>
      </c>
      <c r="G1016" s="14" t="s">
        <v>133</v>
      </c>
      <c r="H1016" s="14" t="s">
        <v>153</v>
      </c>
      <c r="I1016" s="14" t="s">
        <v>95</v>
      </c>
      <c r="J1016" s="14" t="s">
        <v>111</v>
      </c>
      <c r="K1016" s="51" t="s">
        <v>969</v>
      </c>
    </row>
    <row r="1017" spans="1:11" x14ac:dyDescent="0.3">
      <c r="A1017" s="14" t="s">
        <v>961</v>
      </c>
      <c r="B1017" s="14" t="s">
        <v>48</v>
      </c>
      <c r="C1017" s="14" t="s">
        <v>3387</v>
      </c>
      <c r="D1017" s="51" t="s">
        <v>4064</v>
      </c>
      <c r="E1017" s="51" t="s">
        <v>30</v>
      </c>
      <c r="F1017" s="14" t="s">
        <v>4065</v>
      </c>
      <c r="G1017" s="14" t="s">
        <v>133</v>
      </c>
      <c r="H1017" s="14" t="s">
        <v>153</v>
      </c>
      <c r="I1017" s="14" t="s">
        <v>95</v>
      </c>
      <c r="J1017" s="14" t="s">
        <v>111</v>
      </c>
      <c r="K1017" s="51" t="s">
        <v>969</v>
      </c>
    </row>
    <row r="1018" spans="1:11" x14ac:dyDescent="0.3">
      <c r="A1018" s="14" t="s">
        <v>961</v>
      </c>
      <c r="B1018" s="14" t="s">
        <v>48</v>
      </c>
      <c r="C1018" s="14" t="s">
        <v>3387</v>
      </c>
      <c r="D1018" s="51" t="s">
        <v>4066</v>
      </c>
      <c r="E1018" s="51" t="s">
        <v>30</v>
      </c>
      <c r="F1018" s="14" t="s">
        <v>4067</v>
      </c>
      <c r="G1018" s="14" t="s">
        <v>133</v>
      </c>
      <c r="H1018" s="14" t="s">
        <v>153</v>
      </c>
      <c r="I1018" s="14" t="s">
        <v>95</v>
      </c>
      <c r="J1018" s="14" t="s">
        <v>111</v>
      </c>
      <c r="K1018" s="51" t="s">
        <v>969</v>
      </c>
    </row>
    <row r="1019" spans="1:11" x14ac:dyDescent="0.3">
      <c r="A1019" s="14" t="s">
        <v>961</v>
      </c>
      <c r="B1019" s="14" t="s">
        <v>48</v>
      </c>
      <c r="C1019" s="14" t="s">
        <v>3387</v>
      </c>
      <c r="D1019" s="51" t="s">
        <v>4068</v>
      </c>
      <c r="E1019" s="51" t="s">
        <v>30</v>
      </c>
      <c r="F1019" s="14" t="s">
        <v>4069</v>
      </c>
      <c r="G1019" s="14" t="s">
        <v>133</v>
      </c>
      <c r="H1019" s="14" t="s">
        <v>153</v>
      </c>
      <c r="I1019" s="14" t="s">
        <v>95</v>
      </c>
      <c r="J1019" s="14" t="s">
        <v>111</v>
      </c>
      <c r="K1019" s="51" t="s">
        <v>969</v>
      </c>
    </row>
    <row r="1020" spans="1:11" x14ac:dyDescent="0.3">
      <c r="A1020" s="14" t="s">
        <v>961</v>
      </c>
      <c r="B1020" s="14" t="s">
        <v>48</v>
      </c>
      <c r="C1020" s="14" t="s">
        <v>3387</v>
      </c>
      <c r="D1020" s="51" t="s">
        <v>3411</v>
      </c>
      <c r="E1020" s="51" t="s">
        <v>30</v>
      </c>
      <c r="F1020" s="14" t="s">
        <v>3412</v>
      </c>
      <c r="G1020" s="14" t="s">
        <v>156</v>
      </c>
      <c r="H1020" s="14" t="s">
        <v>81</v>
      </c>
      <c r="I1020" s="14" t="s">
        <v>84</v>
      </c>
      <c r="J1020" s="14" t="s">
        <v>111</v>
      </c>
      <c r="K1020" s="51" t="s">
        <v>969</v>
      </c>
    </row>
    <row r="1021" spans="1:11" x14ac:dyDescent="0.3">
      <c r="A1021" s="14" t="s">
        <v>961</v>
      </c>
      <c r="B1021" s="14" t="s">
        <v>47</v>
      </c>
      <c r="C1021" s="14" t="s">
        <v>108</v>
      </c>
      <c r="D1021" s="51" t="s">
        <v>4301</v>
      </c>
      <c r="E1021" s="51" t="s">
        <v>79</v>
      </c>
      <c r="F1021" s="14" t="s">
        <v>4302</v>
      </c>
      <c r="G1021" s="14" t="s">
        <v>103</v>
      </c>
      <c r="H1021" s="14" t="s">
        <v>83</v>
      </c>
      <c r="I1021" s="14" t="s">
        <v>82</v>
      </c>
      <c r="J1021" s="14" t="s">
        <v>132</v>
      </c>
      <c r="K1021" s="51" t="s">
        <v>969</v>
      </c>
    </row>
    <row r="1022" spans="1:11" x14ac:dyDescent="0.3">
      <c r="A1022" s="14" t="s">
        <v>961</v>
      </c>
      <c r="B1022" s="14" t="s">
        <v>47</v>
      </c>
      <c r="C1022" s="14" t="s">
        <v>108</v>
      </c>
      <c r="D1022" s="51" t="s">
        <v>4303</v>
      </c>
      <c r="E1022" s="51" t="s">
        <v>79</v>
      </c>
      <c r="F1022" s="14" t="s">
        <v>4304</v>
      </c>
      <c r="G1022" s="14" t="s">
        <v>138</v>
      </c>
      <c r="H1022" s="14" t="s">
        <v>137</v>
      </c>
      <c r="I1022" s="14" t="s">
        <v>82</v>
      </c>
      <c r="J1022" s="14" t="s">
        <v>132</v>
      </c>
      <c r="K1022" s="51" t="s">
        <v>969</v>
      </c>
    </row>
    <row r="1023" spans="1:11" x14ac:dyDescent="0.3">
      <c r="A1023" s="14" t="s">
        <v>961</v>
      </c>
      <c r="B1023" s="14" t="s">
        <v>47</v>
      </c>
      <c r="C1023" s="14" t="s">
        <v>112</v>
      </c>
      <c r="D1023" s="51" t="s">
        <v>2031</v>
      </c>
      <c r="E1023" s="51" t="s">
        <v>23</v>
      </c>
      <c r="F1023" s="14" t="s">
        <v>2032</v>
      </c>
      <c r="G1023" s="14" t="s">
        <v>99</v>
      </c>
      <c r="H1023" s="14" t="s">
        <v>81</v>
      </c>
      <c r="I1023" s="14" t="s">
        <v>84</v>
      </c>
      <c r="J1023" s="14" t="s">
        <v>111</v>
      </c>
      <c r="K1023" s="51" t="s">
        <v>969</v>
      </c>
    </row>
    <row r="1024" spans="1:11" x14ac:dyDescent="0.3">
      <c r="A1024" s="14" t="s">
        <v>961</v>
      </c>
      <c r="B1024" s="14" t="s">
        <v>47</v>
      </c>
      <c r="C1024" s="14" t="s">
        <v>114</v>
      </c>
      <c r="D1024" s="51" t="s">
        <v>1514</v>
      </c>
      <c r="E1024" s="51" t="s">
        <v>23</v>
      </c>
      <c r="F1024" s="14" t="s">
        <v>2578</v>
      </c>
      <c r="G1024" s="14" t="s">
        <v>120</v>
      </c>
      <c r="H1024" s="14" t="s">
        <v>89</v>
      </c>
      <c r="I1024" s="14" t="s">
        <v>154</v>
      </c>
      <c r="J1024" s="14" t="s">
        <v>184</v>
      </c>
      <c r="K1024" s="51" t="s">
        <v>969</v>
      </c>
    </row>
    <row r="1025" spans="1:11" x14ac:dyDescent="0.3">
      <c r="A1025" s="14" t="s">
        <v>961</v>
      </c>
      <c r="B1025" s="14" t="s">
        <v>47</v>
      </c>
      <c r="C1025" s="14" t="s">
        <v>114</v>
      </c>
      <c r="D1025" s="51" t="s">
        <v>1514</v>
      </c>
      <c r="E1025" s="51" t="s">
        <v>23</v>
      </c>
      <c r="F1025" s="14" t="s">
        <v>2578</v>
      </c>
      <c r="G1025" s="14" t="s">
        <v>120</v>
      </c>
      <c r="H1025" s="14" t="s">
        <v>89</v>
      </c>
      <c r="I1025" s="14" t="s">
        <v>154</v>
      </c>
      <c r="J1025" s="14" t="s">
        <v>184</v>
      </c>
      <c r="K1025" s="51" t="s">
        <v>980</v>
      </c>
    </row>
    <row r="1026" spans="1:11" x14ac:dyDescent="0.3">
      <c r="A1026" s="14" t="s">
        <v>961</v>
      </c>
      <c r="B1026" s="14" t="s">
        <v>47</v>
      </c>
      <c r="C1026" s="14" t="s">
        <v>115</v>
      </c>
      <c r="D1026" s="51" t="s">
        <v>4305</v>
      </c>
      <c r="E1026" s="51" t="s">
        <v>23</v>
      </c>
      <c r="F1026" s="14" t="s">
        <v>4306</v>
      </c>
      <c r="G1026" s="14" t="s">
        <v>102</v>
      </c>
      <c r="H1026" s="14" t="s">
        <v>85</v>
      </c>
      <c r="I1026" s="14" t="s">
        <v>82</v>
      </c>
      <c r="J1026" s="14" t="s">
        <v>116</v>
      </c>
      <c r="K1026" s="51" t="s">
        <v>969</v>
      </c>
    </row>
    <row r="1027" spans="1:11" x14ac:dyDescent="0.3">
      <c r="A1027" s="14" t="s">
        <v>961</v>
      </c>
      <c r="B1027" s="14" t="s">
        <v>47</v>
      </c>
      <c r="C1027" s="14" t="s">
        <v>115</v>
      </c>
      <c r="D1027" s="51" t="s">
        <v>4307</v>
      </c>
      <c r="E1027" s="51" t="s">
        <v>31</v>
      </c>
      <c r="F1027" s="14" t="s">
        <v>4308</v>
      </c>
      <c r="G1027" s="14" t="s">
        <v>99</v>
      </c>
      <c r="H1027" s="14" t="s">
        <v>175</v>
      </c>
      <c r="I1027" s="14" t="s">
        <v>176</v>
      </c>
      <c r="J1027" s="14" t="s">
        <v>143</v>
      </c>
      <c r="K1027" s="51" t="s">
        <v>969</v>
      </c>
    </row>
    <row r="1028" spans="1:11" x14ac:dyDescent="0.3">
      <c r="A1028" s="14" t="s">
        <v>961</v>
      </c>
      <c r="B1028" s="14" t="s">
        <v>47</v>
      </c>
      <c r="C1028" s="14" t="s">
        <v>115</v>
      </c>
      <c r="D1028" s="51" t="s">
        <v>4309</v>
      </c>
      <c r="E1028" s="51" t="s">
        <v>31</v>
      </c>
      <c r="F1028" s="14" t="s">
        <v>4310</v>
      </c>
      <c r="G1028" s="14" t="s">
        <v>155</v>
      </c>
      <c r="H1028" s="14" t="s">
        <v>85</v>
      </c>
      <c r="I1028" s="14" t="s">
        <v>84</v>
      </c>
      <c r="J1028" s="14" t="s">
        <v>116</v>
      </c>
      <c r="K1028" s="51" t="s">
        <v>969</v>
      </c>
    </row>
    <row r="1029" spans="1:11" x14ac:dyDescent="0.3">
      <c r="A1029" s="14" t="s">
        <v>961</v>
      </c>
      <c r="B1029" s="14" t="s">
        <v>47</v>
      </c>
      <c r="C1029" s="14" t="s">
        <v>2309</v>
      </c>
      <c r="D1029" s="51" t="s">
        <v>199</v>
      </c>
      <c r="E1029" s="51" t="s">
        <v>23</v>
      </c>
      <c r="F1029" s="14" t="s">
        <v>4311</v>
      </c>
      <c r="G1029" s="14" t="s">
        <v>104</v>
      </c>
      <c r="H1029" s="14" t="s">
        <v>1029</v>
      </c>
      <c r="I1029" s="14" t="s">
        <v>1030</v>
      </c>
      <c r="J1029" s="14" t="s">
        <v>1031</v>
      </c>
      <c r="K1029" s="51" t="s">
        <v>969</v>
      </c>
    </row>
    <row r="1030" spans="1:11" x14ac:dyDescent="0.3">
      <c r="A1030" s="14" t="s">
        <v>961</v>
      </c>
      <c r="B1030" s="14" t="s">
        <v>47</v>
      </c>
      <c r="C1030" s="14" t="s">
        <v>2309</v>
      </c>
      <c r="D1030" s="51" t="s">
        <v>4312</v>
      </c>
      <c r="E1030" s="51" t="s">
        <v>23</v>
      </c>
      <c r="F1030" s="14" t="s">
        <v>4313</v>
      </c>
      <c r="G1030" s="14" t="s">
        <v>170</v>
      </c>
      <c r="H1030" s="14" t="s">
        <v>1029</v>
      </c>
      <c r="I1030" s="14" t="s">
        <v>1030</v>
      </c>
      <c r="J1030" s="14" t="s">
        <v>1031</v>
      </c>
      <c r="K1030" s="51" t="s">
        <v>969</v>
      </c>
    </row>
    <row r="1031" spans="1:11" x14ac:dyDescent="0.3">
      <c r="A1031" s="14" t="s">
        <v>961</v>
      </c>
      <c r="B1031" s="14" t="s">
        <v>47</v>
      </c>
      <c r="C1031" s="14" t="s">
        <v>2309</v>
      </c>
      <c r="D1031" s="51" t="s">
        <v>4314</v>
      </c>
      <c r="E1031" s="51" t="s">
        <v>23</v>
      </c>
      <c r="F1031" s="14" t="s">
        <v>4315</v>
      </c>
      <c r="G1031" s="14" t="s">
        <v>170</v>
      </c>
      <c r="H1031" s="14" t="s">
        <v>1029</v>
      </c>
      <c r="I1031" s="14" t="s">
        <v>1030</v>
      </c>
      <c r="J1031" s="14" t="s">
        <v>1031</v>
      </c>
      <c r="K1031" s="51" t="s">
        <v>969</v>
      </c>
    </row>
    <row r="1032" spans="1:11" x14ac:dyDescent="0.3">
      <c r="A1032" s="14" t="s">
        <v>961</v>
      </c>
      <c r="B1032" s="14" t="s">
        <v>47</v>
      </c>
      <c r="C1032" s="14" t="s">
        <v>2309</v>
      </c>
      <c r="D1032" s="51" t="s">
        <v>4316</v>
      </c>
      <c r="E1032" s="51" t="s">
        <v>23</v>
      </c>
      <c r="F1032" s="14" t="s">
        <v>4317</v>
      </c>
      <c r="G1032" s="14" t="s">
        <v>170</v>
      </c>
      <c r="H1032" s="14" t="s">
        <v>1029</v>
      </c>
      <c r="I1032" s="14" t="s">
        <v>1030</v>
      </c>
      <c r="J1032" s="14" t="s">
        <v>1031</v>
      </c>
      <c r="K1032" s="51" t="s">
        <v>969</v>
      </c>
    </row>
    <row r="1033" spans="1:11" x14ac:dyDescent="0.3">
      <c r="A1033" s="14" t="s">
        <v>961</v>
      </c>
      <c r="B1033" s="14" t="s">
        <v>47</v>
      </c>
      <c r="C1033" s="14" t="s">
        <v>2309</v>
      </c>
      <c r="D1033" s="51" t="s">
        <v>4318</v>
      </c>
      <c r="E1033" s="51" t="s">
        <v>23</v>
      </c>
      <c r="F1033" s="14" t="s">
        <v>4319</v>
      </c>
      <c r="G1033" s="14" t="s">
        <v>170</v>
      </c>
      <c r="H1033" s="14" t="s">
        <v>1029</v>
      </c>
      <c r="I1033" s="14" t="s">
        <v>1030</v>
      </c>
      <c r="J1033" s="14" t="s">
        <v>1031</v>
      </c>
      <c r="K1033" s="51" t="s">
        <v>969</v>
      </c>
    </row>
    <row r="1034" spans="1:11" x14ac:dyDescent="0.3">
      <c r="A1034" s="14" t="s">
        <v>961</v>
      </c>
      <c r="B1034" s="14" t="s">
        <v>47</v>
      </c>
      <c r="C1034" s="14" t="s">
        <v>2309</v>
      </c>
      <c r="D1034" s="51" t="s">
        <v>4320</v>
      </c>
      <c r="E1034" s="51" t="s">
        <v>23</v>
      </c>
      <c r="F1034" s="14" t="s">
        <v>4321</v>
      </c>
      <c r="G1034" s="14" t="s">
        <v>170</v>
      </c>
      <c r="H1034" s="14" t="s">
        <v>1029</v>
      </c>
      <c r="I1034" s="14" t="s">
        <v>1030</v>
      </c>
      <c r="J1034" s="14" t="s">
        <v>1031</v>
      </c>
      <c r="K1034" s="51" t="s">
        <v>969</v>
      </c>
    </row>
    <row r="1035" spans="1:11" x14ac:dyDescent="0.3">
      <c r="A1035" s="14" t="s">
        <v>961</v>
      </c>
      <c r="B1035" s="14" t="s">
        <v>47</v>
      </c>
      <c r="C1035" s="14" t="s">
        <v>2309</v>
      </c>
      <c r="D1035" s="51" t="s">
        <v>4322</v>
      </c>
      <c r="E1035" s="51" t="s">
        <v>23</v>
      </c>
      <c r="F1035" s="14" t="s">
        <v>4323</v>
      </c>
      <c r="G1035" s="14" t="s">
        <v>199</v>
      </c>
      <c r="H1035" s="14" t="s">
        <v>1029</v>
      </c>
      <c r="I1035" s="14" t="s">
        <v>1030</v>
      </c>
      <c r="J1035" s="14" t="s">
        <v>1031</v>
      </c>
      <c r="K1035" s="51" t="s">
        <v>969</v>
      </c>
    </row>
    <row r="1036" spans="1:11" x14ac:dyDescent="0.3">
      <c r="A1036" s="14" t="s">
        <v>961</v>
      </c>
      <c r="B1036" s="14" t="s">
        <v>47</v>
      </c>
      <c r="C1036" s="14" t="s">
        <v>2309</v>
      </c>
      <c r="D1036" s="51" t="s">
        <v>4324</v>
      </c>
      <c r="E1036" s="51" t="s">
        <v>23</v>
      </c>
      <c r="F1036" s="14" t="s">
        <v>4325</v>
      </c>
      <c r="G1036" s="14" t="s">
        <v>199</v>
      </c>
      <c r="H1036" s="14" t="s">
        <v>1029</v>
      </c>
      <c r="I1036" s="14" t="s">
        <v>1030</v>
      </c>
      <c r="J1036" s="14" t="s">
        <v>1031</v>
      </c>
      <c r="K1036" s="51" t="s">
        <v>969</v>
      </c>
    </row>
    <row r="1037" spans="1:11" x14ac:dyDescent="0.3">
      <c r="A1037" s="14" t="s">
        <v>961</v>
      </c>
      <c r="B1037" s="14" t="s">
        <v>47</v>
      </c>
      <c r="C1037" s="14" t="s">
        <v>2309</v>
      </c>
      <c r="D1037" s="51" t="s">
        <v>2033</v>
      </c>
      <c r="E1037" s="51" t="s">
        <v>23</v>
      </c>
      <c r="F1037" s="14" t="s">
        <v>2579</v>
      </c>
      <c r="G1037" s="14" t="s">
        <v>199</v>
      </c>
      <c r="H1037" s="14" t="s">
        <v>1029</v>
      </c>
      <c r="I1037" s="14" t="s">
        <v>1030</v>
      </c>
      <c r="J1037" s="14" t="s">
        <v>1031</v>
      </c>
      <c r="K1037" s="51" t="s">
        <v>969</v>
      </c>
    </row>
    <row r="1038" spans="1:11" x14ac:dyDescent="0.3">
      <c r="A1038" s="14" t="s">
        <v>961</v>
      </c>
      <c r="B1038" s="14" t="s">
        <v>47</v>
      </c>
      <c r="C1038" s="14" t="s">
        <v>2309</v>
      </c>
      <c r="D1038" s="51" t="s">
        <v>2034</v>
      </c>
      <c r="E1038" s="51" t="s">
        <v>23</v>
      </c>
      <c r="F1038" s="14" t="s">
        <v>2035</v>
      </c>
      <c r="G1038" s="14" t="s">
        <v>199</v>
      </c>
      <c r="H1038" s="14" t="s">
        <v>1029</v>
      </c>
      <c r="I1038" s="14" t="s">
        <v>1030</v>
      </c>
      <c r="J1038" s="14" t="s">
        <v>1031</v>
      </c>
      <c r="K1038" s="51" t="s">
        <v>969</v>
      </c>
    </row>
    <row r="1039" spans="1:11" x14ac:dyDescent="0.3">
      <c r="A1039" s="14" t="s">
        <v>961</v>
      </c>
      <c r="B1039" s="14" t="s">
        <v>47</v>
      </c>
      <c r="C1039" s="14" t="s">
        <v>2309</v>
      </c>
      <c r="D1039" s="51" t="s">
        <v>2036</v>
      </c>
      <c r="E1039" s="51" t="s">
        <v>23</v>
      </c>
      <c r="F1039" s="14" t="s">
        <v>2037</v>
      </c>
      <c r="G1039" s="14" t="s">
        <v>199</v>
      </c>
      <c r="H1039" s="14" t="s">
        <v>1029</v>
      </c>
      <c r="I1039" s="14" t="s">
        <v>1030</v>
      </c>
      <c r="J1039" s="14" t="s">
        <v>1031</v>
      </c>
      <c r="K1039" s="51" t="s">
        <v>969</v>
      </c>
    </row>
    <row r="1040" spans="1:11" x14ac:dyDescent="0.3">
      <c r="A1040" s="14" t="s">
        <v>961</v>
      </c>
      <c r="B1040" s="14" t="s">
        <v>47</v>
      </c>
      <c r="C1040" s="14" t="s">
        <v>2309</v>
      </c>
      <c r="D1040" s="51" t="s">
        <v>3413</v>
      </c>
      <c r="E1040" s="51" t="s">
        <v>23</v>
      </c>
      <c r="F1040" s="14" t="s">
        <v>3414</v>
      </c>
      <c r="G1040" s="14" t="s">
        <v>199</v>
      </c>
      <c r="H1040" s="14" t="s">
        <v>1029</v>
      </c>
      <c r="I1040" s="14" t="s">
        <v>1030</v>
      </c>
      <c r="J1040" s="14" t="s">
        <v>1031</v>
      </c>
      <c r="K1040" s="51" t="s">
        <v>969</v>
      </c>
    </row>
    <row r="1041" spans="1:11" x14ac:dyDescent="0.3">
      <c r="A1041" s="14" t="s">
        <v>961</v>
      </c>
      <c r="B1041" s="14" t="s">
        <v>47</v>
      </c>
      <c r="C1041" s="14" t="s">
        <v>2309</v>
      </c>
      <c r="D1041" s="51" t="s">
        <v>4326</v>
      </c>
      <c r="E1041" s="51" t="s">
        <v>23</v>
      </c>
      <c r="F1041" s="14" t="s">
        <v>4327</v>
      </c>
      <c r="G1041" s="14" t="s">
        <v>199</v>
      </c>
      <c r="H1041" s="14" t="s">
        <v>1029</v>
      </c>
      <c r="I1041" s="14" t="s">
        <v>1030</v>
      </c>
      <c r="J1041" s="14" t="s">
        <v>1031</v>
      </c>
      <c r="K1041" s="51" t="s">
        <v>969</v>
      </c>
    </row>
    <row r="1042" spans="1:11" x14ac:dyDescent="0.3">
      <c r="A1042" s="14" t="s">
        <v>961</v>
      </c>
      <c r="B1042" s="14" t="s">
        <v>47</v>
      </c>
      <c r="C1042" s="14" t="s">
        <v>2309</v>
      </c>
      <c r="D1042" s="51" t="s">
        <v>4328</v>
      </c>
      <c r="E1042" s="51" t="s">
        <v>23</v>
      </c>
      <c r="F1042" s="14" t="s">
        <v>4329</v>
      </c>
      <c r="G1042" s="14" t="s">
        <v>199</v>
      </c>
      <c r="H1042" s="14" t="s">
        <v>1029</v>
      </c>
      <c r="I1042" s="14" t="s">
        <v>1030</v>
      </c>
      <c r="J1042" s="14" t="s">
        <v>1031</v>
      </c>
      <c r="K1042" s="51" t="s">
        <v>969</v>
      </c>
    </row>
    <row r="1043" spans="1:11" x14ac:dyDescent="0.3">
      <c r="A1043" s="14" t="s">
        <v>961</v>
      </c>
      <c r="B1043" s="14" t="s">
        <v>47</v>
      </c>
      <c r="C1043" s="14" t="s">
        <v>117</v>
      </c>
      <c r="D1043" s="51" t="s">
        <v>4330</v>
      </c>
      <c r="E1043" s="51" t="s">
        <v>31</v>
      </c>
      <c r="F1043" s="14" t="s">
        <v>4331</v>
      </c>
      <c r="G1043" s="14" t="s">
        <v>105</v>
      </c>
      <c r="H1043" s="14" t="s">
        <v>85</v>
      </c>
      <c r="I1043" s="14" t="s">
        <v>84</v>
      </c>
      <c r="J1043" s="14" t="s">
        <v>116</v>
      </c>
      <c r="K1043" s="51" t="s">
        <v>969</v>
      </c>
    </row>
    <row r="1044" spans="1:11" x14ac:dyDescent="0.3">
      <c r="A1044" s="14" t="s">
        <v>961</v>
      </c>
      <c r="B1044" s="14" t="s">
        <v>47</v>
      </c>
      <c r="C1044" s="14" t="s">
        <v>117</v>
      </c>
      <c r="D1044" s="51" t="s">
        <v>4332</v>
      </c>
      <c r="E1044" s="51" t="s">
        <v>31</v>
      </c>
      <c r="F1044" s="14" t="s">
        <v>4333</v>
      </c>
      <c r="G1044" s="14" t="s">
        <v>105</v>
      </c>
      <c r="H1044" s="14" t="s">
        <v>85</v>
      </c>
      <c r="I1044" s="14" t="s">
        <v>84</v>
      </c>
      <c r="J1044" s="14" t="s">
        <v>116</v>
      </c>
      <c r="K1044" s="51" t="s">
        <v>969</v>
      </c>
    </row>
    <row r="1045" spans="1:11" x14ac:dyDescent="0.3">
      <c r="A1045" s="14" t="s">
        <v>961</v>
      </c>
      <c r="B1045" s="14" t="s">
        <v>47</v>
      </c>
      <c r="C1045" s="14" t="s">
        <v>117</v>
      </c>
      <c r="D1045" s="51" t="s">
        <v>4334</v>
      </c>
      <c r="E1045" s="51" t="s">
        <v>31</v>
      </c>
      <c r="F1045" s="14" t="s">
        <v>4335</v>
      </c>
      <c r="G1045" s="14" t="s">
        <v>105</v>
      </c>
      <c r="H1045" s="14" t="s">
        <v>85</v>
      </c>
      <c r="I1045" s="14" t="s">
        <v>84</v>
      </c>
      <c r="J1045" s="14" t="s">
        <v>116</v>
      </c>
      <c r="K1045" s="51" t="s">
        <v>969</v>
      </c>
    </row>
    <row r="1046" spans="1:11" x14ac:dyDescent="0.3">
      <c r="A1046" s="14" t="s">
        <v>961</v>
      </c>
      <c r="B1046" s="14" t="s">
        <v>47</v>
      </c>
      <c r="C1046" s="14" t="s">
        <v>117</v>
      </c>
      <c r="D1046" s="51" t="s">
        <v>4336</v>
      </c>
      <c r="E1046" s="51" t="s">
        <v>31</v>
      </c>
      <c r="F1046" s="14" t="s">
        <v>4337</v>
      </c>
      <c r="G1046" s="14" t="s">
        <v>105</v>
      </c>
      <c r="H1046" s="14" t="s">
        <v>85</v>
      </c>
      <c r="I1046" s="14" t="s">
        <v>84</v>
      </c>
      <c r="J1046" s="14" t="s">
        <v>116</v>
      </c>
      <c r="K1046" s="51" t="s">
        <v>969</v>
      </c>
    </row>
    <row r="1047" spans="1:11" x14ac:dyDescent="0.3">
      <c r="A1047" s="14" t="s">
        <v>961</v>
      </c>
      <c r="B1047" s="14" t="s">
        <v>47</v>
      </c>
      <c r="C1047" s="14" t="s">
        <v>117</v>
      </c>
      <c r="D1047" s="51" t="s">
        <v>4338</v>
      </c>
      <c r="E1047" s="51" t="s">
        <v>31</v>
      </c>
      <c r="F1047" s="14" t="s">
        <v>4339</v>
      </c>
      <c r="G1047" s="14" t="s">
        <v>105</v>
      </c>
      <c r="H1047" s="14" t="s">
        <v>85</v>
      </c>
      <c r="I1047" s="14" t="s">
        <v>84</v>
      </c>
      <c r="J1047" s="14" t="s">
        <v>116</v>
      </c>
      <c r="K1047" s="51" t="s">
        <v>969</v>
      </c>
    </row>
    <row r="1048" spans="1:11" x14ac:dyDescent="0.3">
      <c r="A1048" s="14" t="s">
        <v>961</v>
      </c>
      <c r="B1048" s="14" t="s">
        <v>47</v>
      </c>
      <c r="C1048" s="14" t="s">
        <v>117</v>
      </c>
      <c r="D1048" s="51" t="s">
        <v>4340</v>
      </c>
      <c r="E1048" s="51" t="s">
        <v>31</v>
      </c>
      <c r="F1048" s="14" t="s">
        <v>4341</v>
      </c>
      <c r="G1048" s="14" t="s">
        <v>105</v>
      </c>
      <c r="H1048" s="14" t="s">
        <v>85</v>
      </c>
      <c r="I1048" s="14" t="s">
        <v>84</v>
      </c>
      <c r="J1048" s="14" t="s">
        <v>116</v>
      </c>
      <c r="K1048" s="51" t="s">
        <v>969</v>
      </c>
    </row>
    <row r="1049" spans="1:11" x14ac:dyDescent="0.3">
      <c r="A1049" s="14" t="s">
        <v>961</v>
      </c>
      <c r="B1049" s="14" t="s">
        <v>47</v>
      </c>
      <c r="C1049" s="14" t="s">
        <v>117</v>
      </c>
      <c r="D1049" s="51" t="s">
        <v>4342</v>
      </c>
      <c r="E1049" s="51" t="s">
        <v>31</v>
      </c>
      <c r="F1049" s="14" t="s">
        <v>4343</v>
      </c>
      <c r="G1049" s="14" t="s">
        <v>105</v>
      </c>
      <c r="H1049" s="14" t="s">
        <v>85</v>
      </c>
      <c r="I1049" s="14" t="s">
        <v>84</v>
      </c>
      <c r="J1049" s="14" t="s">
        <v>116</v>
      </c>
      <c r="K1049" s="51" t="s">
        <v>969</v>
      </c>
    </row>
    <row r="1050" spans="1:11" x14ac:dyDescent="0.3">
      <c r="A1050" s="14" t="s">
        <v>961</v>
      </c>
      <c r="B1050" s="14" t="s">
        <v>47</v>
      </c>
      <c r="C1050" s="14" t="s">
        <v>117</v>
      </c>
      <c r="D1050" s="51" t="s">
        <v>4344</v>
      </c>
      <c r="E1050" s="51" t="s">
        <v>31</v>
      </c>
      <c r="F1050" s="14" t="s">
        <v>4345</v>
      </c>
      <c r="G1050" s="14" t="s">
        <v>105</v>
      </c>
      <c r="H1050" s="14" t="s">
        <v>85</v>
      </c>
      <c r="I1050" s="14" t="s">
        <v>84</v>
      </c>
      <c r="J1050" s="14" t="s">
        <v>116</v>
      </c>
      <c r="K1050" s="51" t="s">
        <v>969</v>
      </c>
    </row>
    <row r="1051" spans="1:11" x14ac:dyDescent="0.3">
      <c r="A1051" s="14" t="s">
        <v>961</v>
      </c>
      <c r="B1051" s="14" t="s">
        <v>47</v>
      </c>
      <c r="C1051" s="14" t="s">
        <v>117</v>
      </c>
      <c r="D1051" s="51" t="s">
        <v>4346</v>
      </c>
      <c r="E1051" s="51" t="s">
        <v>31</v>
      </c>
      <c r="F1051" s="14" t="s">
        <v>4347</v>
      </c>
      <c r="G1051" s="14" t="s">
        <v>105</v>
      </c>
      <c r="H1051" s="14" t="s">
        <v>85</v>
      </c>
      <c r="I1051" s="14" t="s">
        <v>84</v>
      </c>
      <c r="J1051" s="14" t="s">
        <v>116</v>
      </c>
      <c r="K1051" s="51" t="s">
        <v>969</v>
      </c>
    </row>
    <row r="1052" spans="1:11" x14ac:dyDescent="0.3">
      <c r="A1052" s="14" t="s">
        <v>961</v>
      </c>
      <c r="B1052" s="14" t="s">
        <v>47</v>
      </c>
      <c r="C1052" s="14" t="s">
        <v>117</v>
      </c>
      <c r="D1052" s="51" t="s">
        <v>4348</v>
      </c>
      <c r="E1052" s="51" t="s">
        <v>31</v>
      </c>
      <c r="F1052" s="14" t="s">
        <v>4349</v>
      </c>
      <c r="G1052" s="14" t="s">
        <v>105</v>
      </c>
      <c r="H1052" s="14" t="s">
        <v>85</v>
      </c>
      <c r="I1052" s="14" t="s">
        <v>84</v>
      </c>
      <c r="J1052" s="14" t="s">
        <v>116</v>
      </c>
      <c r="K1052" s="51" t="s">
        <v>969</v>
      </c>
    </row>
    <row r="1053" spans="1:11" x14ac:dyDescent="0.3">
      <c r="A1053" s="14" t="s">
        <v>961</v>
      </c>
      <c r="B1053" s="14" t="s">
        <v>47</v>
      </c>
      <c r="C1053" s="14" t="s">
        <v>117</v>
      </c>
      <c r="D1053" s="51" t="s">
        <v>4350</v>
      </c>
      <c r="E1053" s="51" t="s">
        <v>31</v>
      </c>
      <c r="F1053" s="14" t="s">
        <v>4351</v>
      </c>
      <c r="G1053" s="14" t="s">
        <v>105</v>
      </c>
      <c r="H1053" s="14" t="s">
        <v>85</v>
      </c>
      <c r="I1053" s="14" t="s">
        <v>84</v>
      </c>
      <c r="J1053" s="14" t="s">
        <v>116</v>
      </c>
      <c r="K1053" s="51" t="s">
        <v>969</v>
      </c>
    </row>
    <row r="1054" spans="1:11" x14ac:dyDescent="0.3">
      <c r="A1054" s="14" t="s">
        <v>961</v>
      </c>
      <c r="B1054" s="14" t="s">
        <v>47</v>
      </c>
      <c r="C1054" s="14" t="s">
        <v>117</v>
      </c>
      <c r="D1054" s="51" t="s">
        <v>4352</v>
      </c>
      <c r="E1054" s="51" t="s">
        <v>31</v>
      </c>
      <c r="F1054" s="14" t="s">
        <v>4353</v>
      </c>
      <c r="G1054" s="14" t="s">
        <v>105</v>
      </c>
      <c r="H1054" s="14" t="s">
        <v>85</v>
      </c>
      <c r="I1054" s="14" t="s">
        <v>84</v>
      </c>
      <c r="J1054" s="14" t="s">
        <v>116</v>
      </c>
      <c r="K1054" s="51" t="s">
        <v>969</v>
      </c>
    </row>
    <row r="1055" spans="1:11" x14ac:dyDescent="0.3">
      <c r="A1055" s="14" t="s">
        <v>961</v>
      </c>
      <c r="B1055" s="14" t="s">
        <v>47</v>
      </c>
      <c r="C1055" s="14" t="s">
        <v>117</v>
      </c>
      <c r="D1055" s="51" t="s">
        <v>4354</v>
      </c>
      <c r="E1055" s="51" t="s">
        <v>31</v>
      </c>
      <c r="F1055" s="14" t="s">
        <v>4355</v>
      </c>
      <c r="G1055" s="14" t="s">
        <v>105</v>
      </c>
      <c r="H1055" s="14" t="s">
        <v>85</v>
      </c>
      <c r="I1055" s="14" t="s">
        <v>84</v>
      </c>
      <c r="J1055" s="14" t="s">
        <v>116</v>
      </c>
      <c r="K1055" s="51" t="s">
        <v>969</v>
      </c>
    </row>
    <row r="1056" spans="1:11" x14ac:dyDescent="0.3">
      <c r="A1056" s="14" t="s">
        <v>961</v>
      </c>
      <c r="B1056" s="14" t="s">
        <v>47</v>
      </c>
      <c r="C1056" s="14" t="s">
        <v>117</v>
      </c>
      <c r="D1056" s="51" t="s">
        <v>4356</v>
      </c>
      <c r="E1056" s="51" t="s">
        <v>31</v>
      </c>
      <c r="F1056" s="14" t="s">
        <v>4357</v>
      </c>
      <c r="G1056" s="14" t="s">
        <v>105</v>
      </c>
      <c r="H1056" s="14" t="s">
        <v>85</v>
      </c>
      <c r="I1056" s="14" t="s">
        <v>84</v>
      </c>
      <c r="J1056" s="14" t="s">
        <v>116</v>
      </c>
      <c r="K1056" s="51" t="s">
        <v>969</v>
      </c>
    </row>
    <row r="1057" spans="1:11" x14ac:dyDescent="0.3">
      <c r="A1057" s="14" t="s">
        <v>42</v>
      </c>
      <c r="B1057" s="14" t="s">
        <v>49</v>
      </c>
      <c r="C1057" s="14" t="s">
        <v>108</v>
      </c>
      <c r="D1057" s="51" t="s">
        <v>288</v>
      </c>
      <c r="E1057" s="51" t="s">
        <v>23</v>
      </c>
      <c r="F1057" s="14" t="s">
        <v>951</v>
      </c>
      <c r="G1057" s="14" t="s">
        <v>124</v>
      </c>
      <c r="H1057" s="14" t="s">
        <v>80</v>
      </c>
      <c r="I1057" s="14" t="s">
        <v>95</v>
      </c>
      <c r="J1057" s="14" t="s">
        <v>127</v>
      </c>
      <c r="K1057" s="51" t="s">
        <v>969</v>
      </c>
    </row>
    <row r="1058" spans="1:11" x14ac:dyDescent="0.3">
      <c r="A1058" s="14" t="s">
        <v>42</v>
      </c>
      <c r="B1058" s="14" t="s">
        <v>49</v>
      </c>
      <c r="C1058" s="14" t="s">
        <v>108</v>
      </c>
      <c r="D1058" s="51" t="s">
        <v>3106</v>
      </c>
      <c r="E1058" s="51" t="s">
        <v>23</v>
      </c>
      <c r="F1058" s="14" t="s">
        <v>3187</v>
      </c>
      <c r="G1058" s="14" t="s">
        <v>104</v>
      </c>
      <c r="H1058" s="14" t="s">
        <v>80</v>
      </c>
      <c r="I1058" s="14" t="s">
        <v>95</v>
      </c>
      <c r="J1058" s="14" t="s">
        <v>127</v>
      </c>
      <c r="K1058" s="51" t="s">
        <v>969</v>
      </c>
    </row>
    <row r="1059" spans="1:11" x14ac:dyDescent="0.3">
      <c r="A1059" s="14" t="s">
        <v>42</v>
      </c>
      <c r="B1059" s="14" t="s">
        <v>49</v>
      </c>
      <c r="C1059" s="14" t="s">
        <v>108</v>
      </c>
      <c r="D1059" s="51" t="s">
        <v>4358</v>
      </c>
      <c r="E1059" s="51" t="s">
        <v>23</v>
      </c>
      <c r="F1059" s="14" t="s">
        <v>4359</v>
      </c>
      <c r="G1059" s="14" t="s">
        <v>98</v>
      </c>
      <c r="H1059" s="14" t="s">
        <v>80</v>
      </c>
      <c r="I1059" s="14" t="s">
        <v>95</v>
      </c>
      <c r="J1059" s="14" t="s">
        <v>127</v>
      </c>
      <c r="K1059" s="51" t="s">
        <v>969</v>
      </c>
    </row>
    <row r="1060" spans="1:11" x14ac:dyDescent="0.3">
      <c r="A1060" s="14" t="s">
        <v>42</v>
      </c>
      <c r="B1060" s="14" t="s">
        <v>49</v>
      </c>
      <c r="C1060" s="14" t="s">
        <v>112</v>
      </c>
      <c r="D1060" s="51" t="s">
        <v>1441</v>
      </c>
      <c r="E1060" s="51" t="s">
        <v>23</v>
      </c>
      <c r="F1060" s="14" t="s">
        <v>2580</v>
      </c>
      <c r="G1060" s="14" t="s">
        <v>105</v>
      </c>
      <c r="H1060" s="14" t="s">
        <v>80</v>
      </c>
      <c r="I1060" s="14" t="s">
        <v>165</v>
      </c>
      <c r="J1060" s="14" t="s">
        <v>590</v>
      </c>
      <c r="K1060" s="51" t="s">
        <v>969</v>
      </c>
    </row>
    <row r="1061" spans="1:11" x14ac:dyDescent="0.3">
      <c r="A1061" s="14" t="s">
        <v>42</v>
      </c>
      <c r="B1061" s="14" t="s">
        <v>49</v>
      </c>
      <c r="C1061" s="14" t="s">
        <v>112</v>
      </c>
      <c r="D1061" s="51" t="s">
        <v>589</v>
      </c>
      <c r="E1061" s="51" t="s">
        <v>23</v>
      </c>
      <c r="F1061" s="14" t="s">
        <v>672</v>
      </c>
      <c r="G1061" s="14" t="s">
        <v>105</v>
      </c>
      <c r="H1061" s="14" t="s">
        <v>80</v>
      </c>
      <c r="I1061" s="14" t="s">
        <v>165</v>
      </c>
      <c r="J1061" s="14" t="s">
        <v>590</v>
      </c>
      <c r="K1061" s="51" t="s">
        <v>969</v>
      </c>
    </row>
    <row r="1062" spans="1:11" x14ac:dyDescent="0.3">
      <c r="A1062" s="14" t="s">
        <v>42</v>
      </c>
      <c r="B1062" s="14" t="s">
        <v>49</v>
      </c>
      <c r="C1062" s="14" t="s">
        <v>112</v>
      </c>
      <c r="D1062" s="51" t="s">
        <v>1442</v>
      </c>
      <c r="E1062" s="51" t="s">
        <v>23</v>
      </c>
      <c r="F1062" s="14" t="s">
        <v>2581</v>
      </c>
      <c r="G1062" s="14" t="s">
        <v>105</v>
      </c>
      <c r="H1062" s="14" t="s">
        <v>80</v>
      </c>
      <c r="I1062" s="14" t="s">
        <v>165</v>
      </c>
      <c r="J1062" s="14" t="s">
        <v>590</v>
      </c>
      <c r="K1062" s="51" t="s">
        <v>969</v>
      </c>
    </row>
    <row r="1063" spans="1:11" x14ac:dyDescent="0.3">
      <c r="A1063" s="14" t="s">
        <v>42</v>
      </c>
      <c r="B1063" s="14" t="s">
        <v>49</v>
      </c>
      <c r="C1063" s="14" t="s">
        <v>112</v>
      </c>
      <c r="D1063" s="51" t="s">
        <v>1443</v>
      </c>
      <c r="E1063" s="51" t="s">
        <v>23</v>
      </c>
      <c r="F1063" s="14" t="s">
        <v>2582</v>
      </c>
      <c r="G1063" s="14" t="s">
        <v>105</v>
      </c>
      <c r="H1063" s="14" t="s">
        <v>80</v>
      </c>
      <c r="I1063" s="14" t="s">
        <v>165</v>
      </c>
      <c r="J1063" s="14" t="s">
        <v>590</v>
      </c>
      <c r="K1063" s="51" t="s">
        <v>969</v>
      </c>
    </row>
    <row r="1064" spans="1:11" x14ac:dyDescent="0.3">
      <c r="A1064" s="14" t="s">
        <v>42</v>
      </c>
      <c r="B1064" s="14" t="s">
        <v>49</v>
      </c>
      <c r="C1064" s="14" t="s">
        <v>112</v>
      </c>
      <c r="D1064" s="51" t="s">
        <v>1444</v>
      </c>
      <c r="E1064" s="51" t="s">
        <v>23</v>
      </c>
      <c r="F1064" s="14" t="s">
        <v>2583</v>
      </c>
      <c r="G1064" s="14" t="s">
        <v>105</v>
      </c>
      <c r="H1064" s="14" t="s">
        <v>80</v>
      </c>
      <c r="I1064" s="14" t="s">
        <v>165</v>
      </c>
      <c r="J1064" s="14" t="s">
        <v>590</v>
      </c>
      <c r="K1064" s="51" t="s">
        <v>969</v>
      </c>
    </row>
    <row r="1065" spans="1:11" x14ac:dyDescent="0.3">
      <c r="A1065" s="14" t="s">
        <v>42</v>
      </c>
      <c r="B1065" s="14" t="s">
        <v>49</v>
      </c>
      <c r="C1065" s="14" t="s">
        <v>112</v>
      </c>
      <c r="D1065" s="51" t="s">
        <v>1446</v>
      </c>
      <c r="E1065" s="51" t="s">
        <v>23</v>
      </c>
      <c r="F1065" s="14" t="s">
        <v>2584</v>
      </c>
      <c r="G1065" s="14" t="s">
        <v>105</v>
      </c>
      <c r="H1065" s="14" t="s">
        <v>80</v>
      </c>
      <c r="I1065" s="14" t="s">
        <v>165</v>
      </c>
      <c r="J1065" s="14" t="s">
        <v>590</v>
      </c>
      <c r="K1065" s="51" t="s">
        <v>969</v>
      </c>
    </row>
    <row r="1066" spans="1:11" x14ac:dyDescent="0.3">
      <c r="A1066" s="14" t="s">
        <v>42</v>
      </c>
      <c r="B1066" s="14" t="s">
        <v>49</v>
      </c>
      <c r="C1066" s="14" t="s">
        <v>112</v>
      </c>
      <c r="D1066" s="51" t="s">
        <v>1445</v>
      </c>
      <c r="E1066" s="51" t="s">
        <v>23</v>
      </c>
      <c r="F1066" s="14" t="s">
        <v>2585</v>
      </c>
      <c r="G1066" s="14" t="s">
        <v>105</v>
      </c>
      <c r="H1066" s="14" t="s">
        <v>80</v>
      </c>
      <c r="I1066" s="14" t="s">
        <v>179</v>
      </c>
      <c r="J1066" s="14" t="s">
        <v>590</v>
      </c>
      <c r="K1066" s="51" t="s">
        <v>969</v>
      </c>
    </row>
    <row r="1067" spans="1:11" x14ac:dyDescent="0.3">
      <c r="A1067" s="14" t="s">
        <v>42</v>
      </c>
      <c r="B1067" s="14" t="s">
        <v>49</v>
      </c>
      <c r="C1067" s="14" t="s">
        <v>112</v>
      </c>
      <c r="D1067" s="51" t="s">
        <v>591</v>
      </c>
      <c r="E1067" s="51" t="s">
        <v>23</v>
      </c>
      <c r="F1067" s="14" t="s">
        <v>673</v>
      </c>
      <c r="G1067" s="14" t="s">
        <v>105</v>
      </c>
      <c r="H1067" s="14" t="s">
        <v>80</v>
      </c>
      <c r="I1067" s="14" t="s">
        <v>165</v>
      </c>
      <c r="J1067" s="14" t="s">
        <v>590</v>
      </c>
      <c r="K1067" s="51" t="s">
        <v>969</v>
      </c>
    </row>
    <row r="1068" spans="1:11" x14ac:dyDescent="0.3">
      <c r="A1068" s="14" t="s">
        <v>42</v>
      </c>
      <c r="B1068" s="14" t="s">
        <v>49</v>
      </c>
      <c r="C1068" s="14" t="s">
        <v>112</v>
      </c>
      <c r="D1068" s="51" t="s">
        <v>592</v>
      </c>
      <c r="E1068" s="51" t="s">
        <v>23</v>
      </c>
      <c r="F1068" s="14" t="s">
        <v>674</v>
      </c>
      <c r="G1068" s="14" t="s">
        <v>105</v>
      </c>
      <c r="H1068" s="14" t="s">
        <v>80</v>
      </c>
      <c r="I1068" s="14" t="s">
        <v>165</v>
      </c>
      <c r="J1068" s="14" t="s">
        <v>590</v>
      </c>
      <c r="K1068" s="51" t="s">
        <v>969</v>
      </c>
    </row>
    <row r="1069" spans="1:11" x14ac:dyDescent="0.3">
      <c r="A1069" s="14" t="s">
        <v>42</v>
      </c>
      <c r="B1069" s="14" t="s">
        <v>49</v>
      </c>
      <c r="C1069" s="14" t="s">
        <v>112</v>
      </c>
      <c r="D1069" s="51" t="s">
        <v>1447</v>
      </c>
      <c r="E1069" s="51" t="s">
        <v>23</v>
      </c>
      <c r="F1069" s="14" t="s">
        <v>2586</v>
      </c>
      <c r="G1069" s="14" t="s">
        <v>102</v>
      </c>
      <c r="H1069" s="14" t="s">
        <v>80</v>
      </c>
      <c r="I1069" s="14" t="s">
        <v>179</v>
      </c>
      <c r="J1069" s="14" t="s">
        <v>590</v>
      </c>
      <c r="K1069" s="51" t="s">
        <v>969</v>
      </c>
    </row>
    <row r="1070" spans="1:11" x14ac:dyDescent="0.3">
      <c r="A1070" s="14" t="s">
        <v>42</v>
      </c>
      <c r="B1070" s="14" t="s">
        <v>49</v>
      </c>
      <c r="C1070" s="14" t="s">
        <v>1901</v>
      </c>
      <c r="D1070" s="51" t="s">
        <v>2071</v>
      </c>
      <c r="E1070" s="51" t="s">
        <v>35</v>
      </c>
      <c r="F1070" s="14" t="s">
        <v>2587</v>
      </c>
      <c r="G1070" s="14" t="s">
        <v>100</v>
      </c>
      <c r="H1070" s="14" t="s">
        <v>1902</v>
      </c>
      <c r="I1070" s="14" t="s">
        <v>1903</v>
      </c>
      <c r="J1070" s="14" t="s">
        <v>1904</v>
      </c>
      <c r="K1070" s="51" t="s">
        <v>969</v>
      </c>
    </row>
    <row r="1071" spans="1:11" x14ac:dyDescent="0.3">
      <c r="A1071" s="14" t="s">
        <v>42</v>
      </c>
      <c r="B1071" s="14" t="s">
        <v>49</v>
      </c>
      <c r="C1071" s="14" t="s">
        <v>4360</v>
      </c>
      <c r="D1071" s="51" t="s">
        <v>4361</v>
      </c>
      <c r="E1071" s="51" t="s">
        <v>23</v>
      </c>
      <c r="F1071" s="14" t="s">
        <v>4362</v>
      </c>
      <c r="G1071" s="14" t="s">
        <v>146</v>
      </c>
      <c r="H1071" s="14" t="s">
        <v>1211</v>
      </c>
      <c r="I1071" s="14" t="s">
        <v>141</v>
      </c>
      <c r="J1071" s="14" t="s">
        <v>3429</v>
      </c>
      <c r="K1071" s="51" t="s">
        <v>969</v>
      </c>
    </row>
    <row r="1072" spans="1:11" x14ac:dyDescent="0.3">
      <c r="A1072" s="14" t="s">
        <v>42</v>
      </c>
      <c r="B1072" s="14" t="s">
        <v>49</v>
      </c>
      <c r="C1072" s="14" t="s">
        <v>4360</v>
      </c>
      <c r="D1072" s="51" t="s">
        <v>4363</v>
      </c>
      <c r="E1072" s="51" t="s">
        <v>30</v>
      </c>
      <c r="F1072" s="14" t="s">
        <v>4364</v>
      </c>
      <c r="G1072" s="14" t="s">
        <v>146</v>
      </c>
      <c r="H1072" s="14" t="s">
        <v>1211</v>
      </c>
      <c r="I1072" s="14" t="s">
        <v>141</v>
      </c>
      <c r="J1072" s="14" t="s">
        <v>3429</v>
      </c>
      <c r="K1072" s="51" t="s">
        <v>969</v>
      </c>
    </row>
    <row r="1073" spans="1:11" x14ac:dyDescent="0.3">
      <c r="A1073" s="14" t="s">
        <v>42</v>
      </c>
      <c r="B1073" s="14" t="s">
        <v>49</v>
      </c>
      <c r="C1073" s="14" t="s">
        <v>4360</v>
      </c>
      <c r="D1073" s="51" t="s">
        <v>4365</v>
      </c>
      <c r="E1073" s="51" t="s">
        <v>30</v>
      </c>
      <c r="F1073" s="14" t="s">
        <v>4366</v>
      </c>
      <c r="G1073" s="14" t="s">
        <v>134</v>
      </c>
      <c r="H1073" s="14" t="s">
        <v>978</v>
      </c>
      <c r="I1073" s="14" t="s">
        <v>1930</v>
      </c>
      <c r="J1073" s="14" t="s">
        <v>4367</v>
      </c>
      <c r="K1073" s="51" t="s">
        <v>969</v>
      </c>
    </row>
    <row r="1074" spans="1:11" x14ac:dyDescent="0.3">
      <c r="A1074" s="14" t="s">
        <v>42</v>
      </c>
      <c r="B1074" s="14" t="s">
        <v>49</v>
      </c>
      <c r="C1074" s="14" t="s">
        <v>4360</v>
      </c>
      <c r="D1074" s="51" t="s">
        <v>4368</v>
      </c>
      <c r="E1074" s="51" t="s">
        <v>23</v>
      </c>
      <c r="F1074" s="14" t="s">
        <v>4369</v>
      </c>
      <c r="G1074" s="14" t="s">
        <v>134</v>
      </c>
      <c r="H1074" s="14" t="s">
        <v>978</v>
      </c>
      <c r="I1074" s="14" t="s">
        <v>1930</v>
      </c>
      <c r="J1074" s="14" t="s">
        <v>4367</v>
      </c>
      <c r="K1074" s="51" t="s">
        <v>969</v>
      </c>
    </row>
    <row r="1075" spans="1:11" x14ac:dyDescent="0.3">
      <c r="A1075" s="14" t="s">
        <v>42</v>
      </c>
      <c r="B1075" s="14" t="s">
        <v>49</v>
      </c>
      <c r="C1075" s="14" t="s">
        <v>4360</v>
      </c>
      <c r="D1075" s="51" t="s">
        <v>4370</v>
      </c>
      <c r="E1075" s="51" t="s">
        <v>23</v>
      </c>
      <c r="F1075" s="14" t="s">
        <v>4371</v>
      </c>
      <c r="G1075" s="14" t="s">
        <v>134</v>
      </c>
      <c r="H1075" s="14" t="s">
        <v>978</v>
      </c>
      <c r="I1075" s="14" t="s">
        <v>1930</v>
      </c>
      <c r="J1075" s="14" t="s">
        <v>4367</v>
      </c>
      <c r="K1075" s="51" t="s">
        <v>969</v>
      </c>
    </row>
    <row r="1076" spans="1:11" x14ac:dyDescent="0.3">
      <c r="A1076" s="14" t="s">
        <v>42</v>
      </c>
      <c r="B1076" s="14" t="s">
        <v>49</v>
      </c>
      <c r="C1076" s="14" t="s">
        <v>4360</v>
      </c>
      <c r="D1076" s="51" t="s">
        <v>4372</v>
      </c>
      <c r="E1076" s="51" t="s">
        <v>23</v>
      </c>
      <c r="F1076" s="14" t="s">
        <v>4373</v>
      </c>
      <c r="G1076" s="14" t="s">
        <v>134</v>
      </c>
      <c r="H1076" s="14" t="s">
        <v>978</v>
      </c>
      <c r="I1076" s="14" t="s">
        <v>1930</v>
      </c>
      <c r="J1076" s="14" t="s">
        <v>4367</v>
      </c>
      <c r="K1076" s="51" t="s">
        <v>969</v>
      </c>
    </row>
    <row r="1077" spans="1:11" x14ac:dyDescent="0.3">
      <c r="A1077" s="14" t="s">
        <v>42</v>
      </c>
      <c r="B1077" s="14" t="s">
        <v>49</v>
      </c>
      <c r="C1077" s="14" t="s">
        <v>4360</v>
      </c>
      <c r="D1077" s="51" t="s">
        <v>4374</v>
      </c>
      <c r="E1077" s="51" t="s">
        <v>23</v>
      </c>
      <c r="F1077" s="14" t="s">
        <v>4375</v>
      </c>
      <c r="G1077" s="14" t="s">
        <v>134</v>
      </c>
      <c r="H1077" s="14" t="s">
        <v>978</v>
      </c>
      <c r="I1077" s="14" t="s">
        <v>1930</v>
      </c>
      <c r="J1077" s="14" t="s">
        <v>4367</v>
      </c>
      <c r="K1077" s="51" t="s">
        <v>969</v>
      </c>
    </row>
    <row r="1078" spans="1:11" x14ac:dyDescent="0.3">
      <c r="A1078" s="14" t="s">
        <v>42</v>
      </c>
      <c r="B1078" s="14" t="s">
        <v>49</v>
      </c>
      <c r="C1078" s="14" t="s">
        <v>4360</v>
      </c>
      <c r="D1078" s="51" t="s">
        <v>4376</v>
      </c>
      <c r="E1078" s="51" t="s">
        <v>23</v>
      </c>
      <c r="F1078" s="14" t="s">
        <v>4377</v>
      </c>
      <c r="G1078" s="14" t="s">
        <v>134</v>
      </c>
      <c r="H1078" s="14" t="s">
        <v>978</v>
      </c>
      <c r="I1078" s="14" t="s">
        <v>1930</v>
      </c>
      <c r="J1078" s="14" t="s">
        <v>4367</v>
      </c>
      <c r="K1078" s="51" t="s">
        <v>969</v>
      </c>
    </row>
    <row r="1079" spans="1:11" x14ac:dyDescent="0.3">
      <c r="A1079" s="14" t="s">
        <v>42</v>
      </c>
      <c r="B1079" s="14" t="s">
        <v>49</v>
      </c>
      <c r="C1079" s="14" t="s">
        <v>4360</v>
      </c>
      <c r="D1079" s="51" t="s">
        <v>4378</v>
      </c>
      <c r="E1079" s="51" t="s">
        <v>23</v>
      </c>
      <c r="F1079" s="14" t="s">
        <v>4379</v>
      </c>
      <c r="G1079" s="14" t="s">
        <v>134</v>
      </c>
      <c r="H1079" s="14" t="s">
        <v>978</v>
      </c>
      <c r="I1079" s="14" t="s">
        <v>1930</v>
      </c>
      <c r="J1079" s="14" t="s">
        <v>4367</v>
      </c>
      <c r="K1079" s="51" t="s">
        <v>969</v>
      </c>
    </row>
    <row r="1080" spans="1:11" x14ac:dyDescent="0.3">
      <c r="A1080" s="14" t="s">
        <v>42</v>
      </c>
      <c r="B1080" s="14" t="s">
        <v>49</v>
      </c>
      <c r="C1080" s="14" t="s">
        <v>4360</v>
      </c>
      <c r="D1080" s="51" t="s">
        <v>4380</v>
      </c>
      <c r="E1080" s="51" t="s">
        <v>23</v>
      </c>
      <c r="F1080" s="14" t="s">
        <v>4381</v>
      </c>
      <c r="G1080" s="14" t="s">
        <v>134</v>
      </c>
      <c r="H1080" s="14" t="s">
        <v>978</v>
      </c>
      <c r="I1080" s="14" t="s">
        <v>1930</v>
      </c>
      <c r="J1080" s="14" t="s">
        <v>4367</v>
      </c>
      <c r="K1080" s="51" t="s">
        <v>969</v>
      </c>
    </row>
    <row r="1081" spans="1:11" x14ac:dyDescent="0.3">
      <c r="A1081" s="14" t="s">
        <v>42</v>
      </c>
      <c r="B1081" s="14" t="s">
        <v>49</v>
      </c>
      <c r="C1081" s="14" t="s">
        <v>4360</v>
      </c>
      <c r="D1081" s="51" t="s">
        <v>4382</v>
      </c>
      <c r="E1081" s="51" t="s">
        <v>23</v>
      </c>
      <c r="F1081" s="14" t="s">
        <v>4383</v>
      </c>
      <c r="G1081" s="14" t="s">
        <v>134</v>
      </c>
      <c r="H1081" s="14" t="s">
        <v>978</v>
      </c>
      <c r="I1081" s="14" t="s">
        <v>1930</v>
      </c>
      <c r="J1081" s="14" t="s">
        <v>4367</v>
      </c>
      <c r="K1081" s="51" t="s">
        <v>969</v>
      </c>
    </row>
    <row r="1082" spans="1:11" x14ac:dyDescent="0.3">
      <c r="A1082" s="14" t="s">
        <v>42</v>
      </c>
      <c r="B1082" s="14" t="s">
        <v>49</v>
      </c>
      <c r="C1082" s="14" t="s">
        <v>4360</v>
      </c>
      <c r="D1082" s="51" t="s">
        <v>4384</v>
      </c>
      <c r="E1082" s="51" t="s">
        <v>23</v>
      </c>
      <c r="F1082" s="14" t="s">
        <v>4385</v>
      </c>
      <c r="G1082" s="14" t="s">
        <v>134</v>
      </c>
      <c r="H1082" s="14" t="s">
        <v>978</v>
      </c>
      <c r="I1082" s="14" t="s">
        <v>1930</v>
      </c>
      <c r="J1082" s="14" t="s">
        <v>4367</v>
      </c>
      <c r="K1082" s="51" t="s">
        <v>969</v>
      </c>
    </row>
    <row r="1083" spans="1:11" x14ac:dyDescent="0.3">
      <c r="A1083" s="14" t="s">
        <v>42</v>
      </c>
      <c r="B1083" s="14" t="s">
        <v>49</v>
      </c>
      <c r="C1083" s="14" t="s">
        <v>4360</v>
      </c>
      <c r="D1083" s="51" t="s">
        <v>4386</v>
      </c>
      <c r="E1083" s="51" t="s">
        <v>23</v>
      </c>
      <c r="F1083" s="14" t="s">
        <v>4387</v>
      </c>
      <c r="G1083" s="14" t="s">
        <v>134</v>
      </c>
      <c r="H1083" s="14" t="s">
        <v>978</v>
      </c>
      <c r="I1083" s="14" t="s">
        <v>1930</v>
      </c>
      <c r="J1083" s="14" t="s">
        <v>4367</v>
      </c>
      <c r="K1083" s="51" t="s">
        <v>969</v>
      </c>
    </row>
    <row r="1084" spans="1:11" x14ac:dyDescent="0.3">
      <c r="A1084" s="14" t="s">
        <v>42</v>
      </c>
      <c r="B1084" s="14" t="s">
        <v>49</v>
      </c>
      <c r="C1084" s="14" t="s">
        <v>4360</v>
      </c>
      <c r="D1084" s="51" t="s">
        <v>4388</v>
      </c>
      <c r="E1084" s="51" t="s">
        <v>23</v>
      </c>
      <c r="F1084" s="14" t="s">
        <v>4389</v>
      </c>
      <c r="G1084" s="14" t="s">
        <v>134</v>
      </c>
      <c r="H1084" s="14" t="s">
        <v>978</v>
      </c>
      <c r="I1084" s="14" t="s">
        <v>1930</v>
      </c>
      <c r="J1084" s="14" t="s">
        <v>4367</v>
      </c>
      <c r="K1084" s="51" t="s">
        <v>969</v>
      </c>
    </row>
    <row r="1085" spans="1:11" x14ac:dyDescent="0.3">
      <c r="A1085" s="14" t="s">
        <v>42</v>
      </c>
      <c r="B1085" s="14" t="s">
        <v>49</v>
      </c>
      <c r="C1085" s="14" t="s">
        <v>4360</v>
      </c>
      <c r="D1085" s="51" t="s">
        <v>4390</v>
      </c>
      <c r="E1085" s="51" t="s">
        <v>23</v>
      </c>
      <c r="F1085" s="14" t="s">
        <v>4391</v>
      </c>
      <c r="G1085" s="14" t="s">
        <v>134</v>
      </c>
      <c r="H1085" s="14" t="s">
        <v>978</v>
      </c>
      <c r="I1085" s="14" t="s">
        <v>1930</v>
      </c>
      <c r="J1085" s="14" t="s">
        <v>4367</v>
      </c>
      <c r="K1085" s="51" t="s">
        <v>969</v>
      </c>
    </row>
    <row r="1086" spans="1:11" x14ac:dyDescent="0.3">
      <c r="A1086" s="14" t="s">
        <v>42</v>
      </c>
      <c r="B1086" s="14" t="s">
        <v>49</v>
      </c>
      <c r="C1086" s="14" t="s">
        <v>4360</v>
      </c>
      <c r="D1086" s="51" t="s">
        <v>4392</v>
      </c>
      <c r="E1086" s="51" t="s">
        <v>30</v>
      </c>
      <c r="F1086" s="14" t="s">
        <v>4393</v>
      </c>
      <c r="G1086" s="14" t="s">
        <v>134</v>
      </c>
      <c r="H1086" s="14" t="s">
        <v>978</v>
      </c>
      <c r="I1086" s="14" t="s">
        <v>1930</v>
      </c>
      <c r="J1086" s="14" t="s">
        <v>4367</v>
      </c>
      <c r="K1086" s="51" t="s">
        <v>969</v>
      </c>
    </row>
    <row r="1087" spans="1:11" x14ac:dyDescent="0.3">
      <c r="A1087" s="14" t="s">
        <v>42</v>
      </c>
      <c r="B1087" s="14" t="s">
        <v>49</v>
      </c>
      <c r="C1087" s="14" t="s">
        <v>4360</v>
      </c>
      <c r="D1087" s="51" t="s">
        <v>4394</v>
      </c>
      <c r="E1087" s="51" t="s">
        <v>30</v>
      </c>
      <c r="F1087" s="14" t="s">
        <v>4395</v>
      </c>
      <c r="G1087" s="14" t="s">
        <v>134</v>
      </c>
      <c r="H1087" s="14" t="s">
        <v>978</v>
      </c>
      <c r="I1087" s="14" t="s">
        <v>1930</v>
      </c>
      <c r="J1087" s="14" t="s">
        <v>4367</v>
      </c>
      <c r="K1087" s="51" t="s">
        <v>969</v>
      </c>
    </row>
    <row r="1088" spans="1:11" x14ac:dyDescent="0.3">
      <c r="A1088" s="14" t="s">
        <v>42</v>
      </c>
      <c r="B1088" s="14" t="s">
        <v>49</v>
      </c>
      <c r="C1088" s="14" t="s">
        <v>114</v>
      </c>
      <c r="D1088" s="51" t="s">
        <v>2038</v>
      </c>
      <c r="E1088" s="51" t="s">
        <v>20</v>
      </c>
      <c r="F1088" s="14" t="s">
        <v>2263</v>
      </c>
      <c r="G1088" s="14" t="s">
        <v>131</v>
      </c>
      <c r="H1088" s="14" t="s">
        <v>1793</v>
      </c>
      <c r="I1088" s="14" t="s">
        <v>1189</v>
      </c>
      <c r="J1088" s="14" t="s">
        <v>1797</v>
      </c>
      <c r="K1088" s="51" t="s">
        <v>969</v>
      </c>
    </row>
    <row r="1089" spans="1:11" x14ac:dyDescent="0.3">
      <c r="A1089" s="14" t="s">
        <v>42</v>
      </c>
      <c r="B1089" s="14" t="s">
        <v>49</v>
      </c>
      <c r="C1089" s="14" t="s">
        <v>114</v>
      </c>
      <c r="D1089" s="51" t="s">
        <v>1792</v>
      </c>
      <c r="E1089" s="51" t="s">
        <v>20</v>
      </c>
      <c r="F1089" s="14" t="s">
        <v>2588</v>
      </c>
      <c r="G1089" s="14" t="s">
        <v>105</v>
      </c>
      <c r="H1089" s="14" t="s">
        <v>1793</v>
      </c>
      <c r="I1089" s="14" t="s">
        <v>1374</v>
      </c>
      <c r="J1089" s="14" t="s">
        <v>1794</v>
      </c>
      <c r="K1089" s="51" t="s">
        <v>969</v>
      </c>
    </row>
    <row r="1090" spans="1:11" x14ac:dyDescent="0.3">
      <c r="A1090" s="14" t="s">
        <v>42</v>
      </c>
      <c r="B1090" s="14" t="s">
        <v>49</v>
      </c>
      <c r="C1090" s="14" t="s">
        <v>114</v>
      </c>
      <c r="D1090" s="51" t="s">
        <v>3107</v>
      </c>
      <c r="E1090" s="51" t="s">
        <v>20</v>
      </c>
      <c r="F1090" s="14" t="s">
        <v>3188</v>
      </c>
      <c r="G1090" s="14" t="s">
        <v>107</v>
      </c>
      <c r="H1090" s="14" t="s">
        <v>907</v>
      </c>
      <c r="I1090" s="14" t="s">
        <v>3108</v>
      </c>
      <c r="J1090" s="14" t="s">
        <v>3109</v>
      </c>
      <c r="K1090" s="51" t="s">
        <v>969</v>
      </c>
    </row>
    <row r="1091" spans="1:11" x14ac:dyDescent="0.3">
      <c r="A1091" s="14" t="s">
        <v>42</v>
      </c>
      <c r="B1091" s="14" t="s">
        <v>49</v>
      </c>
      <c r="C1091" s="14" t="s">
        <v>114</v>
      </c>
      <c r="D1091" s="51" t="s">
        <v>4396</v>
      </c>
      <c r="E1091" s="51" t="s">
        <v>20</v>
      </c>
      <c r="F1091" s="14" t="s">
        <v>4397</v>
      </c>
      <c r="G1091" s="14" t="s">
        <v>138</v>
      </c>
      <c r="H1091" s="14" t="s">
        <v>907</v>
      </c>
      <c r="I1091" s="14" t="s">
        <v>3108</v>
      </c>
      <c r="J1091" s="14" t="s">
        <v>3109</v>
      </c>
      <c r="K1091" s="51" t="s">
        <v>969</v>
      </c>
    </row>
    <row r="1092" spans="1:11" x14ac:dyDescent="0.3">
      <c r="A1092" s="14" t="s">
        <v>42</v>
      </c>
      <c r="B1092" s="14" t="s">
        <v>49</v>
      </c>
      <c r="C1092" s="14" t="s">
        <v>114</v>
      </c>
      <c r="D1092" s="51" t="s">
        <v>4398</v>
      </c>
      <c r="E1092" s="51" t="s">
        <v>20</v>
      </c>
      <c r="F1092" s="14" t="s">
        <v>4399</v>
      </c>
      <c r="G1092" s="14" t="s">
        <v>124</v>
      </c>
      <c r="H1092" s="14" t="s">
        <v>109</v>
      </c>
      <c r="I1092" s="14" t="s">
        <v>1374</v>
      </c>
      <c r="J1092" s="14" t="s">
        <v>4400</v>
      </c>
      <c r="K1092" s="51" t="s">
        <v>969</v>
      </c>
    </row>
    <row r="1093" spans="1:11" x14ac:dyDescent="0.3">
      <c r="A1093" s="14" t="s">
        <v>42</v>
      </c>
      <c r="B1093" s="14" t="s">
        <v>49</v>
      </c>
      <c r="C1093" s="14" t="s">
        <v>114</v>
      </c>
      <c r="D1093" s="51" t="s">
        <v>2137</v>
      </c>
      <c r="E1093" s="51" t="s">
        <v>20</v>
      </c>
      <c r="F1093" s="14" t="s">
        <v>2264</v>
      </c>
      <c r="G1093" s="14" t="s">
        <v>104</v>
      </c>
      <c r="H1093" s="14" t="s">
        <v>1188</v>
      </c>
      <c r="I1093" s="14" t="s">
        <v>1374</v>
      </c>
      <c r="J1093" s="14" t="s">
        <v>2138</v>
      </c>
      <c r="K1093" s="51" t="s">
        <v>969</v>
      </c>
    </row>
    <row r="1094" spans="1:11" x14ac:dyDescent="0.3">
      <c r="A1094" s="14" t="s">
        <v>42</v>
      </c>
      <c r="B1094" s="14" t="s">
        <v>49</v>
      </c>
      <c r="C1094" s="14" t="s">
        <v>114</v>
      </c>
      <c r="D1094" s="51" t="s">
        <v>4401</v>
      </c>
      <c r="E1094" s="51" t="s">
        <v>20</v>
      </c>
      <c r="F1094" s="14" t="s">
        <v>4402</v>
      </c>
      <c r="G1094" s="14" t="s">
        <v>173</v>
      </c>
      <c r="H1094" s="14" t="s">
        <v>192</v>
      </c>
      <c r="I1094" s="14" t="s">
        <v>1189</v>
      </c>
      <c r="J1094" s="14" t="s">
        <v>1500</v>
      </c>
      <c r="K1094" s="51" t="s">
        <v>969</v>
      </c>
    </row>
    <row r="1095" spans="1:11" x14ac:dyDescent="0.3">
      <c r="A1095" s="14" t="s">
        <v>42</v>
      </c>
      <c r="B1095" s="14" t="s">
        <v>49</v>
      </c>
      <c r="C1095" s="14" t="s">
        <v>114</v>
      </c>
      <c r="D1095" s="51" t="s">
        <v>1632</v>
      </c>
      <c r="E1095" s="51" t="s">
        <v>20</v>
      </c>
      <c r="F1095" s="14" t="s">
        <v>2589</v>
      </c>
      <c r="G1095" s="14" t="s">
        <v>119</v>
      </c>
      <c r="H1095" s="14" t="s">
        <v>109</v>
      </c>
      <c r="I1095" s="14" t="s">
        <v>1374</v>
      </c>
      <c r="J1095" s="14" t="s">
        <v>1419</v>
      </c>
      <c r="K1095" s="51" t="s">
        <v>969</v>
      </c>
    </row>
    <row r="1096" spans="1:11" x14ac:dyDescent="0.3">
      <c r="A1096" s="14" t="s">
        <v>42</v>
      </c>
      <c r="B1096" s="14" t="s">
        <v>49</v>
      </c>
      <c r="C1096" s="14" t="s">
        <v>114</v>
      </c>
      <c r="D1096" s="51" t="s">
        <v>1633</v>
      </c>
      <c r="E1096" s="51" t="s">
        <v>20</v>
      </c>
      <c r="F1096" s="14" t="s">
        <v>2590</v>
      </c>
      <c r="G1096" s="14" t="s">
        <v>119</v>
      </c>
      <c r="H1096" s="14" t="s">
        <v>109</v>
      </c>
      <c r="I1096" s="14" t="s">
        <v>1374</v>
      </c>
      <c r="J1096" s="14" t="s">
        <v>1419</v>
      </c>
      <c r="K1096" s="51" t="s">
        <v>969</v>
      </c>
    </row>
    <row r="1097" spans="1:11" x14ac:dyDescent="0.3">
      <c r="A1097" s="14" t="s">
        <v>42</v>
      </c>
      <c r="B1097" s="14" t="s">
        <v>49</v>
      </c>
      <c r="C1097" s="14" t="s">
        <v>114</v>
      </c>
      <c r="D1097" s="51" t="s">
        <v>1608</v>
      </c>
      <c r="E1097" s="51" t="s">
        <v>20</v>
      </c>
      <c r="F1097" s="14" t="s">
        <v>2591</v>
      </c>
      <c r="G1097" s="14" t="s">
        <v>119</v>
      </c>
      <c r="H1097" s="14" t="s">
        <v>109</v>
      </c>
      <c r="I1097" s="14" t="s">
        <v>1374</v>
      </c>
      <c r="J1097" s="14" t="s">
        <v>1419</v>
      </c>
      <c r="K1097" s="51" t="s">
        <v>969</v>
      </c>
    </row>
    <row r="1098" spans="1:11" x14ac:dyDescent="0.3">
      <c r="A1098" s="14" t="s">
        <v>42</v>
      </c>
      <c r="B1098" s="14" t="s">
        <v>49</v>
      </c>
      <c r="C1098" s="14" t="s">
        <v>114</v>
      </c>
      <c r="D1098" s="51" t="s">
        <v>1418</v>
      </c>
      <c r="E1098" s="51" t="s">
        <v>20</v>
      </c>
      <c r="F1098" s="14" t="s">
        <v>2592</v>
      </c>
      <c r="G1098" s="14" t="s">
        <v>90</v>
      </c>
      <c r="H1098" s="14" t="s">
        <v>109</v>
      </c>
      <c r="I1098" s="14" t="s">
        <v>1374</v>
      </c>
      <c r="J1098" s="14" t="s">
        <v>1419</v>
      </c>
      <c r="K1098" s="51" t="s">
        <v>969</v>
      </c>
    </row>
    <row r="1099" spans="1:11" x14ac:dyDescent="0.3">
      <c r="A1099" s="14" t="s">
        <v>42</v>
      </c>
      <c r="B1099" s="14" t="s">
        <v>49</v>
      </c>
      <c r="C1099" s="14" t="s">
        <v>114</v>
      </c>
      <c r="D1099" s="51" t="s">
        <v>1499</v>
      </c>
      <c r="E1099" s="51" t="s">
        <v>20</v>
      </c>
      <c r="F1099" s="14" t="s">
        <v>2593</v>
      </c>
      <c r="G1099" s="14" t="s">
        <v>138</v>
      </c>
      <c r="H1099" s="14" t="s">
        <v>192</v>
      </c>
      <c r="I1099" s="14" t="s">
        <v>1189</v>
      </c>
      <c r="J1099" s="14" t="s">
        <v>1500</v>
      </c>
      <c r="K1099" s="51" t="s">
        <v>969</v>
      </c>
    </row>
    <row r="1100" spans="1:11" x14ac:dyDescent="0.3">
      <c r="A1100" s="14" t="s">
        <v>42</v>
      </c>
      <c r="B1100" s="14" t="s">
        <v>49</v>
      </c>
      <c r="C1100" s="14" t="s">
        <v>114</v>
      </c>
      <c r="D1100" s="51" t="s">
        <v>1905</v>
      </c>
      <c r="E1100" s="51" t="s">
        <v>20</v>
      </c>
      <c r="F1100" s="14" t="s">
        <v>2594</v>
      </c>
      <c r="G1100" s="14" t="s">
        <v>173</v>
      </c>
      <c r="H1100" s="14" t="s">
        <v>192</v>
      </c>
      <c r="I1100" s="14" t="s">
        <v>1189</v>
      </c>
      <c r="J1100" s="14" t="s">
        <v>1500</v>
      </c>
      <c r="K1100" s="51" t="s">
        <v>969</v>
      </c>
    </row>
    <row r="1101" spans="1:11" x14ac:dyDescent="0.3">
      <c r="A1101" s="14" t="s">
        <v>42</v>
      </c>
      <c r="B1101" s="14" t="s">
        <v>49</v>
      </c>
      <c r="C1101" s="14" t="s">
        <v>114</v>
      </c>
      <c r="D1101" s="51" t="s">
        <v>4403</v>
      </c>
      <c r="E1101" s="51" t="s">
        <v>20</v>
      </c>
      <c r="F1101" s="14" t="s">
        <v>4404</v>
      </c>
      <c r="G1101" s="14" t="s">
        <v>107</v>
      </c>
      <c r="H1101" s="14" t="s">
        <v>3113</v>
      </c>
      <c r="I1101" s="14" t="s">
        <v>1355</v>
      </c>
      <c r="J1101" s="14" t="s">
        <v>4405</v>
      </c>
      <c r="K1101" s="51" t="s">
        <v>969</v>
      </c>
    </row>
    <row r="1102" spans="1:11" x14ac:dyDescent="0.3">
      <c r="A1102" s="14" t="s">
        <v>42</v>
      </c>
      <c r="B1102" s="14" t="s">
        <v>49</v>
      </c>
      <c r="C1102" s="14" t="s">
        <v>114</v>
      </c>
      <c r="D1102" s="51" t="s">
        <v>1795</v>
      </c>
      <c r="E1102" s="51" t="s">
        <v>20</v>
      </c>
      <c r="F1102" s="14" t="s">
        <v>2595</v>
      </c>
      <c r="G1102" s="14" t="s">
        <v>96</v>
      </c>
      <c r="H1102" s="14" t="s">
        <v>1796</v>
      </c>
      <c r="I1102" s="14" t="s">
        <v>1189</v>
      </c>
      <c r="J1102" s="14" t="s">
        <v>1797</v>
      </c>
      <c r="K1102" s="51" t="s">
        <v>969</v>
      </c>
    </row>
    <row r="1103" spans="1:11" x14ac:dyDescent="0.3">
      <c r="A1103" s="14" t="s">
        <v>42</v>
      </c>
      <c r="B1103" s="14" t="s">
        <v>49</v>
      </c>
      <c r="C1103" s="14" t="s">
        <v>114</v>
      </c>
      <c r="D1103" s="51" t="s">
        <v>4406</v>
      </c>
      <c r="E1103" s="51" t="s">
        <v>30</v>
      </c>
      <c r="F1103" s="14" t="s">
        <v>4407</v>
      </c>
      <c r="G1103" s="14" t="s">
        <v>199</v>
      </c>
      <c r="H1103" s="14" t="s">
        <v>172</v>
      </c>
      <c r="I1103" s="14" t="s">
        <v>1214</v>
      </c>
      <c r="J1103" s="14" t="s">
        <v>1306</v>
      </c>
      <c r="K1103" s="51" t="s">
        <v>969</v>
      </c>
    </row>
    <row r="1104" spans="1:11" x14ac:dyDescent="0.3">
      <c r="A1104" s="14" t="s">
        <v>42</v>
      </c>
      <c r="B1104" s="14" t="s">
        <v>49</v>
      </c>
      <c r="C1104" s="14" t="s">
        <v>114</v>
      </c>
      <c r="D1104" s="51" t="s">
        <v>2039</v>
      </c>
      <c r="E1104" s="51" t="s">
        <v>20</v>
      </c>
      <c r="F1104" s="14" t="s">
        <v>2265</v>
      </c>
      <c r="G1104" s="14" t="s">
        <v>144</v>
      </c>
      <c r="H1104" s="14" t="s">
        <v>1793</v>
      </c>
      <c r="I1104" s="14" t="s">
        <v>1201</v>
      </c>
      <c r="J1104" s="14" t="s">
        <v>2040</v>
      </c>
      <c r="K1104" s="51" t="s">
        <v>969</v>
      </c>
    </row>
    <row r="1105" spans="1:11" x14ac:dyDescent="0.3">
      <c r="A1105" s="14" t="s">
        <v>42</v>
      </c>
      <c r="B1105" s="14" t="s">
        <v>49</v>
      </c>
      <c r="C1105" s="14" t="s">
        <v>114</v>
      </c>
      <c r="D1105" s="51" t="s">
        <v>4408</v>
      </c>
      <c r="E1105" s="51" t="s">
        <v>20</v>
      </c>
      <c r="F1105" s="14" t="s">
        <v>4409</v>
      </c>
      <c r="G1105" s="14" t="s">
        <v>199</v>
      </c>
      <c r="H1105" s="14" t="s">
        <v>80</v>
      </c>
      <c r="I1105" s="14" t="s">
        <v>1355</v>
      </c>
      <c r="J1105" s="14" t="s">
        <v>1419</v>
      </c>
      <c r="K1105" s="51" t="s">
        <v>969</v>
      </c>
    </row>
    <row r="1106" spans="1:11" x14ac:dyDescent="0.3">
      <c r="A1106" s="14" t="s">
        <v>42</v>
      </c>
      <c r="B1106" s="14" t="s">
        <v>49</v>
      </c>
      <c r="C1106" s="14" t="s">
        <v>114</v>
      </c>
      <c r="D1106" s="51" t="s">
        <v>4410</v>
      </c>
      <c r="E1106" s="51" t="s">
        <v>20</v>
      </c>
      <c r="F1106" s="14" t="s">
        <v>4411</v>
      </c>
      <c r="G1106" s="14" t="s">
        <v>118</v>
      </c>
      <c r="H1106" s="14" t="s">
        <v>4412</v>
      </c>
      <c r="I1106" s="14" t="s">
        <v>1189</v>
      </c>
      <c r="J1106" s="14" t="s">
        <v>4413</v>
      </c>
      <c r="K1106" s="51" t="s">
        <v>969</v>
      </c>
    </row>
    <row r="1107" spans="1:11" x14ac:dyDescent="0.3">
      <c r="A1107" s="14" t="s">
        <v>42</v>
      </c>
      <c r="B1107" s="14" t="s">
        <v>49</v>
      </c>
      <c r="C1107" s="14" t="s">
        <v>114</v>
      </c>
      <c r="D1107" s="51" t="s">
        <v>3110</v>
      </c>
      <c r="E1107" s="51" t="s">
        <v>20</v>
      </c>
      <c r="F1107" s="14" t="s">
        <v>3189</v>
      </c>
      <c r="G1107" s="14" t="s">
        <v>125</v>
      </c>
      <c r="H1107" s="14" t="s">
        <v>172</v>
      </c>
      <c r="I1107" s="14" t="s">
        <v>3108</v>
      </c>
      <c r="J1107" s="14" t="s">
        <v>3111</v>
      </c>
      <c r="K1107" s="51" t="s">
        <v>969</v>
      </c>
    </row>
    <row r="1108" spans="1:11" x14ac:dyDescent="0.3">
      <c r="A1108" s="14" t="s">
        <v>42</v>
      </c>
      <c r="B1108" s="14" t="s">
        <v>49</v>
      </c>
      <c r="C1108" s="14" t="s">
        <v>114</v>
      </c>
      <c r="D1108" s="51" t="s">
        <v>4414</v>
      </c>
      <c r="E1108" s="51" t="s">
        <v>20</v>
      </c>
      <c r="F1108" s="14" t="s">
        <v>4415</v>
      </c>
      <c r="G1108" s="14" t="s">
        <v>100</v>
      </c>
      <c r="H1108" s="14" t="s">
        <v>109</v>
      </c>
      <c r="I1108" s="14" t="s">
        <v>1218</v>
      </c>
      <c r="J1108" s="14" t="s">
        <v>4416</v>
      </c>
      <c r="K1108" s="51" t="s">
        <v>969</v>
      </c>
    </row>
    <row r="1109" spans="1:11" x14ac:dyDescent="0.3">
      <c r="A1109" s="14" t="s">
        <v>42</v>
      </c>
      <c r="B1109" s="14" t="s">
        <v>49</v>
      </c>
      <c r="C1109" s="14" t="s">
        <v>114</v>
      </c>
      <c r="D1109" s="51" t="s">
        <v>2139</v>
      </c>
      <c r="E1109" s="51" t="s">
        <v>20</v>
      </c>
      <c r="F1109" s="14" t="s">
        <v>2266</v>
      </c>
      <c r="G1109" s="14" t="s">
        <v>133</v>
      </c>
      <c r="H1109" s="14" t="s">
        <v>1188</v>
      </c>
      <c r="I1109" s="14" t="s">
        <v>1374</v>
      </c>
      <c r="J1109" s="14" t="s">
        <v>2138</v>
      </c>
      <c r="K1109" s="51" t="s">
        <v>969</v>
      </c>
    </row>
    <row r="1110" spans="1:11" x14ac:dyDescent="0.3">
      <c r="A1110" s="14" t="s">
        <v>42</v>
      </c>
      <c r="B1110" s="14" t="s">
        <v>49</v>
      </c>
      <c r="C1110" s="14" t="s">
        <v>114</v>
      </c>
      <c r="D1110" s="51" t="s">
        <v>2140</v>
      </c>
      <c r="E1110" s="51" t="s">
        <v>20</v>
      </c>
      <c r="F1110" s="14" t="s">
        <v>2267</v>
      </c>
      <c r="G1110" s="14" t="s">
        <v>96</v>
      </c>
      <c r="H1110" s="14" t="s">
        <v>1793</v>
      </c>
      <c r="I1110" s="14" t="s">
        <v>1374</v>
      </c>
      <c r="J1110" s="14" t="s">
        <v>2138</v>
      </c>
      <c r="K1110" s="51" t="s">
        <v>969</v>
      </c>
    </row>
    <row r="1111" spans="1:11" x14ac:dyDescent="0.3">
      <c r="A1111" s="14" t="s">
        <v>42</v>
      </c>
      <c r="B1111" s="14" t="s">
        <v>49</v>
      </c>
      <c r="C1111" s="14" t="s">
        <v>114</v>
      </c>
      <c r="D1111" s="51" t="s">
        <v>2141</v>
      </c>
      <c r="E1111" s="51" t="s">
        <v>20</v>
      </c>
      <c r="F1111" s="14" t="s">
        <v>2268</v>
      </c>
      <c r="G1111" s="14" t="s">
        <v>155</v>
      </c>
      <c r="H1111" s="14" t="s">
        <v>1188</v>
      </c>
      <c r="I1111" s="14" t="s">
        <v>1374</v>
      </c>
      <c r="J1111" s="14" t="s">
        <v>2138</v>
      </c>
      <c r="K1111" s="51" t="s">
        <v>969</v>
      </c>
    </row>
    <row r="1112" spans="1:11" x14ac:dyDescent="0.3">
      <c r="A1112" s="14" t="s">
        <v>42</v>
      </c>
      <c r="B1112" s="14" t="s">
        <v>49</v>
      </c>
      <c r="C1112" s="14" t="s">
        <v>114</v>
      </c>
      <c r="D1112" s="51" t="s">
        <v>4417</v>
      </c>
      <c r="E1112" s="51" t="s">
        <v>20</v>
      </c>
      <c r="F1112" s="14" t="s">
        <v>4418</v>
      </c>
      <c r="G1112" s="14" t="s">
        <v>118</v>
      </c>
      <c r="H1112" s="14" t="s">
        <v>80</v>
      </c>
      <c r="I1112" s="14" t="s">
        <v>1374</v>
      </c>
      <c r="J1112" s="14" t="s">
        <v>1419</v>
      </c>
      <c r="K1112" s="51" t="s">
        <v>969</v>
      </c>
    </row>
    <row r="1113" spans="1:11" x14ac:dyDescent="0.3">
      <c r="A1113" s="14" t="s">
        <v>42</v>
      </c>
      <c r="B1113" s="14" t="s">
        <v>49</v>
      </c>
      <c r="C1113" s="14" t="s">
        <v>114</v>
      </c>
      <c r="D1113" s="51" t="s">
        <v>4419</v>
      </c>
      <c r="E1113" s="51" t="s">
        <v>20</v>
      </c>
      <c r="F1113" s="14" t="s">
        <v>4420</v>
      </c>
      <c r="G1113" s="14" t="s">
        <v>101</v>
      </c>
      <c r="H1113" s="14" t="s">
        <v>80</v>
      </c>
      <c r="I1113" s="14" t="s">
        <v>1374</v>
      </c>
      <c r="J1113" s="14" t="s">
        <v>1419</v>
      </c>
      <c r="K1113" s="51" t="s">
        <v>969</v>
      </c>
    </row>
    <row r="1114" spans="1:11" x14ac:dyDescent="0.3">
      <c r="A1114" s="14" t="s">
        <v>42</v>
      </c>
      <c r="B1114" s="14" t="s">
        <v>49</v>
      </c>
      <c r="C1114" s="14" t="s">
        <v>114</v>
      </c>
      <c r="D1114" s="51" t="s">
        <v>4421</v>
      </c>
      <c r="E1114" s="51" t="s">
        <v>20</v>
      </c>
      <c r="F1114" s="14" t="s">
        <v>4422</v>
      </c>
      <c r="G1114" s="14" t="s">
        <v>103</v>
      </c>
      <c r="H1114" s="14" t="s">
        <v>192</v>
      </c>
      <c r="I1114" s="14" t="s">
        <v>1374</v>
      </c>
      <c r="J1114" s="14" t="s">
        <v>3114</v>
      </c>
      <c r="K1114" s="51" t="s">
        <v>969</v>
      </c>
    </row>
    <row r="1115" spans="1:11" x14ac:dyDescent="0.3">
      <c r="A1115" s="14" t="s">
        <v>42</v>
      </c>
      <c r="B1115" s="14" t="s">
        <v>49</v>
      </c>
      <c r="C1115" s="14" t="s">
        <v>114</v>
      </c>
      <c r="D1115" s="51" t="s">
        <v>4423</v>
      </c>
      <c r="E1115" s="51" t="s">
        <v>20</v>
      </c>
      <c r="F1115" s="14" t="s">
        <v>4424</v>
      </c>
      <c r="G1115" s="14" t="s">
        <v>170</v>
      </c>
      <c r="H1115" s="14" t="s">
        <v>172</v>
      </c>
      <c r="I1115" s="14" t="s">
        <v>1214</v>
      </c>
      <c r="J1115" s="14" t="s">
        <v>1306</v>
      </c>
      <c r="K1115" s="51" t="s">
        <v>969</v>
      </c>
    </row>
    <row r="1116" spans="1:11" x14ac:dyDescent="0.3">
      <c r="A1116" s="14" t="s">
        <v>42</v>
      </c>
      <c r="B1116" s="14" t="s">
        <v>49</v>
      </c>
      <c r="C1116" s="14" t="s">
        <v>114</v>
      </c>
      <c r="D1116" s="51" t="s">
        <v>4425</v>
      </c>
      <c r="E1116" s="51" t="s">
        <v>20</v>
      </c>
      <c r="F1116" s="14" t="s">
        <v>4426</v>
      </c>
      <c r="G1116" s="14" t="s">
        <v>156</v>
      </c>
      <c r="H1116" s="14" t="s">
        <v>3113</v>
      </c>
      <c r="I1116" s="14" t="s">
        <v>1189</v>
      </c>
      <c r="J1116" s="14" t="s">
        <v>4427</v>
      </c>
      <c r="K1116" s="51" t="s">
        <v>969</v>
      </c>
    </row>
    <row r="1117" spans="1:11" x14ac:dyDescent="0.3">
      <c r="A1117" s="14" t="s">
        <v>42</v>
      </c>
      <c r="B1117" s="14" t="s">
        <v>49</v>
      </c>
      <c r="C1117" s="14" t="s">
        <v>114</v>
      </c>
      <c r="D1117" s="51" t="s">
        <v>4428</v>
      </c>
      <c r="E1117" s="51" t="s">
        <v>20</v>
      </c>
      <c r="F1117" s="14" t="s">
        <v>4429</v>
      </c>
      <c r="G1117" s="14" t="s">
        <v>105</v>
      </c>
      <c r="H1117" s="14" t="s">
        <v>80</v>
      </c>
      <c r="I1117" s="14" t="s">
        <v>1355</v>
      </c>
      <c r="J1117" s="14" t="s">
        <v>1419</v>
      </c>
      <c r="K1117" s="51" t="s">
        <v>969</v>
      </c>
    </row>
    <row r="1118" spans="1:11" x14ac:dyDescent="0.3">
      <c r="A1118" s="14" t="s">
        <v>42</v>
      </c>
      <c r="B1118" s="14" t="s">
        <v>49</v>
      </c>
      <c r="C1118" s="14" t="s">
        <v>114</v>
      </c>
      <c r="D1118" s="51" t="s">
        <v>1694</v>
      </c>
      <c r="E1118" s="51" t="s">
        <v>20</v>
      </c>
      <c r="F1118" s="14" t="s">
        <v>2596</v>
      </c>
      <c r="G1118" s="14" t="s">
        <v>155</v>
      </c>
      <c r="H1118" s="14" t="s">
        <v>80</v>
      </c>
      <c r="I1118" s="14" t="s">
        <v>1355</v>
      </c>
      <c r="J1118" s="14" t="s">
        <v>1419</v>
      </c>
      <c r="K1118" s="51" t="s">
        <v>969</v>
      </c>
    </row>
    <row r="1119" spans="1:11" x14ac:dyDescent="0.3">
      <c r="A1119" s="14" t="s">
        <v>42</v>
      </c>
      <c r="B1119" s="14" t="s">
        <v>49</v>
      </c>
      <c r="C1119" s="14" t="s">
        <v>114</v>
      </c>
      <c r="D1119" s="51" t="s">
        <v>4430</v>
      </c>
      <c r="E1119" s="51" t="s">
        <v>20</v>
      </c>
      <c r="F1119" s="14" t="s">
        <v>4431</v>
      </c>
      <c r="G1119" s="14" t="s">
        <v>133</v>
      </c>
      <c r="H1119" s="14" t="s">
        <v>80</v>
      </c>
      <c r="I1119" s="14" t="s">
        <v>1355</v>
      </c>
      <c r="J1119" s="14" t="s">
        <v>1419</v>
      </c>
      <c r="K1119" s="51" t="s">
        <v>969</v>
      </c>
    </row>
    <row r="1120" spans="1:11" x14ac:dyDescent="0.3">
      <c r="A1120" s="14" t="s">
        <v>42</v>
      </c>
      <c r="B1120" s="14" t="s">
        <v>49</v>
      </c>
      <c r="C1120" s="14" t="s">
        <v>114</v>
      </c>
      <c r="D1120" s="51" t="s">
        <v>1906</v>
      </c>
      <c r="E1120" s="51" t="s">
        <v>20</v>
      </c>
      <c r="F1120" s="14" t="s">
        <v>2597</v>
      </c>
      <c r="G1120" s="14" t="s">
        <v>86</v>
      </c>
      <c r="H1120" s="14" t="s">
        <v>109</v>
      </c>
      <c r="I1120" s="14" t="s">
        <v>1374</v>
      </c>
      <c r="J1120" s="14" t="s">
        <v>1419</v>
      </c>
      <c r="K1120" s="51" t="s">
        <v>969</v>
      </c>
    </row>
    <row r="1121" spans="1:11" x14ac:dyDescent="0.3">
      <c r="A1121" s="14" t="s">
        <v>42</v>
      </c>
      <c r="B1121" s="14" t="s">
        <v>49</v>
      </c>
      <c r="C1121" s="14" t="s">
        <v>114</v>
      </c>
      <c r="D1121" s="51" t="s">
        <v>4432</v>
      </c>
      <c r="E1121" s="51" t="s">
        <v>20</v>
      </c>
      <c r="F1121" s="14" t="s">
        <v>4433</v>
      </c>
      <c r="G1121" s="14" t="s">
        <v>105</v>
      </c>
      <c r="H1121" s="14" t="s">
        <v>80</v>
      </c>
      <c r="I1121" s="14" t="s">
        <v>1355</v>
      </c>
      <c r="J1121" s="14" t="s">
        <v>1419</v>
      </c>
      <c r="K1121" s="51" t="s">
        <v>969</v>
      </c>
    </row>
    <row r="1122" spans="1:11" x14ac:dyDescent="0.3">
      <c r="A1122" s="14" t="s">
        <v>42</v>
      </c>
      <c r="B1122" s="14" t="s">
        <v>49</v>
      </c>
      <c r="C1122" s="14" t="s">
        <v>114</v>
      </c>
      <c r="D1122" s="51" t="s">
        <v>4434</v>
      </c>
      <c r="E1122" s="51" t="s">
        <v>20</v>
      </c>
      <c r="F1122" s="14" t="s">
        <v>4435</v>
      </c>
      <c r="G1122" s="14" t="s">
        <v>90</v>
      </c>
      <c r="H1122" s="14" t="s">
        <v>109</v>
      </c>
      <c r="I1122" s="14" t="s">
        <v>1374</v>
      </c>
      <c r="J1122" s="14" t="s">
        <v>1419</v>
      </c>
      <c r="K1122" s="51" t="s">
        <v>969</v>
      </c>
    </row>
    <row r="1123" spans="1:11" x14ac:dyDescent="0.3">
      <c r="A1123" s="14" t="s">
        <v>42</v>
      </c>
      <c r="B1123" s="14" t="s">
        <v>49</v>
      </c>
      <c r="C1123" s="14" t="s">
        <v>114</v>
      </c>
      <c r="D1123" s="51" t="s">
        <v>1634</v>
      </c>
      <c r="E1123" s="51" t="s">
        <v>20</v>
      </c>
      <c r="F1123" s="14" t="s">
        <v>2598</v>
      </c>
      <c r="G1123" s="14" t="s">
        <v>90</v>
      </c>
      <c r="H1123" s="14" t="s">
        <v>109</v>
      </c>
      <c r="I1123" s="14" t="s">
        <v>1374</v>
      </c>
      <c r="J1123" s="14" t="s">
        <v>1419</v>
      </c>
      <c r="K1123" s="51" t="s">
        <v>969</v>
      </c>
    </row>
    <row r="1124" spans="1:11" x14ac:dyDescent="0.3">
      <c r="A1124" s="14" t="s">
        <v>42</v>
      </c>
      <c r="B1124" s="14" t="s">
        <v>49</v>
      </c>
      <c r="C1124" s="14" t="s">
        <v>114</v>
      </c>
      <c r="D1124" s="51" t="s">
        <v>4436</v>
      </c>
      <c r="E1124" s="51" t="s">
        <v>20</v>
      </c>
      <c r="F1124" s="14" t="s">
        <v>4437</v>
      </c>
      <c r="G1124" s="14" t="s">
        <v>94</v>
      </c>
      <c r="H1124" s="14" t="s">
        <v>109</v>
      </c>
      <c r="I1124" s="14" t="s">
        <v>1355</v>
      </c>
      <c r="J1124" s="14" t="s">
        <v>1419</v>
      </c>
      <c r="K1124" s="51" t="s">
        <v>969</v>
      </c>
    </row>
    <row r="1125" spans="1:11" x14ac:dyDescent="0.3">
      <c r="A1125" s="14" t="s">
        <v>42</v>
      </c>
      <c r="B1125" s="14" t="s">
        <v>49</v>
      </c>
      <c r="C1125" s="14" t="s">
        <v>114</v>
      </c>
      <c r="D1125" s="51" t="s">
        <v>4438</v>
      </c>
      <c r="E1125" s="51" t="s">
        <v>20</v>
      </c>
      <c r="F1125" s="14" t="s">
        <v>4439</v>
      </c>
      <c r="G1125" s="14" t="s">
        <v>94</v>
      </c>
      <c r="H1125" s="14" t="s">
        <v>109</v>
      </c>
      <c r="I1125" s="14" t="s">
        <v>1355</v>
      </c>
      <c r="J1125" s="14" t="s">
        <v>1419</v>
      </c>
      <c r="K1125" s="51" t="s">
        <v>969</v>
      </c>
    </row>
    <row r="1126" spans="1:11" x14ac:dyDescent="0.3">
      <c r="A1126" s="14" t="s">
        <v>42</v>
      </c>
      <c r="B1126" s="14" t="s">
        <v>49</v>
      </c>
      <c r="C1126" s="14" t="s">
        <v>114</v>
      </c>
      <c r="D1126" s="51" t="s">
        <v>4440</v>
      </c>
      <c r="E1126" s="51" t="s">
        <v>20</v>
      </c>
      <c r="F1126" s="14" t="s">
        <v>4441</v>
      </c>
      <c r="G1126" s="14" t="s">
        <v>131</v>
      </c>
      <c r="H1126" s="14" t="s">
        <v>80</v>
      </c>
      <c r="I1126" s="14" t="s">
        <v>1355</v>
      </c>
      <c r="J1126" s="14" t="s">
        <v>1419</v>
      </c>
      <c r="K1126" s="51" t="s">
        <v>969</v>
      </c>
    </row>
    <row r="1127" spans="1:11" x14ac:dyDescent="0.3">
      <c r="A1127" s="14" t="s">
        <v>42</v>
      </c>
      <c r="B1127" s="14" t="s">
        <v>49</v>
      </c>
      <c r="C1127" s="14" t="s">
        <v>114</v>
      </c>
      <c r="D1127" s="51" t="s">
        <v>4442</v>
      </c>
      <c r="E1127" s="51" t="s">
        <v>20</v>
      </c>
      <c r="F1127" s="14" t="s">
        <v>4443</v>
      </c>
      <c r="G1127" s="14" t="s">
        <v>107</v>
      </c>
      <c r="H1127" s="14" t="s">
        <v>109</v>
      </c>
      <c r="I1127" s="14" t="s">
        <v>1355</v>
      </c>
      <c r="J1127" s="14" t="s">
        <v>1419</v>
      </c>
      <c r="K1127" s="51" t="s">
        <v>969</v>
      </c>
    </row>
    <row r="1128" spans="1:11" x14ac:dyDescent="0.3">
      <c r="A1128" s="14" t="s">
        <v>42</v>
      </c>
      <c r="B1128" s="14" t="s">
        <v>49</v>
      </c>
      <c r="C1128" s="14" t="s">
        <v>114</v>
      </c>
      <c r="D1128" s="51" t="s">
        <v>4444</v>
      </c>
      <c r="E1128" s="51" t="s">
        <v>20</v>
      </c>
      <c r="F1128" s="14" t="s">
        <v>4445</v>
      </c>
      <c r="G1128" s="14" t="s">
        <v>131</v>
      </c>
      <c r="H1128" s="14" t="s">
        <v>80</v>
      </c>
      <c r="I1128" s="14" t="s">
        <v>1355</v>
      </c>
      <c r="J1128" s="14" t="s">
        <v>1419</v>
      </c>
      <c r="K1128" s="51" t="s">
        <v>969</v>
      </c>
    </row>
    <row r="1129" spans="1:11" x14ac:dyDescent="0.3">
      <c r="A1129" s="14" t="s">
        <v>42</v>
      </c>
      <c r="B1129" s="14" t="s">
        <v>49</v>
      </c>
      <c r="C1129" s="14" t="s">
        <v>114</v>
      </c>
      <c r="D1129" s="51" t="s">
        <v>4446</v>
      </c>
      <c r="E1129" s="51" t="s">
        <v>20</v>
      </c>
      <c r="F1129" s="14" t="s">
        <v>4447</v>
      </c>
      <c r="G1129" s="14" t="s">
        <v>105</v>
      </c>
      <c r="H1129" s="14" t="s">
        <v>80</v>
      </c>
      <c r="I1129" s="14" t="s">
        <v>1355</v>
      </c>
      <c r="J1129" s="14" t="s">
        <v>1419</v>
      </c>
      <c r="K1129" s="51" t="s">
        <v>969</v>
      </c>
    </row>
    <row r="1130" spans="1:11" x14ac:dyDescent="0.3">
      <c r="A1130" s="14" t="s">
        <v>42</v>
      </c>
      <c r="B1130" s="14" t="s">
        <v>49</v>
      </c>
      <c r="C1130" s="14" t="s">
        <v>114</v>
      </c>
      <c r="D1130" s="51" t="s">
        <v>4448</v>
      </c>
      <c r="E1130" s="51" t="s">
        <v>20</v>
      </c>
      <c r="F1130" s="14" t="s">
        <v>4449</v>
      </c>
      <c r="G1130" s="14" t="s">
        <v>133</v>
      </c>
      <c r="H1130" s="14" t="s">
        <v>80</v>
      </c>
      <c r="I1130" s="14" t="s">
        <v>1355</v>
      </c>
      <c r="J1130" s="14" t="s">
        <v>1419</v>
      </c>
      <c r="K1130" s="51" t="s">
        <v>969</v>
      </c>
    </row>
    <row r="1131" spans="1:11" x14ac:dyDescent="0.3">
      <c r="A1131" s="14" t="s">
        <v>42</v>
      </c>
      <c r="B1131" s="14" t="s">
        <v>49</v>
      </c>
      <c r="C1131" s="14" t="s">
        <v>114</v>
      </c>
      <c r="D1131" s="51" t="s">
        <v>4450</v>
      </c>
      <c r="E1131" s="51" t="s">
        <v>20</v>
      </c>
      <c r="F1131" s="14" t="s">
        <v>4451</v>
      </c>
      <c r="G1131" s="14" t="s">
        <v>125</v>
      </c>
      <c r="H1131" s="14" t="s">
        <v>80</v>
      </c>
      <c r="I1131" s="14" t="s">
        <v>1355</v>
      </c>
      <c r="J1131" s="14" t="s">
        <v>1419</v>
      </c>
      <c r="K1131" s="51" t="s">
        <v>969</v>
      </c>
    </row>
    <row r="1132" spans="1:11" x14ac:dyDescent="0.3">
      <c r="A1132" s="14" t="s">
        <v>42</v>
      </c>
      <c r="B1132" s="14" t="s">
        <v>49</v>
      </c>
      <c r="C1132" s="14" t="s">
        <v>114</v>
      </c>
      <c r="D1132" s="51" t="s">
        <v>1538</v>
      </c>
      <c r="E1132" s="51" t="s">
        <v>20</v>
      </c>
      <c r="F1132" s="14" t="s">
        <v>2599</v>
      </c>
      <c r="G1132" s="14" t="s">
        <v>99</v>
      </c>
      <c r="H1132" s="14" t="s">
        <v>109</v>
      </c>
      <c r="I1132" s="14" t="s">
        <v>1374</v>
      </c>
      <c r="J1132" s="14" t="s">
        <v>1419</v>
      </c>
      <c r="K1132" s="51" t="s">
        <v>969</v>
      </c>
    </row>
    <row r="1133" spans="1:11" x14ac:dyDescent="0.3">
      <c r="A1133" s="14" t="s">
        <v>42</v>
      </c>
      <c r="B1133" s="14" t="s">
        <v>49</v>
      </c>
      <c r="C1133" s="14" t="s">
        <v>114</v>
      </c>
      <c r="D1133" s="51" t="s">
        <v>4452</v>
      </c>
      <c r="E1133" s="51" t="s">
        <v>20</v>
      </c>
      <c r="F1133" s="14" t="s">
        <v>4453</v>
      </c>
      <c r="G1133" s="14" t="s">
        <v>96</v>
      </c>
      <c r="H1133" s="14" t="s">
        <v>109</v>
      </c>
      <c r="I1133" s="14" t="s">
        <v>1355</v>
      </c>
      <c r="J1133" s="14" t="s">
        <v>1419</v>
      </c>
      <c r="K1133" s="51" t="s">
        <v>969</v>
      </c>
    </row>
    <row r="1134" spans="1:11" x14ac:dyDescent="0.3">
      <c r="A1134" s="14" t="s">
        <v>42</v>
      </c>
      <c r="B1134" s="14" t="s">
        <v>49</v>
      </c>
      <c r="C1134" s="14" t="s">
        <v>114</v>
      </c>
      <c r="D1134" s="51" t="s">
        <v>4454</v>
      </c>
      <c r="E1134" s="51" t="s">
        <v>20</v>
      </c>
      <c r="F1134" s="14" t="s">
        <v>4455</v>
      </c>
      <c r="G1134" s="14" t="s">
        <v>107</v>
      </c>
      <c r="H1134" s="14" t="s">
        <v>109</v>
      </c>
      <c r="I1134" s="14" t="s">
        <v>1355</v>
      </c>
      <c r="J1134" s="14" t="s">
        <v>1419</v>
      </c>
      <c r="K1134" s="51" t="s">
        <v>969</v>
      </c>
    </row>
    <row r="1135" spans="1:11" x14ac:dyDescent="0.3">
      <c r="A1135" s="14" t="s">
        <v>42</v>
      </c>
      <c r="B1135" s="14" t="s">
        <v>49</v>
      </c>
      <c r="C1135" s="14" t="s">
        <v>114</v>
      </c>
      <c r="D1135" s="51" t="s">
        <v>4456</v>
      </c>
      <c r="E1135" s="51" t="s">
        <v>20</v>
      </c>
      <c r="F1135" s="14" t="s">
        <v>4457</v>
      </c>
      <c r="G1135" s="14" t="s">
        <v>138</v>
      </c>
      <c r="H1135" s="14" t="s">
        <v>109</v>
      </c>
      <c r="I1135" s="14" t="s">
        <v>1355</v>
      </c>
      <c r="J1135" s="14" t="s">
        <v>1419</v>
      </c>
      <c r="K1135" s="51" t="s">
        <v>969</v>
      </c>
    </row>
    <row r="1136" spans="1:11" x14ac:dyDescent="0.3">
      <c r="A1136" s="14" t="s">
        <v>42</v>
      </c>
      <c r="B1136" s="14" t="s">
        <v>49</v>
      </c>
      <c r="C1136" s="14" t="s">
        <v>114</v>
      </c>
      <c r="D1136" s="51" t="s">
        <v>4458</v>
      </c>
      <c r="E1136" s="51" t="s">
        <v>20</v>
      </c>
      <c r="F1136" s="14" t="s">
        <v>4459</v>
      </c>
      <c r="G1136" s="14" t="s">
        <v>105</v>
      </c>
      <c r="H1136" s="14" t="s">
        <v>80</v>
      </c>
      <c r="I1136" s="14" t="s">
        <v>1355</v>
      </c>
      <c r="J1136" s="14" t="s">
        <v>1419</v>
      </c>
      <c r="K1136" s="51" t="s">
        <v>969</v>
      </c>
    </row>
    <row r="1137" spans="1:11" x14ac:dyDescent="0.3">
      <c r="A1137" s="14" t="s">
        <v>42</v>
      </c>
      <c r="B1137" s="14" t="s">
        <v>49</v>
      </c>
      <c r="C1137" s="14" t="s">
        <v>114</v>
      </c>
      <c r="D1137" s="51" t="s">
        <v>4460</v>
      </c>
      <c r="E1137" s="51" t="s">
        <v>20</v>
      </c>
      <c r="F1137" s="14" t="s">
        <v>4461</v>
      </c>
      <c r="G1137" s="14" t="s">
        <v>105</v>
      </c>
      <c r="H1137" s="14" t="s">
        <v>80</v>
      </c>
      <c r="I1137" s="14" t="s">
        <v>1355</v>
      </c>
      <c r="J1137" s="14" t="s">
        <v>1419</v>
      </c>
      <c r="K1137" s="51" t="s">
        <v>969</v>
      </c>
    </row>
    <row r="1138" spans="1:11" x14ac:dyDescent="0.3">
      <c r="A1138" s="14" t="s">
        <v>42</v>
      </c>
      <c r="B1138" s="14" t="s">
        <v>49</v>
      </c>
      <c r="C1138" s="14" t="s">
        <v>114</v>
      </c>
      <c r="D1138" s="51" t="s">
        <v>1635</v>
      </c>
      <c r="E1138" s="51" t="s">
        <v>20</v>
      </c>
      <c r="F1138" s="14" t="s">
        <v>2600</v>
      </c>
      <c r="G1138" s="14" t="s">
        <v>119</v>
      </c>
      <c r="H1138" s="14" t="s">
        <v>109</v>
      </c>
      <c r="I1138" s="14" t="s">
        <v>1374</v>
      </c>
      <c r="J1138" s="14" t="s">
        <v>1419</v>
      </c>
      <c r="K1138" s="51" t="s">
        <v>969</v>
      </c>
    </row>
    <row r="1139" spans="1:11" x14ac:dyDescent="0.3">
      <c r="A1139" s="14" t="s">
        <v>42</v>
      </c>
      <c r="B1139" s="14" t="s">
        <v>49</v>
      </c>
      <c r="C1139" s="14" t="s">
        <v>114</v>
      </c>
      <c r="D1139" s="51" t="s">
        <v>1845</v>
      </c>
      <c r="E1139" s="51" t="s">
        <v>20</v>
      </c>
      <c r="F1139" s="14" t="s">
        <v>2601</v>
      </c>
      <c r="G1139" s="14" t="s">
        <v>90</v>
      </c>
      <c r="H1139" s="14" t="s">
        <v>109</v>
      </c>
      <c r="I1139" s="14" t="s">
        <v>1374</v>
      </c>
      <c r="J1139" s="14" t="s">
        <v>1419</v>
      </c>
      <c r="K1139" s="51" t="s">
        <v>969</v>
      </c>
    </row>
    <row r="1140" spans="1:11" x14ac:dyDescent="0.3">
      <c r="A1140" s="14" t="s">
        <v>42</v>
      </c>
      <c r="B1140" s="14" t="s">
        <v>49</v>
      </c>
      <c r="C1140" s="14" t="s">
        <v>114</v>
      </c>
      <c r="D1140" s="51" t="s">
        <v>4462</v>
      </c>
      <c r="E1140" s="51" t="s">
        <v>20</v>
      </c>
      <c r="F1140" s="14" t="s">
        <v>4463</v>
      </c>
      <c r="G1140" s="14" t="s">
        <v>105</v>
      </c>
      <c r="H1140" s="14" t="s">
        <v>80</v>
      </c>
      <c r="I1140" s="14" t="s">
        <v>1355</v>
      </c>
      <c r="J1140" s="14" t="s">
        <v>1419</v>
      </c>
      <c r="K1140" s="51" t="s">
        <v>969</v>
      </c>
    </row>
    <row r="1141" spans="1:11" x14ac:dyDescent="0.3">
      <c r="A1141" s="14" t="s">
        <v>42</v>
      </c>
      <c r="B1141" s="14" t="s">
        <v>49</v>
      </c>
      <c r="C1141" s="14" t="s">
        <v>114</v>
      </c>
      <c r="D1141" s="51" t="s">
        <v>1609</v>
      </c>
      <c r="E1141" s="51" t="s">
        <v>20</v>
      </c>
      <c r="F1141" s="14" t="s">
        <v>2602</v>
      </c>
      <c r="G1141" s="14" t="s">
        <v>147</v>
      </c>
      <c r="H1141" s="14" t="s">
        <v>109</v>
      </c>
      <c r="I1141" s="14" t="s">
        <v>1374</v>
      </c>
      <c r="J1141" s="14" t="s">
        <v>1419</v>
      </c>
      <c r="K1141" s="51" t="s">
        <v>969</v>
      </c>
    </row>
    <row r="1142" spans="1:11" x14ac:dyDescent="0.3">
      <c r="A1142" s="14" t="s">
        <v>42</v>
      </c>
      <c r="B1142" s="14" t="s">
        <v>49</v>
      </c>
      <c r="C1142" s="14" t="s">
        <v>114</v>
      </c>
      <c r="D1142" s="51" t="s">
        <v>4464</v>
      </c>
      <c r="E1142" s="51" t="s">
        <v>20</v>
      </c>
      <c r="F1142" s="14" t="s">
        <v>4465</v>
      </c>
      <c r="G1142" s="14" t="s">
        <v>130</v>
      </c>
      <c r="H1142" s="14" t="s">
        <v>109</v>
      </c>
      <c r="I1142" s="14" t="s">
        <v>1355</v>
      </c>
      <c r="J1142" s="14" t="s">
        <v>1419</v>
      </c>
      <c r="K1142" s="51" t="s">
        <v>969</v>
      </c>
    </row>
    <row r="1143" spans="1:11" x14ac:dyDescent="0.3">
      <c r="A1143" s="14" t="s">
        <v>42</v>
      </c>
      <c r="B1143" s="14" t="s">
        <v>49</v>
      </c>
      <c r="C1143" s="14" t="s">
        <v>114</v>
      </c>
      <c r="D1143" s="51" t="s">
        <v>4466</v>
      </c>
      <c r="E1143" s="51" t="s">
        <v>20</v>
      </c>
      <c r="F1143" s="14" t="s">
        <v>4467</v>
      </c>
      <c r="G1143" s="14" t="s">
        <v>86</v>
      </c>
      <c r="H1143" s="14" t="s">
        <v>109</v>
      </c>
      <c r="I1143" s="14" t="s">
        <v>1374</v>
      </c>
      <c r="J1143" s="14" t="s">
        <v>1419</v>
      </c>
      <c r="K1143" s="51" t="s">
        <v>969</v>
      </c>
    </row>
    <row r="1144" spans="1:11" x14ac:dyDescent="0.3">
      <c r="A1144" s="14" t="s">
        <v>42</v>
      </c>
      <c r="B1144" s="14" t="s">
        <v>49</v>
      </c>
      <c r="C1144" s="14" t="s">
        <v>114</v>
      </c>
      <c r="D1144" s="51" t="s">
        <v>4468</v>
      </c>
      <c r="E1144" s="51" t="s">
        <v>20</v>
      </c>
      <c r="F1144" s="14" t="s">
        <v>4469</v>
      </c>
      <c r="G1144" s="14" t="s">
        <v>163</v>
      </c>
      <c r="H1144" s="14" t="s">
        <v>172</v>
      </c>
      <c r="I1144" s="14" t="s">
        <v>1214</v>
      </c>
      <c r="J1144" s="14" t="s">
        <v>1306</v>
      </c>
      <c r="K1144" s="51" t="s">
        <v>969</v>
      </c>
    </row>
    <row r="1145" spans="1:11" x14ac:dyDescent="0.3">
      <c r="A1145" s="14" t="s">
        <v>42</v>
      </c>
      <c r="B1145" s="14" t="s">
        <v>49</v>
      </c>
      <c r="C1145" s="14" t="s">
        <v>114</v>
      </c>
      <c r="D1145" s="51" t="s">
        <v>2142</v>
      </c>
      <c r="E1145" s="51" t="s">
        <v>20</v>
      </c>
      <c r="F1145" s="14" t="s">
        <v>2269</v>
      </c>
      <c r="G1145" s="14" t="s">
        <v>107</v>
      </c>
      <c r="H1145" s="14" t="s">
        <v>1188</v>
      </c>
      <c r="I1145" s="14" t="s">
        <v>1374</v>
      </c>
      <c r="J1145" s="14" t="s">
        <v>2138</v>
      </c>
      <c r="K1145" s="51" t="s">
        <v>969</v>
      </c>
    </row>
    <row r="1146" spans="1:11" x14ac:dyDescent="0.3">
      <c r="A1146" s="14" t="s">
        <v>42</v>
      </c>
      <c r="B1146" s="14" t="s">
        <v>49</v>
      </c>
      <c r="C1146" s="14" t="s">
        <v>114</v>
      </c>
      <c r="D1146" s="51" t="s">
        <v>1798</v>
      </c>
      <c r="E1146" s="51" t="s">
        <v>20</v>
      </c>
      <c r="F1146" s="14" t="s">
        <v>2603</v>
      </c>
      <c r="G1146" s="14" t="s">
        <v>155</v>
      </c>
      <c r="H1146" s="14" t="s">
        <v>1793</v>
      </c>
      <c r="I1146" s="14" t="s">
        <v>1374</v>
      </c>
      <c r="J1146" s="14" t="s">
        <v>1794</v>
      </c>
      <c r="K1146" s="51" t="s">
        <v>969</v>
      </c>
    </row>
    <row r="1147" spans="1:11" x14ac:dyDescent="0.3">
      <c r="A1147" s="14" t="s">
        <v>42</v>
      </c>
      <c r="B1147" s="14" t="s">
        <v>49</v>
      </c>
      <c r="C1147" s="14" t="s">
        <v>114</v>
      </c>
      <c r="D1147" s="51" t="s">
        <v>2041</v>
      </c>
      <c r="E1147" s="51" t="s">
        <v>20</v>
      </c>
      <c r="F1147" s="14" t="s">
        <v>2042</v>
      </c>
      <c r="G1147" s="14" t="s">
        <v>170</v>
      </c>
      <c r="H1147" s="14" t="s">
        <v>1793</v>
      </c>
      <c r="I1147" s="14" t="s">
        <v>1374</v>
      </c>
      <c r="J1147" s="14" t="s">
        <v>1794</v>
      </c>
      <c r="K1147" s="51" t="s">
        <v>969</v>
      </c>
    </row>
    <row r="1148" spans="1:11" x14ac:dyDescent="0.3">
      <c r="A1148" s="14" t="s">
        <v>42</v>
      </c>
      <c r="B1148" s="14" t="s">
        <v>49</v>
      </c>
      <c r="C1148" s="14" t="s">
        <v>114</v>
      </c>
      <c r="D1148" s="51" t="s">
        <v>4470</v>
      </c>
      <c r="E1148" s="51" t="s">
        <v>20</v>
      </c>
      <c r="F1148" s="14" t="s">
        <v>4471</v>
      </c>
      <c r="G1148" s="14" t="s">
        <v>120</v>
      </c>
      <c r="H1148" s="14" t="s">
        <v>172</v>
      </c>
      <c r="I1148" s="14" t="s">
        <v>1214</v>
      </c>
      <c r="J1148" s="14" t="s">
        <v>1306</v>
      </c>
      <c r="K1148" s="51" t="s">
        <v>969</v>
      </c>
    </row>
    <row r="1149" spans="1:11" x14ac:dyDescent="0.3">
      <c r="A1149" s="14" t="s">
        <v>42</v>
      </c>
      <c r="B1149" s="14" t="s">
        <v>49</v>
      </c>
      <c r="C1149" s="14" t="s">
        <v>114</v>
      </c>
      <c r="D1149" s="51" t="s">
        <v>1846</v>
      </c>
      <c r="E1149" s="51" t="s">
        <v>20</v>
      </c>
      <c r="F1149" s="14" t="s">
        <v>2604</v>
      </c>
      <c r="G1149" s="14" t="s">
        <v>118</v>
      </c>
      <c r="H1149" s="14" t="s">
        <v>1188</v>
      </c>
      <c r="I1149" s="14" t="s">
        <v>1374</v>
      </c>
      <c r="J1149" s="14" t="s">
        <v>1847</v>
      </c>
      <c r="K1149" s="51" t="s">
        <v>969</v>
      </c>
    </row>
    <row r="1150" spans="1:11" x14ac:dyDescent="0.3">
      <c r="A1150" s="14" t="s">
        <v>42</v>
      </c>
      <c r="B1150" s="14" t="s">
        <v>49</v>
      </c>
      <c r="C1150" s="14" t="s">
        <v>114</v>
      </c>
      <c r="D1150" s="51" t="s">
        <v>4472</v>
      </c>
      <c r="E1150" s="51" t="s">
        <v>20</v>
      </c>
      <c r="F1150" s="14" t="s">
        <v>4473</v>
      </c>
      <c r="G1150" s="14" t="s">
        <v>133</v>
      </c>
      <c r="H1150" s="14" t="s">
        <v>80</v>
      </c>
      <c r="I1150" s="14" t="s">
        <v>1355</v>
      </c>
      <c r="J1150" s="14" t="s">
        <v>1419</v>
      </c>
      <c r="K1150" s="51" t="s">
        <v>969</v>
      </c>
    </row>
    <row r="1151" spans="1:11" x14ac:dyDescent="0.3">
      <c r="A1151" s="14" t="s">
        <v>42</v>
      </c>
      <c r="B1151" s="14" t="s">
        <v>49</v>
      </c>
      <c r="C1151" s="14" t="s">
        <v>114</v>
      </c>
      <c r="D1151" s="51" t="s">
        <v>4474</v>
      </c>
      <c r="E1151" s="51" t="s">
        <v>20</v>
      </c>
      <c r="F1151" s="14" t="s">
        <v>4475</v>
      </c>
      <c r="G1151" s="14" t="s">
        <v>133</v>
      </c>
      <c r="H1151" s="14" t="s">
        <v>80</v>
      </c>
      <c r="I1151" s="14" t="s">
        <v>1355</v>
      </c>
      <c r="J1151" s="14" t="s">
        <v>1419</v>
      </c>
      <c r="K1151" s="51" t="s">
        <v>969</v>
      </c>
    </row>
    <row r="1152" spans="1:11" x14ac:dyDescent="0.3">
      <c r="A1152" s="14" t="s">
        <v>42</v>
      </c>
      <c r="B1152" s="14" t="s">
        <v>49</v>
      </c>
      <c r="C1152" s="14" t="s">
        <v>114</v>
      </c>
      <c r="D1152" s="51" t="s">
        <v>4476</v>
      </c>
      <c r="E1152" s="51" t="s">
        <v>20</v>
      </c>
      <c r="F1152" s="14" t="s">
        <v>4477</v>
      </c>
      <c r="G1152" s="14" t="s">
        <v>133</v>
      </c>
      <c r="H1152" s="14" t="s">
        <v>80</v>
      </c>
      <c r="I1152" s="14" t="s">
        <v>1355</v>
      </c>
      <c r="J1152" s="14" t="s">
        <v>1419</v>
      </c>
      <c r="K1152" s="51" t="s">
        <v>969</v>
      </c>
    </row>
    <row r="1153" spans="1:11" x14ac:dyDescent="0.3">
      <c r="A1153" s="14" t="s">
        <v>42</v>
      </c>
      <c r="B1153" s="14" t="s">
        <v>49</v>
      </c>
      <c r="C1153" s="14" t="s">
        <v>114</v>
      </c>
      <c r="D1153" s="51" t="s">
        <v>3584</v>
      </c>
      <c r="E1153" s="51" t="s">
        <v>20</v>
      </c>
      <c r="F1153" s="14" t="s">
        <v>3585</v>
      </c>
      <c r="G1153" s="14" t="s">
        <v>155</v>
      </c>
      <c r="H1153" s="14" t="s">
        <v>3113</v>
      </c>
      <c r="I1153" s="14" t="s">
        <v>1355</v>
      </c>
      <c r="J1153" s="14" t="s">
        <v>3586</v>
      </c>
      <c r="K1153" s="51" t="s">
        <v>969</v>
      </c>
    </row>
    <row r="1154" spans="1:11" x14ac:dyDescent="0.3">
      <c r="A1154" s="14" t="s">
        <v>42</v>
      </c>
      <c r="B1154" s="14" t="s">
        <v>49</v>
      </c>
      <c r="C1154" s="14" t="s">
        <v>114</v>
      </c>
      <c r="D1154" s="51" t="s">
        <v>4478</v>
      </c>
      <c r="E1154" s="51" t="s">
        <v>20</v>
      </c>
      <c r="F1154" s="14" t="s">
        <v>4479</v>
      </c>
      <c r="G1154" s="14" t="s">
        <v>155</v>
      </c>
      <c r="H1154" s="14" t="s">
        <v>3113</v>
      </c>
      <c r="I1154" s="14" t="s">
        <v>1355</v>
      </c>
      <c r="J1154" s="14" t="s">
        <v>3586</v>
      </c>
      <c r="K1154" s="51" t="s">
        <v>969</v>
      </c>
    </row>
    <row r="1155" spans="1:11" x14ac:dyDescent="0.3">
      <c r="A1155" s="14" t="s">
        <v>42</v>
      </c>
      <c r="B1155" s="14" t="s">
        <v>49</v>
      </c>
      <c r="C1155" s="14" t="s">
        <v>114</v>
      </c>
      <c r="D1155" s="51" t="s">
        <v>4480</v>
      </c>
      <c r="E1155" s="51" t="s">
        <v>20</v>
      </c>
      <c r="F1155" s="14" t="s">
        <v>4481</v>
      </c>
      <c r="G1155" s="14" t="s">
        <v>106</v>
      </c>
      <c r="H1155" s="14" t="s">
        <v>109</v>
      </c>
      <c r="I1155" s="14" t="s">
        <v>1355</v>
      </c>
      <c r="J1155" s="14" t="s">
        <v>1419</v>
      </c>
      <c r="K1155" s="51" t="s">
        <v>969</v>
      </c>
    </row>
    <row r="1156" spans="1:11" x14ac:dyDescent="0.3">
      <c r="A1156" s="14" t="s">
        <v>42</v>
      </c>
      <c r="B1156" s="14" t="s">
        <v>49</v>
      </c>
      <c r="C1156" s="14" t="s">
        <v>114</v>
      </c>
      <c r="D1156" s="51" t="s">
        <v>3112</v>
      </c>
      <c r="E1156" s="51" t="s">
        <v>20</v>
      </c>
      <c r="F1156" s="14" t="s">
        <v>3190</v>
      </c>
      <c r="G1156" s="14" t="s">
        <v>124</v>
      </c>
      <c r="H1156" s="14" t="s">
        <v>3113</v>
      </c>
      <c r="I1156" s="14" t="s">
        <v>1374</v>
      </c>
      <c r="J1156" s="14" t="s">
        <v>3114</v>
      </c>
      <c r="K1156" s="51" t="s">
        <v>969</v>
      </c>
    </row>
    <row r="1157" spans="1:11" x14ac:dyDescent="0.3">
      <c r="A1157" s="14" t="s">
        <v>42</v>
      </c>
      <c r="B1157" s="14" t="s">
        <v>49</v>
      </c>
      <c r="C1157" s="14" t="s">
        <v>114</v>
      </c>
      <c r="D1157" s="51" t="s">
        <v>3115</v>
      </c>
      <c r="E1157" s="51" t="s">
        <v>20</v>
      </c>
      <c r="F1157" s="14" t="s">
        <v>3191</v>
      </c>
      <c r="G1157" s="14" t="s">
        <v>107</v>
      </c>
      <c r="H1157" s="14" t="s">
        <v>1188</v>
      </c>
      <c r="I1157" s="14" t="s">
        <v>1374</v>
      </c>
      <c r="J1157" s="14" t="s">
        <v>2138</v>
      </c>
      <c r="K1157" s="51" t="s">
        <v>969</v>
      </c>
    </row>
    <row r="1158" spans="1:11" x14ac:dyDescent="0.3">
      <c r="A1158" s="14" t="s">
        <v>42</v>
      </c>
      <c r="B1158" s="14" t="s">
        <v>49</v>
      </c>
      <c r="C1158" s="14" t="s">
        <v>188</v>
      </c>
      <c r="D1158" s="51" t="s">
        <v>3415</v>
      </c>
      <c r="E1158" s="51" t="s">
        <v>23</v>
      </c>
      <c r="F1158" s="14" t="s">
        <v>3416</v>
      </c>
      <c r="G1158" s="14" t="s">
        <v>124</v>
      </c>
      <c r="H1158" s="14" t="s">
        <v>80</v>
      </c>
      <c r="I1158" s="14" t="s">
        <v>899</v>
      </c>
      <c r="J1158" s="14" t="s">
        <v>3417</v>
      </c>
      <c r="K1158" s="51" t="s">
        <v>969</v>
      </c>
    </row>
    <row r="1159" spans="1:11" x14ac:dyDescent="0.3">
      <c r="A1159" s="14" t="s">
        <v>42</v>
      </c>
      <c r="B1159" s="14" t="s">
        <v>49</v>
      </c>
      <c r="C1159" s="14" t="s">
        <v>188</v>
      </c>
      <c r="D1159" s="51" t="s">
        <v>4482</v>
      </c>
      <c r="E1159" s="51" t="s">
        <v>23</v>
      </c>
      <c r="F1159" s="14" t="s">
        <v>4483</v>
      </c>
      <c r="G1159" s="14" t="s">
        <v>124</v>
      </c>
      <c r="H1159" s="14" t="s">
        <v>80</v>
      </c>
      <c r="I1159" s="14" t="s">
        <v>899</v>
      </c>
      <c r="J1159" s="14" t="s">
        <v>3417</v>
      </c>
      <c r="K1159" s="51" t="s">
        <v>969</v>
      </c>
    </row>
    <row r="1160" spans="1:11" x14ac:dyDescent="0.3">
      <c r="A1160" s="14" t="s">
        <v>42</v>
      </c>
      <c r="B1160" s="14" t="s">
        <v>49</v>
      </c>
      <c r="C1160" s="14" t="s">
        <v>188</v>
      </c>
      <c r="D1160" s="51" t="s">
        <v>4484</v>
      </c>
      <c r="E1160" s="51" t="s">
        <v>23</v>
      </c>
      <c r="F1160" s="14" t="s">
        <v>4485</v>
      </c>
      <c r="G1160" s="14" t="s">
        <v>124</v>
      </c>
      <c r="H1160" s="14" t="s">
        <v>80</v>
      </c>
      <c r="I1160" s="14" t="s">
        <v>899</v>
      </c>
      <c r="J1160" s="14" t="s">
        <v>3417</v>
      </c>
      <c r="K1160" s="51" t="s">
        <v>969</v>
      </c>
    </row>
    <row r="1161" spans="1:11" x14ac:dyDescent="0.3">
      <c r="A1161" s="14" t="s">
        <v>42</v>
      </c>
      <c r="B1161" s="14" t="s">
        <v>49</v>
      </c>
      <c r="C1161" s="14" t="s">
        <v>188</v>
      </c>
      <c r="D1161" s="51" t="s">
        <v>1498</v>
      </c>
      <c r="E1161" s="51" t="s">
        <v>23</v>
      </c>
      <c r="F1161" s="14" t="s">
        <v>2605</v>
      </c>
      <c r="G1161" s="14" t="s">
        <v>155</v>
      </c>
      <c r="H1161" s="14" t="s">
        <v>80</v>
      </c>
      <c r="I1161" s="14" t="s">
        <v>93</v>
      </c>
      <c r="J1161" s="14" t="s">
        <v>189</v>
      </c>
      <c r="K1161" s="51" t="s">
        <v>969</v>
      </c>
    </row>
    <row r="1162" spans="1:11" x14ac:dyDescent="0.3">
      <c r="A1162" s="14" t="s">
        <v>42</v>
      </c>
      <c r="B1162" s="14" t="s">
        <v>49</v>
      </c>
      <c r="C1162" s="14" t="s">
        <v>188</v>
      </c>
      <c r="D1162" s="51" t="s">
        <v>1907</v>
      </c>
      <c r="E1162" s="51" t="s">
        <v>79</v>
      </c>
      <c r="F1162" s="14" t="s">
        <v>2606</v>
      </c>
      <c r="G1162" s="14" t="s">
        <v>163</v>
      </c>
      <c r="H1162" s="14" t="s">
        <v>80</v>
      </c>
      <c r="I1162" s="14" t="s">
        <v>93</v>
      </c>
      <c r="J1162" s="14" t="s">
        <v>189</v>
      </c>
      <c r="K1162" s="51" t="s">
        <v>969</v>
      </c>
    </row>
    <row r="1163" spans="1:11" x14ac:dyDescent="0.3">
      <c r="A1163" s="14" t="s">
        <v>42</v>
      </c>
      <c r="B1163" s="14" t="s">
        <v>49</v>
      </c>
      <c r="C1163" s="14" t="s">
        <v>188</v>
      </c>
      <c r="D1163" s="51" t="s">
        <v>4486</v>
      </c>
      <c r="E1163" s="51" t="s">
        <v>23</v>
      </c>
      <c r="F1163" s="14" t="s">
        <v>4487</v>
      </c>
      <c r="G1163" s="14" t="s">
        <v>199</v>
      </c>
      <c r="H1163" s="14" t="s">
        <v>80</v>
      </c>
      <c r="I1163" s="14" t="s">
        <v>899</v>
      </c>
      <c r="J1163" s="14" t="s">
        <v>4488</v>
      </c>
      <c r="K1163" s="51" t="s">
        <v>969</v>
      </c>
    </row>
    <row r="1164" spans="1:11" x14ac:dyDescent="0.3">
      <c r="A1164" s="14" t="s">
        <v>42</v>
      </c>
      <c r="B1164" s="14" t="s">
        <v>49</v>
      </c>
      <c r="C1164" s="14" t="s">
        <v>188</v>
      </c>
      <c r="D1164" s="51" t="s">
        <v>2143</v>
      </c>
      <c r="E1164" s="51" t="s">
        <v>23</v>
      </c>
      <c r="F1164" s="14" t="s">
        <v>2270</v>
      </c>
      <c r="G1164" s="14" t="s">
        <v>162</v>
      </c>
      <c r="H1164" s="14" t="s">
        <v>80</v>
      </c>
      <c r="I1164" s="14" t="s">
        <v>182</v>
      </c>
      <c r="J1164" s="14" t="s">
        <v>896</v>
      </c>
      <c r="K1164" s="51" t="s">
        <v>969</v>
      </c>
    </row>
    <row r="1165" spans="1:11" x14ac:dyDescent="0.3">
      <c r="A1165" s="14" t="s">
        <v>42</v>
      </c>
      <c r="B1165" s="14" t="s">
        <v>49</v>
      </c>
      <c r="C1165" s="14" t="s">
        <v>188</v>
      </c>
      <c r="D1165" s="51" t="s">
        <v>1908</v>
      </c>
      <c r="E1165" s="51" t="s">
        <v>23</v>
      </c>
      <c r="F1165" s="14" t="s">
        <v>2076</v>
      </c>
      <c r="G1165" s="14" t="s">
        <v>162</v>
      </c>
      <c r="H1165" s="14" t="s">
        <v>80</v>
      </c>
      <c r="I1165" s="14" t="s">
        <v>182</v>
      </c>
      <c r="J1165" s="14" t="s">
        <v>896</v>
      </c>
      <c r="K1165" s="51" t="s">
        <v>969</v>
      </c>
    </row>
    <row r="1166" spans="1:11" x14ac:dyDescent="0.3">
      <c r="A1166" s="14" t="s">
        <v>42</v>
      </c>
      <c r="B1166" s="14" t="s">
        <v>49</v>
      </c>
      <c r="C1166" s="14" t="s">
        <v>188</v>
      </c>
      <c r="D1166" s="51" t="s">
        <v>3116</v>
      </c>
      <c r="E1166" s="51" t="s">
        <v>30</v>
      </c>
      <c r="F1166" s="14" t="s">
        <v>3192</v>
      </c>
      <c r="G1166" s="14" t="s">
        <v>133</v>
      </c>
      <c r="H1166" s="14" t="s">
        <v>80</v>
      </c>
      <c r="I1166" s="14" t="s">
        <v>1555</v>
      </c>
      <c r="J1166" s="14" t="s">
        <v>3117</v>
      </c>
      <c r="K1166" s="51" t="s">
        <v>969</v>
      </c>
    </row>
    <row r="1167" spans="1:11" x14ac:dyDescent="0.3">
      <c r="A1167" s="14" t="s">
        <v>42</v>
      </c>
      <c r="B1167" s="14" t="s">
        <v>49</v>
      </c>
      <c r="C1167" s="14" t="s">
        <v>188</v>
      </c>
      <c r="D1167" s="51" t="s">
        <v>4489</v>
      </c>
      <c r="E1167" s="51" t="s">
        <v>79</v>
      </c>
      <c r="F1167" s="14" t="s">
        <v>4490</v>
      </c>
      <c r="G1167" s="14" t="s">
        <v>133</v>
      </c>
      <c r="H1167" s="14" t="s">
        <v>80</v>
      </c>
      <c r="I1167" s="14" t="s">
        <v>1555</v>
      </c>
      <c r="J1167" s="14" t="s">
        <v>3117</v>
      </c>
      <c r="K1167" s="51" t="s">
        <v>969</v>
      </c>
    </row>
    <row r="1168" spans="1:11" x14ac:dyDescent="0.3">
      <c r="A1168" s="14" t="s">
        <v>42</v>
      </c>
      <c r="B1168" s="14" t="s">
        <v>49</v>
      </c>
      <c r="C1168" s="14" t="s">
        <v>188</v>
      </c>
      <c r="D1168" s="51" t="s">
        <v>4491</v>
      </c>
      <c r="E1168" s="51" t="s">
        <v>23</v>
      </c>
      <c r="F1168" s="14" t="s">
        <v>4492</v>
      </c>
      <c r="G1168" s="14" t="s">
        <v>133</v>
      </c>
      <c r="H1168" s="14" t="s">
        <v>80</v>
      </c>
      <c r="I1168" s="14" t="s">
        <v>1555</v>
      </c>
      <c r="J1168" s="14" t="s">
        <v>3117</v>
      </c>
      <c r="K1168" s="51" t="s">
        <v>969</v>
      </c>
    </row>
    <row r="1169" spans="1:11" x14ac:dyDescent="0.3">
      <c r="A1169" s="14" t="s">
        <v>42</v>
      </c>
      <c r="B1169" s="14" t="s">
        <v>49</v>
      </c>
      <c r="C1169" s="14" t="s">
        <v>188</v>
      </c>
      <c r="D1169" s="51" t="s">
        <v>4493</v>
      </c>
      <c r="E1169" s="51" t="s">
        <v>79</v>
      </c>
      <c r="F1169" s="14" t="s">
        <v>4494</v>
      </c>
      <c r="G1169" s="14" t="s">
        <v>133</v>
      </c>
      <c r="H1169" s="14" t="s">
        <v>80</v>
      </c>
      <c r="I1169" s="14" t="s">
        <v>1555</v>
      </c>
      <c r="J1169" s="14" t="s">
        <v>3117</v>
      </c>
      <c r="K1169" s="51" t="s">
        <v>969</v>
      </c>
    </row>
    <row r="1170" spans="1:11" x14ac:dyDescent="0.3">
      <c r="A1170" s="14" t="s">
        <v>42</v>
      </c>
      <c r="B1170" s="14" t="s">
        <v>49</v>
      </c>
      <c r="C1170" s="14" t="s">
        <v>4495</v>
      </c>
      <c r="D1170" s="51" t="s">
        <v>4496</v>
      </c>
      <c r="E1170" s="51" t="s">
        <v>23</v>
      </c>
      <c r="F1170" s="14" t="s">
        <v>4497</v>
      </c>
      <c r="G1170" s="14" t="s">
        <v>105</v>
      </c>
      <c r="H1170" s="14" t="s">
        <v>109</v>
      </c>
      <c r="I1170" s="14" t="s">
        <v>193</v>
      </c>
      <c r="J1170" s="14" t="s">
        <v>194</v>
      </c>
      <c r="K1170" s="51" t="s">
        <v>969</v>
      </c>
    </row>
    <row r="1171" spans="1:11" x14ac:dyDescent="0.3">
      <c r="A1171" s="14" t="s">
        <v>42</v>
      </c>
      <c r="B1171" s="14" t="s">
        <v>49</v>
      </c>
      <c r="C1171" s="14" t="s">
        <v>115</v>
      </c>
      <c r="D1171" s="51" t="s">
        <v>3118</v>
      </c>
      <c r="E1171" s="51" t="s">
        <v>29</v>
      </c>
      <c r="F1171" s="14" t="s">
        <v>3193</v>
      </c>
      <c r="G1171" s="14" t="s">
        <v>103</v>
      </c>
      <c r="H1171" s="14" t="s">
        <v>140</v>
      </c>
      <c r="I1171" s="14" t="s">
        <v>141</v>
      </c>
      <c r="J1171" s="14" t="s">
        <v>142</v>
      </c>
      <c r="K1171" s="51" t="s">
        <v>969</v>
      </c>
    </row>
    <row r="1172" spans="1:11" x14ac:dyDescent="0.3">
      <c r="A1172" s="14" t="s">
        <v>42</v>
      </c>
      <c r="B1172" s="14" t="s">
        <v>49</v>
      </c>
      <c r="C1172" s="14" t="s">
        <v>115</v>
      </c>
      <c r="D1172" s="51" t="s">
        <v>3119</v>
      </c>
      <c r="E1172" s="51" t="s">
        <v>36</v>
      </c>
      <c r="F1172" s="14" t="s">
        <v>3194</v>
      </c>
      <c r="G1172" s="14" t="s">
        <v>103</v>
      </c>
      <c r="H1172" s="14" t="s">
        <v>140</v>
      </c>
      <c r="I1172" s="14" t="s">
        <v>141</v>
      </c>
      <c r="J1172" s="14" t="s">
        <v>142</v>
      </c>
      <c r="K1172" s="51" t="s">
        <v>969</v>
      </c>
    </row>
    <row r="1173" spans="1:11" x14ac:dyDescent="0.3">
      <c r="A1173" s="14" t="s">
        <v>42</v>
      </c>
      <c r="B1173" s="14" t="s">
        <v>49</v>
      </c>
      <c r="C1173" s="14" t="s">
        <v>115</v>
      </c>
      <c r="D1173" s="51" t="s">
        <v>3120</v>
      </c>
      <c r="E1173" s="51" t="s">
        <v>23</v>
      </c>
      <c r="F1173" s="14" t="s">
        <v>3195</v>
      </c>
      <c r="G1173" s="14" t="s">
        <v>103</v>
      </c>
      <c r="H1173" s="14" t="s">
        <v>140</v>
      </c>
      <c r="I1173" s="14" t="s">
        <v>141</v>
      </c>
      <c r="J1173" s="14" t="s">
        <v>142</v>
      </c>
      <c r="K1173" s="51" t="s">
        <v>969</v>
      </c>
    </row>
    <row r="1174" spans="1:11" x14ac:dyDescent="0.3">
      <c r="A1174" s="14" t="s">
        <v>42</v>
      </c>
      <c r="B1174" s="14" t="s">
        <v>49</v>
      </c>
      <c r="C1174" s="14" t="s">
        <v>115</v>
      </c>
      <c r="D1174" s="51" t="s">
        <v>3121</v>
      </c>
      <c r="E1174" s="51" t="s">
        <v>31</v>
      </c>
      <c r="F1174" s="14" t="s">
        <v>3196</v>
      </c>
      <c r="G1174" s="14" t="s">
        <v>100</v>
      </c>
      <c r="H1174" s="14" t="s">
        <v>140</v>
      </c>
      <c r="I1174" s="14" t="s">
        <v>141</v>
      </c>
      <c r="J1174" s="14" t="s">
        <v>142</v>
      </c>
      <c r="K1174" s="51" t="s">
        <v>969</v>
      </c>
    </row>
    <row r="1175" spans="1:11" x14ac:dyDescent="0.3">
      <c r="A1175" s="14" t="s">
        <v>42</v>
      </c>
      <c r="B1175" s="14" t="s">
        <v>49</v>
      </c>
      <c r="C1175" s="14" t="s">
        <v>115</v>
      </c>
      <c r="D1175" s="51" t="s">
        <v>1909</v>
      </c>
      <c r="E1175" s="51" t="s">
        <v>23</v>
      </c>
      <c r="F1175" s="14" t="s">
        <v>2607</v>
      </c>
      <c r="G1175" s="14" t="s">
        <v>144</v>
      </c>
      <c r="H1175" s="14" t="s">
        <v>140</v>
      </c>
      <c r="I1175" s="14" t="s">
        <v>141</v>
      </c>
      <c r="J1175" s="14" t="s">
        <v>142</v>
      </c>
      <c r="K1175" s="51" t="s">
        <v>969</v>
      </c>
    </row>
    <row r="1176" spans="1:11" x14ac:dyDescent="0.3">
      <c r="A1176" s="14" t="s">
        <v>42</v>
      </c>
      <c r="B1176" s="14" t="s">
        <v>49</v>
      </c>
      <c r="C1176" s="14" t="s">
        <v>115</v>
      </c>
      <c r="D1176" s="51" t="s">
        <v>1910</v>
      </c>
      <c r="E1176" s="51" t="s">
        <v>31</v>
      </c>
      <c r="F1176" s="14" t="s">
        <v>2608</v>
      </c>
      <c r="G1176" s="14" t="s">
        <v>144</v>
      </c>
      <c r="H1176" s="14" t="s">
        <v>140</v>
      </c>
      <c r="I1176" s="14" t="s">
        <v>141</v>
      </c>
      <c r="J1176" s="14" t="s">
        <v>142</v>
      </c>
      <c r="K1176" s="51" t="s">
        <v>969</v>
      </c>
    </row>
    <row r="1177" spans="1:11" x14ac:dyDescent="0.3">
      <c r="A1177" s="14" t="s">
        <v>42</v>
      </c>
      <c r="B1177" s="14" t="s">
        <v>49</v>
      </c>
      <c r="C1177" s="14" t="s">
        <v>115</v>
      </c>
      <c r="D1177" s="51" t="s">
        <v>1515</v>
      </c>
      <c r="E1177" s="51" t="s">
        <v>33</v>
      </c>
      <c r="F1177" s="14" t="s">
        <v>2609</v>
      </c>
      <c r="G1177" s="14" t="s">
        <v>144</v>
      </c>
      <c r="H1177" s="14" t="s">
        <v>140</v>
      </c>
      <c r="I1177" s="14" t="s">
        <v>141</v>
      </c>
      <c r="J1177" s="14" t="s">
        <v>142</v>
      </c>
      <c r="K1177" s="51" t="s">
        <v>969</v>
      </c>
    </row>
    <row r="1178" spans="1:11" x14ac:dyDescent="0.3">
      <c r="A1178" s="14" t="s">
        <v>42</v>
      </c>
      <c r="B1178" s="14" t="s">
        <v>49</v>
      </c>
      <c r="C1178" s="14" t="s">
        <v>115</v>
      </c>
      <c r="D1178" s="51" t="s">
        <v>1911</v>
      </c>
      <c r="E1178" s="51" t="s">
        <v>23</v>
      </c>
      <c r="F1178" s="14" t="s">
        <v>2610</v>
      </c>
      <c r="G1178" s="14" t="s">
        <v>144</v>
      </c>
      <c r="H1178" s="14" t="s">
        <v>140</v>
      </c>
      <c r="I1178" s="14" t="s">
        <v>141</v>
      </c>
      <c r="J1178" s="14" t="s">
        <v>142</v>
      </c>
      <c r="K1178" s="51" t="s">
        <v>969</v>
      </c>
    </row>
    <row r="1179" spans="1:11" x14ac:dyDescent="0.3">
      <c r="A1179" s="14" t="s">
        <v>42</v>
      </c>
      <c r="B1179" s="14" t="s">
        <v>49</v>
      </c>
      <c r="C1179" s="14" t="s">
        <v>115</v>
      </c>
      <c r="D1179" s="51" t="s">
        <v>3122</v>
      </c>
      <c r="E1179" s="51" t="s">
        <v>23</v>
      </c>
      <c r="F1179" s="14" t="s">
        <v>3197</v>
      </c>
      <c r="G1179" s="14" t="s">
        <v>144</v>
      </c>
      <c r="H1179" s="14" t="s">
        <v>140</v>
      </c>
      <c r="I1179" s="14" t="s">
        <v>141</v>
      </c>
      <c r="J1179" s="14" t="s">
        <v>142</v>
      </c>
      <c r="K1179" s="51" t="s">
        <v>969</v>
      </c>
    </row>
    <row r="1180" spans="1:11" x14ac:dyDescent="0.3">
      <c r="A1180" s="14" t="s">
        <v>42</v>
      </c>
      <c r="B1180" s="14" t="s">
        <v>49</v>
      </c>
      <c r="C1180" s="14" t="s">
        <v>115</v>
      </c>
      <c r="D1180" s="51" t="s">
        <v>2077</v>
      </c>
      <c r="E1180" s="51" t="s">
        <v>33</v>
      </c>
      <c r="F1180" s="14" t="s">
        <v>2271</v>
      </c>
      <c r="G1180" s="14" t="s">
        <v>100</v>
      </c>
      <c r="H1180" s="14" t="s">
        <v>140</v>
      </c>
      <c r="I1180" s="14" t="s">
        <v>141</v>
      </c>
      <c r="J1180" s="14" t="s">
        <v>142</v>
      </c>
      <c r="K1180" s="51" t="s">
        <v>969</v>
      </c>
    </row>
    <row r="1181" spans="1:11" x14ac:dyDescent="0.3">
      <c r="A1181" s="14" t="s">
        <v>42</v>
      </c>
      <c r="B1181" s="14" t="s">
        <v>49</v>
      </c>
      <c r="C1181" s="14" t="s">
        <v>115</v>
      </c>
      <c r="D1181" s="51" t="s">
        <v>3123</v>
      </c>
      <c r="E1181" s="51" t="s">
        <v>23</v>
      </c>
      <c r="F1181" s="14" t="s">
        <v>3198</v>
      </c>
      <c r="G1181" s="14" t="s">
        <v>100</v>
      </c>
      <c r="H1181" s="14" t="s">
        <v>140</v>
      </c>
      <c r="I1181" s="14" t="s">
        <v>141</v>
      </c>
      <c r="J1181" s="14" t="s">
        <v>142</v>
      </c>
      <c r="K1181" s="51" t="s">
        <v>969</v>
      </c>
    </row>
    <row r="1182" spans="1:11" x14ac:dyDescent="0.3">
      <c r="A1182" s="14" t="s">
        <v>42</v>
      </c>
      <c r="B1182" s="14" t="s">
        <v>49</v>
      </c>
      <c r="C1182" s="14" t="s">
        <v>115</v>
      </c>
      <c r="D1182" s="51" t="s">
        <v>3124</v>
      </c>
      <c r="E1182" s="51" t="s">
        <v>29</v>
      </c>
      <c r="F1182" s="14" t="s">
        <v>3199</v>
      </c>
      <c r="G1182" s="14" t="s">
        <v>100</v>
      </c>
      <c r="H1182" s="14" t="s">
        <v>140</v>
      </c>
      <c r="I1182" s="14" t="s">
        <v>141</v>
      </c>
      <c r="J1182" s="14" t="s">
        <v>142</v>
      </c>
      <c r="K1182" s="51" t="s">
        <v>969</v>
      </c>
    </row>
    <row r="1183" spans="1:11" x14ac:dyDescent="0.3">
      <c r="A1183" s="14" t="s">
        <v>42</v>
      </c>
      <c r="B1183" s="14" t="s">
        <v>49</v>
      </c>
      <c r="C1183" s="14" t="s">
        <v>115</v>
      </c>
      <c r="D1183" s="51" t="s">
        <v>2078</v>
      </c>
      <c r="E1183" s="51" t="s">
        <v>23</v>
      </c>
      <c r="F1183" s="14" t="s">
        <v>2272</v>
      </c>
      <c r="G1183" s="14" t="s">
        <v>100</v>
      </c>
      <c r="H1183" s="14" t="s">
        <v>140</v>
      </c>
      <c r="I1183" s="14" t="s">
        <v>141</v>
      </c>
      <c r="J1183" s="14" t="s">
        <v>142</v>
      </c>
      <c r="K1183" s="51" t="s">
        <v>969</v>
      </c>
    </row>
    <row r="1184" spans="1:11" x14ac:dyDescent="0.3">
      <c r="A1184" s="14" t="s">
        <v>42</v>
      </c>
      <c r="B1184" s="14" t="s">
        <v>49</v>
      </c>
      <c r="C1184" s="14" t="s">
        <v>115</v>
      </c>
      <c r="D1184" s="51" t="s">
        <v>1912</v>
      </c>
      <c r="E1184" s="51" t="s">
        <v>29</v>
      </c>
      <c r="F1184" s="14" t="s">
        <v>2611</v>
      </c>
      <c r="G1184" s="14" t="s">
        <v>144</v>
      </c>
      <c r="H1184" s="14" t="s">
        <v>140</v>
      </c>
      <c r="I1184" s="14" t="s">
        <v>141</v>
      </c>
      <c r="J1184" s="14" t="s">
        <v>142</v>
      </c>
      <c r="K1184" s="51" t="s">
        <v>969</v>
      </c>
    </row>
    <row r="1185" spans="1:11" x14ac:dyDescent="0.3">
      <c r="A1185" s="14" t="s">
        <v>42</v>
      </c>
      <c r="B1185" s="14" t="s">
        <v>49</v>
      </c>
      <c r="C1185" s="14" t="s">
        <v>115</v>
      </c>
      <c r="D1185" s="51" t="s">
        <v>2043</v>
      </c>
      <c r="E1185" s="51" t="s">
        <v>23</v>
      </c>
      <c r="F1185" s="14" t="s">
        <v>2612</v>
      </c>
      <c r="G1185" s="14" t="s">
        <v>100</v>
      </c>
      <c r="H1185" s="14" t="s">
        <v>140</v>
      </c>
      <c r="I1185" s="14" t="s">
        <v>141</v>
      </c>
      <c r="J1185" s="14" t="s">
        <v>142</v>
      </c>
      <c r="K1185" s="51" t="s">
        <v>969</v>
      </c>
    </row>
    <row r="1186" spans="1:11" x14ac:dyDescent="0.3">
      <c r="A1186" s="14" t="s">
        <v>42</v>
      </c>
      <c r="B1186" s="14" t="s">
        <v>49</v>
      </c>
      <c r="C1186" s="14" t="s">
        <v>115</v>
      </c>
      <c r="D1186" s="51" t="s">
        <v>1913</v>
      </c>
      <c r="E1186" s="51" t="s">
        <v>36</v>
      </c>
      <c r="F1186" s="14" t="s">
        <v>2613</v>
      </c>
      <c r="G1186" s="14" t="s">
        <v>144</v>
      </c>
      <c r="H1186" s="14" t="s">
        <v>140</v>
      </c>
      <c r="I1186" s="14" t="s">
        <v>141</v>
      </c>
      <c r="J1186" s="14" t="s">
        <v>142</v>
      </c>
      <c r="K1186" s="51" t="s">
        <v>969</v>
      </c>
    </row>
    <row r="1187" spans="1:11" x14ac:dyDescent="0.3">
      <c r="A1187" s="14" t="s">
        <v>42</v>
      </c>
      <c r="B1187" s="14" t="s">
        <v>49</v>
      </c>
      <c r="C1187" s="14" t="s">
        <v>115</v>
      </c>
      <c r="D1187" s="51" t="s">
        <v>4498</v>
      </c>
      <c r="E1187" s="51" t="s">
        <v>29</v>
      </c>
      <c r="F1187" s="14" t="s">
        <v>4499</v>
      </c>
      <c r="G1187" s="14" t="s">
        <v>103</v>
      </c>
      <c r="H1187" s="14" t="s">
        <v>140</v>
      </c>
      <c r="I1187" s="14" t="s">
        <v>141</v>
      </c>
      <c r="J1187" s="14" t="s">
        <v>142</v>
      </c>
      <c r="K1187" s="51" t="s">
        <v>969</v>
      </c>
    </row>
    <row r="1188" spans="1:11" x14ac:dyDescent="0.3">
      <c r="A1188" s="14" t="s">
        <v>42</v>
      </c>
      <c r="B1188" s="14" t="s">
        <v>49</v>
      </c>
      <c r="C1188" s="14" t="s">
        <v>115</v>
      </c>
      <c r="D1188" s="51" t="s">
        <v>1516</v>
      </c>
      <c r="E1188" s="51" t="s">
        <v>23</v>
      </c>
      <c r="F1188" s="14" t="s">
        <v>2614</v>
      </c>
      <c r="G1188" s="14" t="s">
        <v>101</v>
      </c>
      <c r="H1188" s="14" t="s">
        <v>140</v>
      </c>
      <c r="I1188" s="14" t="s">
        <v>141</v>
      </c>
      <c r="J1188" s="14" t="s">
        <v>142</v>
      </c>
      <c r="K1188" s="51" t="s">
        <v>969</v>
      </c>
    </row>
    <row r="1189" spans="1:11" x14ac:dyDescent="0.3">
      <c r="A1189" s="14" t="s">
        <v>42</v>
      </c>
      <c r="B1189" s="14" t="s">
        <v>49</v>
      </c>
      <c r="C1189" s="14" t="s">
        <v>115</v>
      </c>
      <c r="D1189" s="51" t="s">
        <v>2079</v>
      </c>
      <c r="E1189" s="51" t="s">
        <v>23</v>
      </c>
      <c r="F1189" s="14" t="s">
        <v>2273</v>
      </c>
      <c r="G1189" s="14" t="s">
        <v>101</v>
      </c>
      <c r="H1189" s="14" t="s">
        <v>140</v>
      </c>
      <c r="I1189" s="14" t="s">
        <v>141</v>
      </c>
      <c r="J1189" s="14" t="s">
        <v>142</v>
      </c>
      <c r="K1189" s="51" t="s">
        <v>969</v>
      </c>
    </row>
    <row r="1190" spans="1:11" x14ac:dyDescent="0.3">
      <c r="A1190" s="14" t="s">
        <v>42</v>
      </c>
      <c r="B1190" s="14" t="s">
        <v>49</v>
      </c>
      <c r="C1190" s="14" t="s">
        <v>115</v>
      </c>
      <c r="D1190" s="51" t="s">
        <v>3125</v>
      </c>
      <c r="E1190" s="51" t="s">
        <v>31</v>
      </c>
      <c r="F1190" s="14" t="s">
        <v>3200</v>
      </c>
      <c r="G1190" s="14" t="s">
        <v>101</v>
      </c>
      <c r="H1190" s="14" t="s">
        <v>140</v>
      </c>
      <c r="I1190" s="14" t="s">
        <v>141</v>
      </c>
      <c r="J1190" s="14" t="s">
        <v>142</v>
      </c>
      <c r="K1190" s="51" t="s">
        <v>969</v>
      </c>
    </row>
    <row r="1191" spans="1:11" x14ac:dyDescent="0.3">
      <c r="A1191" s="14" t="s">
        <v>42</v>
      </c>
      <c r="B1191" s="14" t="s">
        <v>49</v>
      </c>
      <c r="C1191" s="14" t="s">
        <v>115</v>
      </c>
      <c r="D1191" s="51" t="s">
        <v>2080</v>
      </c>
      <c r="E1191" s="51" t="s">
        <v>36</v>
      </c>
      <c r="F1191" s="14" t="s">
        <v>2274</v>
      </c>
      <c r="G1191" s="14" t="s">
        <v>101</v>
      </c>
      <c r="H1191" s="14" t="s">
        <v>140</v>
      </c>
      <c r="I1191" s="14" t="s">
        <v>141</v>
      </c>
      <c r="J1191" s="14" t="s">
        <v>142</v>
      </c>
      <c r="K1191" s="51" t="s">
        <v>969</v>
      </c>
    </row>
    <row r="1192" spans="1:11" x14ac:dyDescent="0.3">
      <c r="A1192" s="14" t="s">
        <v>42</v>
      </c>
      <c r="B1192" s="14" t="s">
        <v>49</v>
      </c>
      <c r="C1192" s="14" t="s">
        <v>115</v>
      </c>
      <c r="D1192" s="51" t="s">
        <v>2081</v>
      </c>
      <c r="E1192" s="51" t="s">
        <v>23</v>
      </c>
      <c r="F1192" s="14" t="s">
        <v>2275</v>
      </c>
      <c r="G1192" s="14" t="s">
        <v>101</v>
      </c>
      <c r="H1192" s="14" t="s">
        <v>140</v>
      </c>
      <c r="I1192" s="14" t="s">
        <v>141</v>
      </c>
      <c r="J1192" s="14" t="s">
        <v>142</v>
      </c>
      <c r="K1192" s="51" t="s">
        <v>969</v>
      </c>
    </row>
    <row r="1193" spans="1:11" x14ac:dyDescent="0.3">
      <c r="A1193" s="14" t="s">
        <v>42</v>
      </c>
      <c r="B1193" s="14" t="s">
        <v>49</v>
      </c>
      <c r="C1193" s="14" t="s">
        <v>115</v>
      </c>
      <c r="D1193" s="51" t="s">
        <v>3126</v>
      </c>
      <c r="E1193" s="51" t="s">
        <v>23</v>
      </c>
      <c r="F1193" s="14" t="s">
        <v>3201</v>
      </c>
      <c r="G1193" s="14" t="s">
        <v>103</v>
      </c>
      <c r="H1193" s="14" t="s">
        <v>140</v>
      </c>
      <c r="I1193" s="14" t="s">
        <v>141</v>
      </c>
      <c r="J1193" s="14" t="s">
        <v>142</v>
      </c>
      <c r="K1193" s="51" t="s">
        <v>969</v>
      </c>
    </row>
    <row r="1194" spans="1:11" x14ac:dyDescent="0.3">
      <c r="A1194" s="14" t="s">
        <v>42</v>
      </c>
      <c r="B1194" s="14" t="s">
        <v>49</v>
      </c>
      <c r="C1194" s="14" t="s">
        <v>115</v>
      </c>
      <c r="D1194" s="51" t="s">
        <v>4500</v>
      </c>
      <c r="E1194" s="51" t="s">
        <v>23</v>
      </c>
      <c r="F1194" s="14" t="s">
        <v>4501</v>
      </c>
      <c r="G1194" s="14" t="s">
        <v>103</v>
      </c>
      <c r="H1194" s="14" t="s">
        <v>140</v>
      </c>
      <c r="I1194" s="14" t="s">
        <v>141</v>
      </c>
      <c r="J1194" s="14" t="s">
        <v>142</v>
      </c>
      <c r="K1194" s="51" t="s">
        <v>969</v>
      </c>
    </row>
    <row r="1195" spans="1:11" x14ac:dyDescent="0.3">
      <c r="A1195" s="14" t="s">
        <v>42</v>
      </c>
      <c r="B1195" s="14" t="s">
        <v>49</v>
      </c>
      <c r="C1195" s="14" t="s">
        <v>115</v>
      </c>
      <c r="D1195" s="51" t="s">
        <v>4502</v>
      </c>
      <c r="E1195" s="51" t="s">
        <v>36</v>
      </c>
      <c r="F1195" s="14" t="s">
        <v>4503</v>
      </c>
      <c r="G1195" s="14" t="s">
        <v>103</v>
      </c>
      <c r="H1195" s="14" t="s">
        <v>140</v>
      </c>
      <c r="I1195" s="14" t="s">
        <v>141</v>
      </c>
      <c r="J1195" s="14" t="s">
        <v>142</v>
      </c>
      <c r="K1195" s="51" t="s">
        <v>969</v>
      </c>
    </row>
    <row r="1196" spans="1:11" x14ac:dyDescent="0.3">
      <c r="A1196" s="14" t="s">
        <v>42</v>
      </c>
      <c r="B1196" s="14" t="s">
        <v>49</v>
      </c>
      <c r="C1196" s="14" t="s">
        <v>115</v>
      </c>
      <c r="D1196" s="51" t="s">
        <v>3127</v>
      </c>
      <c r="E1196" s="51" t="s">
        <v>23</v>
      </c>
      <c r="F1196" s="14" t="s">
        <v>3202</v>
      </c>
      <c r="G1196" s="14" t="s">
        <v>103</v>
      </c>
      <c r="H1196" s="14" t="s">
        <v>140</v>
      </c>
      <c r="I1196" s="14" t="s">
        <v>141</v>
      </c>
      <c r="J1196" s="14" t="s">
        <v>142</v>
      </c>
      <c r="K1196" s="51" t="s">
        <v>969</v>
      </c>
    </row>
    <row r="1197" spans="1:11" x14ac:dyDescent="0.3">
      <c r="A1197" s="14" t="s">
        <v>42</v>
      </c>
      <c r="B1197" s="14" t="s">
        <v>49</v>
      </c>
      <c r="C1197" s="14" t="s">
        <v>115</v>
      </c>
      <c r="D1197" s="51" t="s">
        <v>3128</v>
      </c>
      <c r="E1197" s="51" t="s">
        <v>23</v>
      </c>
      <c r="F1197" s="14" t="s">
        <v>3203</v>
      </c>
      <c r="G1197" s="14" t="s">
        <v>103</v>
      </c>
      <c r="H1197" s="14" t="s">
        <v>140</v>
      </c>
      <c r="I1197" s="14" t="s">
        <v>141</v>
      </c>
      <c r="J1197" s="14" t="s">
        <v>142</v>
      </c>
      <c r="K1197" s="51" t="s">
        <v>969</v>
      </c>
    </row>
    <row r="1198" spans="1:11" x14ac:dyDescent="0.3">
      <c r="A1198" s="14" t="s">
        <v>42</v>
      </c>
      <c r="B1198" s="14" t="s">
        <v>49</v>
      </c>
      <c r="C1198" s="14" t="s">
        <v>115</v>
      </c>
      <c r="D1198" s="51" t="s">
        <v>4504</v>
      </c>
      <c r="E1198" s="51" t="s">
        <v>23</v>
      </c>
      <c r="F1198" s="14" t="s">
        <v>4505</v>
      </c>
      <c r="G1198" s="14" t="s">
        <v>103</v>
      </c>
      <c r="H1198" s="14" t="s">
        <v>140</v>
      </c>
      <c r="I1198" s="14" t="s">
        <v>141</v>
      </c>
      <c r="J1198" s="14" t="s">
        <v>142</v>
      </c>
      <c r="K1198" s="51" t="s">
        <v>969</v>
      </c>
    </row>
    <row r="1199" spans="1:11" x14ac:dyDescent="0.3">
      <c r="A1199" s="14" t="s">
        <v>42</v>
      </c>
      <c r="B1199" s="14" t="s">
        <v>49</v>
      </c>
      <c r="C1199" s="14" t="s">
        <v>115</v>
      </c>
      <c r="D1199" s="51" t="s">
        <v>2082</v>
      </c>
      <c r="E1199" s="51" t="s">
        <v>23</v>
      </c>
      <c r="F1199" s="14" t="s">
        <v>2276</v>
      </c>
      <c r="G1199" s="14" t="s">
        <v>101</v>
      </c>
      <c r="H1199" s="14" t="s">
        <v>140</v>
      </c>
      <c r="I1199" s="14" t="s">
        <v>141</v>
      </c>
      <c r="J1199" s="14" t="s">
        <v>142</v>
      </c>
      <c r="K1199" s="51" t="s">
        <v>969</v>
      </c>
    </row>
    <row r="1200" spans="1:11" x14ac:dyDescent="0.3">
      <c r="A1200" s="14" t="s">
        <v>42</v>
      </c>
      <c r="B1200" s="14" t="s">
        <v>49</v>
      </c>
      <c r="C1200" s="14" t="s">
        <v>115</v>
      </c>
      <c r="D1200" s="51" t="s">
        <v>3129</v>
      </c>
      <c r="E1200" s="51" t="s">
        <v>29</v>
      </c>
      <c r="F1200" s="14" t="s">
        <v>3204</v>
      </c>
      <c r="G1200" s="14" t="s">
        <v>103</v>
      </c>
      <c r="H1200" s="14" t="s">
        <v>140</v>
      </c>
      <c r="I1200" s="14" t="s">
        <v>141</v>
      </c>
      <c r="J1200" s="14" t="s">
        <v>142</v>
      </c>
      <c r="K1200" s="51" t="s">
        <v>969</v>
      </c>
    </row>
    <row r="1201" spans="1:11" x14ac:dyDescent="0.3">
      <c r="A1201" s="14" t="s">
        <v>42</v>
      </c>
      <c r="B1201" s="14" t="s">
        <v>49</v>
      </c>
      <c r="C1201" s="14" t="s">
        <v>115</v>
      </c>
      <c r="D1201" s="51" t="s">
        <v>3129</v>
      </c>
      <c r="E1201" s="51" t="s">
        <v>23</v>
      </c>
      <c r="F1201" s="14" t="s">
        <v>3204</v>
      </c>
      <c r="G1201" s="14" t="s">
        <v>103</v>
      </c>
      <c r="H1201" s="14" t="s">
        <v>140</v>
      </c>
      <c r="I1201" s="14" t="s">
        <v>141</v>
      </c>
      <c r="J1201" s="14" t="s">
        <v>142</v>
      </c>
      <c r="K1201" s="51" t="s">
        <v>969</v>
      </c>
    </row>
    <row r="1202" spans="1:11" x14ac:dyDescent="0.3">
      <c r="A1202" s="14" t="s">
        <v>42</v>
      </c>
      <c r="B1202" s="14" t="s">
        <v>49</v>
      </c>
      <c r="C1202" s="14" t="s">
        <v>115</v>
      </c>
      <c r="D1202" s="51" t="s">
        <v>4506</v>
      </c>
      <c r="E1202" s="51" t="s">
        <v>23</v>
      </c>
      <c r="F1202" s="14" t="s">
        <v>4507</v>
      </c>
      <c r="G1202" s="14" t="s">
        <v>103</v>
      </c>
      <c r="H1202" s="14" t="s">
        <v>140</v>
      </c>
      <c r="I1202" s="14" t="s">
        <v>141</v>
      </c>
      <c r="J1202" s="14" t="s">
        <v>142</v>
      </c>
      <c r="K1202" s="51" t="s">
        <v>969</v>
      </c>
    </row>
    <row r="1203" spans="1:11" x14ac:dyDescent="0.3">
      <c r="A1203" s="14" t="s">
        <v>42</v>
      </c>
      <c r="B1203" s="14" t="s">
        <v>49</v>
      </c>
      <c r="C1203" s="14" t="s">
        <v>115</v>
      </c>
      <c r="D1203" s="51" t="s">
        <v>1636</v>
      </c>
      <c r="E1203" s="51" t="s">
        <v>31</v>
      </c>
      <c r="F1203" s="14" t="s">
        <v>2452</v>
      </c>
      <c r="G1203" s="14" t="s">
        <v>103</v>
      </c>
      <c r="H1203" s="14" t="s">
        <v>140</v>
      </c>
      <c r="I1203" s="14" t="s">
        <v>141</v>
      </c>
      <c r="J1203" s="14" t="s">
        <v>142</v>
      </c>
      <c r="K1203" s="51" t="s">
        <v>969</v>
      </c>
    </row>
    <row r="1204" spans="1:11" x14ac:dyDescent="0.3">
      <c r="A1204" s="14" t="s">
        <v>42</v>
      </c>
      <c r="B1204" s="14" t="s">
        <v>49</v>
      </c>
      <c r="C1204" s="14" t="s">
        <v>115</v>
      </c>
      <c r="D1204" s="51" t="s">
        <v>2083</v>
      </c>
      <c r="E1204" s="51" t="s">
        <v>36</v>
      </c>
      <c r="F1204" s="14" t="s">
        <v>2277</v>
      </c>
      <c r="G1204" s="14" t="s">
        <v>101</v>
      </c>
      <c r="H1204" s="14" t="s">
        <v>140</v>
      </c>
      <c r="I1204" s="14" t="s">
        <v>141</v>
      </c>
      <c r="J1204" s="14" t="s">
        <v>142</v>
      </c>
      <c r="K1204" s="51" t="s">
        <v>969</v>
      </c>
    </row>
    <row r="1205" spans="1:11" x14ac:dyDescent="0.3">
      <c r="A1205" s="14" t="s">
        <v>42</v>
      </c>
      <c r="B1205" s="14" t="s">
        <v>49</v>
      </c>
      <c r="C1205" s="14" t="s">
        <v>115</v>
      </c>
      <c r="D1205" s="51" t="s">
        <v>3130</v>
      </c>
      <c r="E1205" s="51" t="s">
        <v>36</v>
      </c>
      <c r="F1205" s="14" t="s">
        <v>3205</v>
      </c>
      <c r="G1205" s="14" t="s">
        <v>101</v>
      </c>
      <c r="H1205" s="14" t="s">
        <v>140</v>
      </c>
      <c r="I1205" s="14" t="s">
        <v>141</v>
      </c>
      <c r="J1205" s="14" t="s">
        <v>142</v>
      </c>
      <c r="K1205" s="51" t="s">
        <v>969</v>
      </c>
    </row>
    <row r="1206" spans="1:11" x14ac:dyDescent="0.3">
      <c r="A1206" s="14" t="s">
        <v>42</v>
      </c>
      <c r="B1206" s="14" t="s">
        <v>49</v>
      </c>
      <c r="C1206" s="14" t="s">
        <v>115</v>
      </c>
      <c r="D1206" s="51" t="s">
        <v>1535</v>
      </c>
      <c r="E1206" s="51" t="s">
        <v>23</v>
      </c>
      <c r="F1206" s="14" t="s">
        <v>2453</v>
      </c>
      <c r="G1206" s="14" t="s">
        <v>173</v>
      </c>
      <c r="H1206" s="14" t="s">
        <v>1211</v>
      </c>
      <c r="I1206" s="14" t="s">
        <v>141</v>
      </c>
      <c r="J1206" s="14" t="s">
        <v>142</v>
      </c>
      <c r="K1206" s="51" t="s">
        <v>969</v>
      </c>
    </row>
    <row r="1207" spans="1:11" x14ac:dyDescent="0.3">
      <c r="A1207" s="14" t="s">
        <v>42</v>
      </c>
      <c r="B1207" s="14" t="s">
        <v>49</v>
      </c>
      <c r="C1207" s="14" t="s">
        <v>115</v>
      </c>
      <c r="D1207" s="51" t="s">
        <v>1799</v>
      </c>
      <c r="E1207" s="51" t="s">
        <v>23</v>
      </c>
      <c r="F1207" s="14" t="s">
        <v>2454</v>
      </c>
      <c r="G1207" s="14" t="s">
        <v>138</v>
      </c>
      <c r="H1207" s="14" t="s">
        <v>1211</v>
      </c>
      <c r="I1207" s="14" t="s">
        <v>141</v>
      </c>
      <c r="J1207" s="14" t="s">
        <v>142</v>
      </c>
      <c r="K1207" s="51" t="s">
        <v>969</v>
      </c>
    </row>
    <row r="1208" spans="1:11" x14ac:dyDescent="0.3">
      <c r="A1208" s="14" t="s">
        <v>42</v>
      </c>
      <c r="B1208" s="14" t="s">
        <v>49</v>
      </c>
      <c r="C1208" s="14" t="s">
        <v>115</v>
      </c>
      <c r="D1208" s="51" t="s">
        <v>4508</v>
      </c>
      <c r="E1208" s="51" t="s">
        <v>29</v>
      </c>
      <c r="F1208" s="14" t="s">
        <v>4509</v>
      </c>
      <c r="G1208" s="14" t="s">
        <v>103</v>
      </c>
      <c r="H1208" s="14" t="s">
        <v>140</v>
      </c>
      <c r="I1208" s="14" t="s">
        <v>141</v>
      </c>
      <c r="J1208" s="14" t="s">
        <v>142</v>
      </c>
      <c r="K1208" s="51" t="s">
        <v>969</v>
      </c>
    </row>
    <row r="1209" spans="1:11" x14ac:dyDescent="0.3">
      <c r="A1209" s="14" t="s">
        <v>42</v>
      </c>
      <c r="B1209" s="14" t="s">
        <v>49</v>
      </c>
      <c r="C1209" s="14" t="s">
        <v>115</v>
      </c>
      <c r="D1209" s="51" t="s">
        <v>3131</v>
      </c>
      <c r="E1209" s="51" t="s">
        <v>31</v>
      </c>
      <c r="F1209" s="14" t="s">
        <v>3206</v>
      </c>
      <c r="G1209" s="14" t="s">
        <v>103</v>
      </c>
      <c r="H1209" s="14" t="s">
        <v>140</v>
      </c>
      <c r="I1209" s="14" t="s">
        <v>141</v>
      </c>
      <c r="J1209" s="14" t="s">
        <v>142</v>
      </c>
      <c r="K1209" s="51" t="s">
        <v>969</v>
      </c>
    </row>
    <row r="1210" spans="1:11" x14ac:dyDescent="0.3">
      <c r="A1210" s="14" t="s">
        <v>42</v>
      </c>
      <c r="B1210" s="14" t="s">
        <v>49</v>
      </c>
      <c r="C1210" s="14" t="s">
        <v>115</v>
      </c>
      <c r="D1210" s="51" t="s">
        <v>1520</v>
      </c>
      <c r="E1210" s="51" t="s">
        <v>23</v>
      </c>
      <c r="F1210" s="14" t="s">
        <v>2455</v>
      </c>
      <c r="G1210" s="14" t="s">
        <v>103</v>
      </c>
      <c r="H1210" s="14" t="s">
        <v>140</v>
      </c>
      <c r="I1210" s="14" t="s">
        <v>141</v>
      </c>
      <c r="J1210" s="14" t="s">
        <v>142</v>
      </c>
      <c r="K1210" s="51" t="s">
        <v>969</v>
      </c>
    </row>
    <row r="1211" spans="1:11" x14ac:dyDescent="0.3">
      <c r="A1211" s="14" t="s">
        <v>42</v>
      </c>
      <c r="B1211" s="14" t="s">
        <v>49</v>
      </c>
      <c r="C1211" s="14" t="s">
        <v>115</v>
      </c>
      <c r="D1211" s="51" t="s">
        <v>4510</v>
      </c>
      <c r="E1211" s="51" t="s">
        <v>31</v>
      </c>
      <c r="F1211" s="14" t="s">
        <v>4511</v>
      </c>
      <c r="G1211" s="14" t="s">
        <v>103</v>
      </c>
      <c r="H1211" s="14" t="s">
        <v>140</v>
      </c>
      <c r="I1211" s="14" t="s">
        <v>141</v>
      </c>
      <c r="J1211" s="14" t="s">
        <v>142</v>
      </c>
      <c r="K1211" s="51" t="s">
        <v>969</v>
      </c>
    </row>
    <row r="1212" spans="1:11" x14ac:dyDescent="0.3">
      <c r="A1212" s="14" t="s">
        <v>42</v>
      </c>
      <c r="B1212" s="14" t="s">
        <v>49</v>
      </c>
      <c r="C1212" s="14" t="s">
        <v>115</v>
      </c>
      <c r="D1212" s="51" t="s">
        <v>2084</v>
      </c>
      <c r="E1212" s="51" t="s">
        <v>23</v>
      </c>
      <c r="F1212" s="14" t="s">
        <v>2278</v>
      </c>
      <c r="G1212" s="14" t="s">
        <v>101</v>
      </c>
      <c r="H1212" s="14" t="s">
        <v>140</v>
      </c>
      <c r="I1212" s="14" t="s">
        <v>141</v>
      </c>
      <c r="J1212" s="14" t="s">
        <v>142</v>
      </c>
      <c r="K1212" s="51" t="s">
        <v>969</v>
      </c>
    </row>
    <row r="1213" spans="1:11" x14ac:dyDescent="0.3">
      <c r="A1213" s="14" t="s">
        <v>42</v>
      </c>
      <c r="B1213" s="14" t="s">
        <v>49</v>
      </c>
      <c r="C1213" s="14" t="s">
        <v>115</v>
      </c>
      <c r="D1213" s="51" t="s">
        <v>4512</v>
      </c>
      <c r="E1213" s="51" t="s">
        <v>23</v>
      </c>
      <c r="F1213" s="14" t="s">
        <v>4513</v>
      </c>
      <c r="G1213" s="14" t="s">
        <v>103</v>
      </c>
      <c r="H1213" s="14" t="s">
        <v>140</v>
      </c>
      <c r="I1213" s="14" t="s">
        <v>141</v>
      </c>
      <c r="J1213" s="14" t="s">
        <v>142</v>
      </c>
      <c r="K1213" s="51" t="s">
        <v>969</v>
      </c>
    </row>
    <row r="1214" spans="1:11" x14ac:dyDescent="0.3">
      <c r="A1214" s="14" t="s">
        <v>42</v>
      </c>
      <c r="B1214" s="14" t="s">
        <v>49</v>
      </c>
      <c r="C1214" s="14" t="s">
        <v>115</v>
      </c>
      <c r="D1214" s="51" t="s">
        <v>1523</v>
      </c>
      <c r="E1214" s="51" t="s">
        <v>23</v>
      </c>
      <c r="F1214" s="14" t="s">
        <v>2456</v>
      </c>
      <c r="G1214" s="14" t="s">
        <v>103</v>
      </c>
      <c r="H1214" s="14" t="s">
        <v>140</v>
      </c>
      <c r="I1214" s="14" t="s">
        <v>141</v>
      </c>
      <c r="J1214" s="14" t="s">
        <v>142</v>
      </c>
      <c r="K1214" s="51" t="s">
        <v>969</v>
      </c>
    </row>
    <row r="1215" spans="1:11" x14ac:dyDescent="0.3">
      <c r="A1215" s="14" t="s">
        <v>42</v>
      </c>
      <c r="B1215" s="14" t="s">
        <v>49</v>
      </c>
      <c r="C1215" s="14" t="s">
        <v>115</v>
      </c>
      <c r="D1215" s="51" t="s">
        <v>3132</v>
      </c>
      <c r="E1215" s="51" t="s">
        <v>36</v>
      </c>
      <c r="F1215" s="14" t="s">
        <v>3207</v>
      </c>
      <c r="G1215" s="14" t="s">
        <v>103</v>
      </c>
      <c r="H1215" s="14" t="s">
        <v>140</v>
      </c>
      <c r="I1215" s="14" t="s">
        <v>141</v>
      </c>
      <c r="J1215" s="14" t="s">
        <v>142</v>
      </c>
      <c r="K1215" s="51" t="s">
        <v>969</v>
      </c>
    </row>
    <row r="1216" spans="1:11" x14ac:dyDescent="0.3">
      <c r="A1216" s="14" t="s">
        <v>42</v>
      </c>
      <c r="B1216" s="14" t="s">
        <v>49</v>
      </c>
      <c r="C1216" s="14" t="s">
        <v>115</v>
      </c>
      <c r="D1216" s="51" t="s">
        <v>4514</v>
      </c>
      <c r="E1216" s="51" t="s">
        <v>23</v>
      </c>
      <c r="F1216" s="14" t="s">
        <v>4515</v>
      </c>
      <c r="G1216" s="14" t="s">
        <v>103</v>
      </c>
      <c r="H1216" s="14" t="s">
        <v>140</v>
      </c>
      <c r="I1216" s="14" t="s">
        <v>141</v>
      </c>
      <c r="J1216" s="14" t="s">
        <v>142</v>
      </c>
      <c r="K1216" s="51" t="s">
        <v>969</v>
      </c>
    </row>
    <row r="1217" spans="1:11" x14ac:dyDescent="0.3">
      <c r="A1217" s="14" t="s">
        <v>42</v>
      </c>
      <c r="B1217" s="14" t="s">
        <v>49</v>
      </c>
      <c r="C1217" s="14" t="s">
        <v>115</v>
      </c>
      <c r="D1217" s="51" t="s">
        <v>3420</v>
      </c>
      <c r="E1217" s="51" t="s">
        <v>23</v>
      </c>
      <c r="F1217" s="14" t="s">
        <v>3421</v>
      </c>
      <c r="G1217" s="14" t="s">
        <v>103</v>
      </c>
      <c r="H1217" s="14" t="s">
        <v>140</v>
      </c>
      <c r="I1217" s="14" t="s">
        <v>141</v>
      </c>
      <c r="J1217" s="14" t="s">
        <v>142</v>
      </c>
      <c r="K1217" s="51" t="s">
        <v>969</v>
      </c>
    </row>
    <row r="1218" spans="1:11" x14ac:dyDescent="0.3">
      <c r="A1218" s="14" t="s">
        <v>42</v>
      </c>
      <c r="B1218" s="14" t="s">
        <v>49</v>
      </c>
      <c r="C1218" s="14" t="s">
        <v>115</v>
      </c>
      <c r="D1218" s="51" t="s">
        <v>1533</v>
      </c>
      <c r="E1218" s="51" t="s">
        <v>23</v>
      </c>
      <c r="F1218" s="14" t="s">
        <v>2457</v>
      </c>
      <c r="G1218" s="14" t="s">
        <v>103</v>
      </c>
      <c r="H1218" s="14" t="s">
        <v>140</v>
      </c>
      <c r="I1218" s="14" t="s">
        <v>141</v>
      </c>
      <c r="J1218" s="14" t="s">
        <v>142</v>
      </c>
      <c r="K1218" s="51" t="s">
        <v>969</v>
      </c>
    </row>
    <row r="1219" spans="1:11" x14ac:dyDescent="0.3">
      <c r="A1219" s="14" t="s">
        <v>42</v>
      </c>
      <c r="B1219" s="14" t="s">
        <v>49</v>
      </c>
      <c r="C1219" s="14" t="s">
        <v>115</v>
      </c>
      <c r="D1219" s="51" t="s">
        <v>3133</v>
      </c>
      <c r="E1219" s="51" t="s">
        <v>31</v>
      </c>
      <c r="F1219" s="14" t="s">
        <v>3208</v>
      </c>
      <c r="G1219" s="14" t="s">
        <v>103</v>
      </c>
      <c r="H1219" s="14" t="s">
        <v>140</v>
      </c>
      <c r="I1219" s="14" t="s">
        <v>141</v>
      </c>
      <c r="J1219" s="14" t="s">
        <v>142</v>
      </c>
      <c r="K1219" s="51" t="s">
        <v>969</v>
      </c>
    </row>
    <row r="1220" spans="1:11" x14ac:dyDescent="0.3">
      <c r="A1220" s="14" t="s">
        <v>42</v>
      </c>
      <c r="B1220" s="14" t="s">
        <v>49</v>
      </c>
      <c r="C1220" s="14" t="s">
        <v>115</v>
      </c>
      <c r="D1220" s="51" t="s">
        <v>2085</v>
      </c>
      <c r="E1220" s="51" t="s">
        <v>29</v>
      </c>
      <c r="F1220" s="14" t="s">
        <v>2279</v>
      </c>
      <c r="G1220" s="14" t="s">
        <v>101</v>
      </c>
      <c r="H1220" s="14" t="s">
        <v>140</v>
      </c>
      <c r="I1220" s="14" t="s">
        <v>141</v>
      </c>
      <c r="J1220" s="14" t="s">
        <v>142</v>
      </c>
      <c r="K1220" s="51" t="s">
        <v>969</v>
      </c>
    </row>
    <row r="1221" spans="1:11" x14ac:dyDescent="0.3">
      <c r="A1221" s="14" t="s">
        <v>42</v>
      </c>
      <c r="B1221" s="14" t="s">
        <v>49</v>
      </c>
      <c r="C1221" s="14" t="s">
        <v>115</v>
      </c>
      <c r="D1221" s="51" t="s">
        <v>4516</v>
      </c>
      <c r="E1221" s="51" t="s">
        <v>23</v>
      </c>
      <c r="F1221" s="14" t="s">
        <v>4517</v>
      </c>
      <c r="G1221" s="14" t="s">
        <v>103</v>
      </c>
      <c r="H1221" s="14" t="s">
        <v>140</v>
      </c>
      <c r="I1221" s="14" t="s">
        <v>141</v>
      </c>
      <c r="J1221" s="14" t="s">
        <v>142</v>
      </c>
      <c r="K1221" s="51" t="s">
        <v>969</v>
      </c>
    </row>
    <row r="1222" spans="1:11" x14ac:dyDescent="0.3">
      <c r="A1222" s="14" t="s">
        <v>42</v>
      </c>
      <c r="B1222" s="14" t="s">
        <v>49</v>
      </c>
      <c r="C1222" s="14" t="s">
        <v>115</v>
      </c>
      <c r="D1222" s="51" t="s">
        <v>3134</v>
      </c>
      <c r="E1222" s="51" t="s">
        <v>33</v>
      </c>
      <c r="F1222" s="14" t="s">
        <v>3209</v>
      </c>
      <c r="G1222" s="14" t="s">
        <v>101</v>
      </c>
      <c r="H1222" s="14" t="s">
        <v>140</v>
      </c>
      <c r="I1222" s="14" t="s">
        <v>141</v>
      </c>
      <c r="J1222" s="14" t="s">
        <v>142</v>
      </c>
      <c r="K1222" s="51" t="s">
        <v>969</v>
      </c>
    </row>
    <row r="1223" spans="1:11" x14ac:dyDescent="0.3">
      <c r="A1223" s="14" t="s">
        <v>42</v>
      </c>
      <c r="B1223" s="14" t="s">
        <v>49</v>
      </c>
      <c r="C1223" s="14" t="s">
        <v>115</v>
      </c>
      <c r="D1223" s="51" t="s">
        <v>3135</v>
      </c>
      <c r="E1223" s="51" t="s">
        <v>31</v>
      </c>
      <c r="F1223" s="14" t="s">
        <v>3210</v>
      </c>
      <c r="G1223" s="14" t="s">
        <v>101</v>
      </c>
      <c r="H1223" s="14" t="s">
        <v>140</v>
      </c>
      <c r="I1223" s="14" t="s">
        <v>141</v>
      </c>
      <c r="J1223" s="14" t="s">
        <v>142</v>
      </c>
      <c r="K1223" s="51" t="s">
        <v>969</v>
      </c>
    </row>
    <row r="1224" spans="1:11" x14ac:dyDescent="0.3">
      <c r="A1224" s="14" t="s">
        <v>42</v>
      </c>
      <c r="B1224" s="14" t="s">
        <v>49</v>
      </c>
      <c r="C1224" s="14" t="s">
        <v>115</v>
      </c>
      <c r="D1224" s="51" t="s">
        <v>1532</v>
      </c>
      <c r="E1224" s="51" t="s">
        <v>31</v>
      </c>
      <c r="F1224" s="14" t="s">
        <v>2458</v>
      </c>
      <c r="G1224" s="14" t="s">
        <v>138</v>
      </c>
      <c r="H1224" s="14" t="s">
        <v>1211</v>
      </c>
      <c r="I1224" s="14" t="s">
        <v>141</v>
      </c>
      <c r="J1224" s="14" t="s">
        <v>142</v>
      </c>
      <c r="K1224" s="51" t="s">
        <v>969</v>
      </c>
    </row>
    <row r="1225" spans="1:11" x14ac:dyDescent="0.3">
      <c r="A1225" s="14" t="s">
        <v>42</v>
      </c>
      <c r="B1225" s="14" t="s">
        <v>49</v>
      </c>
      <c r="C1225" s="14" t="s">
        <v>115</v>
      </c>
      <c r="D1225" s="51" t="s">
        <v>4518</v>
      </c>
      <c r="E1225" s="51" t="s">
        <v>23</v>
      </c>
      <c r="F1225" s="14" t="s">
        <v>4519</v>
      </c>
      <c r="G1225" s="14" t="s">
        <v>103</v>
      </c>
      <c r="H1225" s="14" t="s">
        <v>140</v>
      </c>
      <c r="I1225" s="14" t="s">
        <v>141</v>
      </c>
      <c r="J1225" s="14" t="s">
        <v>142</v>
      </c>
      <c r="K1225" s="51" t="s">
        <v>969</v>
      </c>
    </row>
    <row r="1226" spans="1:11" x14ac:dyDescent="0.3">
      <c r="A1226" s="14" t="s">
        <v>42</v>
      </c>
      <c r="B1226" s="14" t="s">
        <v>49</v>
      </c>
      <c r="C1226" s="14" t="s">
        <v>115</v>
      </c>
      <c r="D1226" s="51" t="s">
        <v>3136</v>
      </c>
      <c r="E1226" s="51" t="s">
        <v>33</v>
      </c>
      <c r="F1226" s="14" t="s">
        <v>3211</v>
      </c>
      <c r="G1226" s="14" t="s">
        <v>101</v>
      </c>
      <c r="H1226" s="14" t="s">
        <v>140</v>
      </c>
      <c r="I1226" s="14" t="s">
        <v>141</v>
      </c>
      <c r="J1226" s="14" t="s">
        <v>142</v>
      </c>
      <c r="K1226" s="51" t="s">
        <v>969</v>
      </c>
    </row>
    <row r="1227" spans="1:11" x14ac:dyDescent="0.3">
      <c r="A1227" s="14" t="s">
        <v>42</v>
      </c>
      <c r="B1227" s="14" t="s">
        <v>49</v>
      </c>
      <c r="C1227" s="14" t="s">
        <v>115</v>
      </c>
      <c r="D1227" s="51" t="s">
        <v>1914</v>
      </c>
      <c r="E1227" s="51" t="s">
        <v>31</v>
      </c>
      <c r="F1227" s="14" t="s">
        <v>2459</v>
      </c>
      <c r="G1227" s="14" t="s">
        <v>101</v>
      </c>
      <c r="H1227" s="14" t="s">
        <v>140</v>
      </c>
      <c r="I1227" s="14" t="s">
        <v>141</v>
      </c>
      <c r="J1227" s="14" t="s">
        <v>142</v>
      </c>
      <c r="K1227" s="51" t="s">
        <v>969</v>
      </c>
    </row>
    <row r="1228" spans="1:11" x14ac:dyDescent="0.3">
      <c r="A1228" s="14" t="s">
        <v>42</v>
      </c>
      <c r="B1228" s="14" t="s">
        <v>49</v>
      </c>
      <c r="C1228" s="14" t="s">
        <v>115</v>
      </c>
      <c r="D1228" s="51" t="s">
        <v>4520</v>
      </c>
      <c r="E1228" s="51" t="s">
        <v>31</v>
      </c>
      <c r="F1228" s="14" t="s">
        <v>4521</v>
      </c>
      <c r="G1228" s="14" t="s">
        <v>103</v>
      </c>
      <c r="H1228" s="14" t="s">
        <v>140</v>
      </c>
      <c r="I1228" s="14" t="s">
        <v>141</v>
      </c>
      <c r="J1228" s="14" t="s">
        <v>142</v>
      </c>
      <c r="K1228" s="51" t="s">
        <v>969</v>
      </c>
    </row>
    <row r="1229" spans="1:11" x14ac:dyDescent="0.3">
      <c r="A1229" s="14" t="s">
        <v>42</v>
      </c>
      <c r="B1229" s="14" t="s">
        <v>49</v>
      </c>
      <c r="C1229" s="14" t="s">
        <v>115</v>
      </c>
      <c r="D1229" s="51" t="s">
        <v>2086</v>
      </c>
      <c r="E1229" s="51" t="s">
        <v>23</v>
      </c>
      <c r="F1229" s="14" t="s">
        <v>2280</v>
      </c>
      <c r="G1229" s="14" t="s">
        <v>101</v>
      </c>
      <c r="H1229" s="14" t="s">
        <v>140</v>
      </c>
      <c r="I1229" s="14" t="s">
        <v>141</v>
      </c>
      <c r="J1229" s="14" t="s">
        <v>142</v>
      </c>
      <c r="K1229" s="51" t="s">
        <v>969</v>
      </c>
    </row>
    <row r="1230" spans="1:11" x14ac:dyDescent="0.3">
      <c r="A1230" s="14" t="s">
        <v>42</v>
      </c>
      <c r="B1230" s="14" t="s">
        <v>49</v>
      </c>
      <c r="C1230" s="14" t="s">
        <v>115</v>
      </c>
      <c r="D1230" s="51" t="s">
        <v>3137</v>
      </c>
      <c r="E1230" s="51" t="s">
        <v>23</v>
      </c>
      <c r="F1230" s="14" t="s">
        <v>3212</v>
      </c>
      <c r="G1230" s="14" t="s">
        <v>103</v>
      </c>
      <c r="H1230" s="14" t="s">
        <v>140</v>
      </c>
      <c r="I1230" s="14" t="s">
        <v>141</v>
      </c>
      <c r="J1230" s="14" t="s">
        <v>142</v>
      </c>
      <c r="K1230" s="51" t="s">
        <v>969</v>
      </c>
    </row>
    <row r="1231" spans="1:11" x14ac:dyDescent="0.3">
      <c r="A1231" s="14" t="s">
        <v>42</v>
      </c>
      <c r="B1231" s="14" t="s">
        <v>49</v>
      </c>
      <c r="C1231" s="14" t="s">
        <v>115</v>
      </c>
      <c r="D1231" s="51" t="s">
        <v>3138</v>
      </c>
      <c r="E1231" s="51" t="s">
        <v>23</v>
      </c>
      <c r="F1231" s="14" t="s">
        <v>3213</v>
      </c>
      <c r="G1231" s="14" t="s">
        <v>103</v>
      </c>
      <c r="H1231" s="14" t="s">
        <v>140</v>
      </c>
      <c r="I1231" s="14" t="s">
        <v>141</v>
      </c>
      <c r="J1231" s="14" t="s">
        <v>142</v>
      </c>
      <c r="K1231" s="51" t="s">
        <v>969</v>
      </c>
    </row>
    <row r="1232" spans="1:11" x14ac:dyDescent="0.3">
      <c r="A1232" s="14" t="s">
        <v>42</v>
      </c>
      <c r="B1232" s="14" t="s">
        <v>49</v>
      </c>
      <c r="C1232" s="14" t="s">
        <v>115</v>
      </c>
      <c r="D1232" s="51" t="s">
        <v>1800</v>
      </c>
      <c r="E1232" s="51" t="s">
        <v>31</v>
      </c>
      <c r="F1232" s="14" t="s">
        <v>2460</v>
      </c>
      <c r="G1232" s="14" t="s">
        <v>138</v>
      </c>
      <c r="H1232" s="14" t="s">
        <v>1211</v>
      </c>
      <c r="I1232" s="14" t="s">
        <v>141</v>
      </c>
      <c r="J1232" s="14" t="s">
        <v>142</v>
      </c>
      <c r="K1232" s="51" t="s">
        <v>969</v>
      </c>
    </row>
    <row r="1233" spans="1:11" x14ac:dyDescent="0.3">
      <c r="A1233" s="14" t="s">
        <v>42</v>
      </c>
      <c r="B1233" s="14" t="s">
        <v>49</v>
      </c>
      <c r="C1233" s="14" t="s">
        <v>115</v>
      </c>
      <c r="D1233" s="51" t="s">
        <v>3139</v>
      </c>
      <c r="E1233" s="51" t="s">
        <v>23</v>
      </c>
      <c r="F1233" s="14" t="s">
        <v>3214</v>
      </c>
      <c r="G1233" s="14" t="s">
        <v>101</v>
      </c>
      <c r="H1233" s="14" t="s">
        <v>140</v>
      </c>
      <c r="I1233" s="14" t="s">
        <v>141</v>
      </c>
      <c r="J1233" s="14" t="s">
        <v>142</v>
      </c>
      <c r="K1233" s="51" t="s">
        <v>969</v>
      </c>
    </row>
    <row r="1234" spans="1:11" x14ac:dyDescent="0.3">
      <c r="A1234" s="14" t="s">
        <v>42</v>
      </c>
      <c r="B1234" s="14" t="s">
        <v>49</v>
      </c>
      <c r="C1234" s="14" t="s">
        <v>115</v>
      </c>
      <c r="D1234" s="51" t="s">
        <v>3423</v>
      </c>
      <c r="E1234" s="51" t="s">
        <v>31</v>
      </c>
      <c r="F1234" s="14" t="s">
        <v>3458</v>
      </c>
      <c r="G1234" s="14" t="s">
        <v>103</v>
      </c>
      <c r="H1234" s="14" t="s">
        <v>140</v>
      </c>
      <c r="I1234" s="14" t="s">
        <v>141</v>
      </c>
      <c r="J1234" s="14" t="s">
        <v>142</v>
      </c>
      <c r="K1234" s="51" t="s">
        <v>969</v>
      </c>
    </row>
    <row r="1235" spans="1:11" x14ac:dyDescent="0.3">
      <c r="A1235" s="14" t="s">
        <v>42</v>
      </c>
      <c r="B1235" s="14" t="s">
        <v>49</v>
      </c>
      <c r="C1235" s="14" t="s">
        <v>115</v>
      </c>
      <c r="D1235" s="51" t="s">
        <v>2087</v>
      </c>
      <c r="E1235" s="51" t="s">
        <v>29</v>
      </c>
      <c r="F1235" s="14" t="s">
        <v>2281</v>
      </c>
      <c r="G1235" s="14" t="s">
        <v>101</v>
      </c>
      <c r="H1235" s="14" t="s">
        <v>140</v>
      </c>
      <c r="I1235" s="14" t="s">
        <v>141</v>
      </c>
      <c r="J1235" s="14" t="s">
        <v>142</v>
      </c>
      <c r="K1235" s="51" t="s">
        <v>969</v>
      </c>
    </row>
    <row r="1236" spans="1:11" x14ac:dyDescent="0.3">
      <c r="A1236" s="14" t="s">
        <v>42</v>
      </c>
      <c r="B1236" s="14" t="s">
        <v>49</v>
      </c>
      <c r="C1236" s="14" t="s">
        <v>115</v>
      </c>
      <c r="D1236" s="51" t="s">
        <v>2088</v>
      </c>
      <c r="E1236" s="51" t="s">
        <v>36</v>
      </c>
      <c r="F1236" s="14" t="s">
        <v>2282</v>
      </c>
      <c r="G1236" s="14" t="s">
        <v>101</v>
      </c>
      <c r="H1236" s="14" t="s">
        <v>140</v>
      </c>
      <c r="I1236" s="14" t="s">
        <v>141</v>
      </c>
      <c r="J1236" s="14" t="s">
        <v>142</v>
      </c>
      <c r="K1236" s="51" t="s">
        <v>969</v>
      </c>
    </row>
    <row r="1237" spans="1:11" x14ac:dyDescent="0.3">
      <c r="A1237" s="14" t="s">
        <v>42</v>
      </c>
      <c r="B1237" s="14" t="s">
        <v>49</v>
      </c>
      <c r="C1237" s="14" t="s">
        <v>115</v>
      </c>
      <c r="D1237" s="51" t="s">
        <v>3140</v>
      </c>
      <c r="E1237" s="51" t="s">
        <v>29</v>
      </c>
      <c r="F1237" s="14" t="s">
        <v>3215</v>
      </c>
      <c r="G1237" s="14" t="s">
        <v>103</v>
      </c>
      <c r="H1237" s="14" t="s">
        <v>140</v>
      </c>
      <c r="I1237" s="14" t="s">
        <v>141</v>
      </c>
      <c r="J1237" s="14" t="s">
        <v>142</v>
      </c>
      <c r="K1237" s="51" t="s">
        <v>969</v>
      </c>
    </row>
    <row r="1238" spans="1:11" x14ac:dyDescent="0.3">
      <c r="A1238" s="14" t="s">
        <v>42</v>
      </c>
      <c r="B1238" s="14" t="s">
        <v>49</v>
      </c>
      <c r="C1238" s="14" t="s">
        <v>115</v>
      </c>
      <c r="D1238" s="51" t="s">
        <v>3141</v>
      </c>
      <c r="E1238" s="51" t="s">
        <v>31</v>
      </c>
      <c r="F1238" s="14" t="s">
        <v>3216</v>
      </c>
      <c r="G1238" s="14" t="s">
        <v>103</v>
      </c>
      <c r="H1238" s="14" t="s">
        <v>140</v>
      </c>
      <c r="I1238" s="14" t="s">
        <v>141</v>
      </c>
      <c r="J1238" s="14" t="s">
        <v>142</v>
      </c>
      <c r="K1238" s="51" t="s">
        <v>969</v>
      </c>
    </row>
    <row r="1239" spans="1:11" x14ac:dyDescent="0.3">
      <c r="A1239" s="14" t="s">
        <v>42</v>
      </c>
      <c r="B1239" s="14" t="s">
        <v>49</v>
      </c>
      <c r="C1239" s="14" t="s">
        <v>115</v>
      </c>
      <c r="D1239" s="51" t="s">
        <v>4522</v>
      </c>
      <c r="E1239" s="51" t="s">
        <v>36</v>
      </c>
      <c r="F1239" s="14" t="s">
        <v>4523</v>
      </c>
      <c r="G1239" s="14" t="s">
        <v>103</v>
      </c>
      <c r="H1239" s="14" t="s">
        <v>140</v>
      </c>
      <c r="I1239" s="14" t="s">
        <v>141</v>
      </c>
      <c r="J1239" s="14" t="s">
        <v>142</v>
      </c>
      <c r="K1239" s="51" t="s">
        <v>969</v>
      </c>
    </row>
    <row r="1240" spans="1:11" x14ac:dyDescent="0.3">
      <c r="A1240" s="14" t="s">
        <v>42</v>
      </c>
      <c r="B1240" s="14" t="s">
        <v>49</v>
      </c>
      <c r="C1240" s="14" t="s">
        <v>115</v>
      </c>
      <c r="D1240" s="51" t="s">
        <v>3142</v>
      </c>
      <c r="E1240" s="51" t="s">
        <v>36</v>
      </c>
      <c r="F1240" s="14" t="s">
        <v>3217</v>
      </c>
      <c r="G1240" s="14" t="s">
        <v>101</v>
      </c>
      <c r="H1240" s="14" t="s">
        <v>140</v>
      </c>
      <c r="I1240" s="14" t="s">
        <v>141</v>
      </c>
      <c r="J1240" s="14" t="s">
        <v>142</v>
      </c>
      <c r="K1240" s="51" t="s">
        <v>969</v>
      </c>
    </row>
    <row r="1241" spans="1:11" x14ac:dyDescent="0.3">
      <c r="A1241" s="14" t="s">
        <v>42</v>
      </c>
      <c r="B1241" s="14" t="s">
        <v>49</v>
      </c>
      <c r="C1241" s="14" t="s">
        <v>115</v>
      </c>
      <c r="D1241" s="51" t="s">
        <v>3143</v>
      </c>
      <c r="E1241" s="51" t="s">
        <v>36</v>
      </c>
      <c r="F1241" s="14" t="s">
        <v>3218</v>
      </c>
      <c r="G1241" s="14" t="s">
        <v>101</v>
      </c>
      <c r="H1241" s="14" t="s">
        <v>140</v>
      </c>
      <c r="I1241" s="14" t="s">
        <v>141</v>
      </c>
      <c r="J1241" s="14" t="s">
        <v>142</v>
      </c>
      <c r="K1241" s="51" t="s">
        <v>969</v>
      </c>
    </row>
    <row r="1242" spans="1:11" x14ac:dyDescent="0.3">
      <c r="A1242" s="14" t="s">
        <v>42</v>
      </c>
      <c r="B1242" s="14" t="s">
        <v>49</v>
      </c>
      <c r="C1242" s="14" t="s">
        <v>115</v>
      </c>
      <c r="D1242" s="51" t="s">
        <v>4524</v>
      </c>
      <c r="E1242" s="51" t="s">
        <v>36</v>
      </c>
      <c r="F1242" s="14" t="s">
        <v>4525</v>
      </c>
      <c r="G1242" s="14" t="s">
        <v>103</v>
      </c>
      <c r="H1242" s="14" t="s">
        <v>140</v>
      </c>
      <c r="I1242" s="14" t="s">
        <v>141</v>
      </c>
      <c r="J1242" s="14" t="s">
        <v>142</v>
      </c>
      <c r="K1242" s="51" t="s">
        <v>969</v>
      </c>
    </row>
    <row r="1243" spans="1:11" x14ac:dyDescent="0.3">
      <c r="A1243" s="14" t="s">
        <v>42</v>
      </c>
      <c r="B1243" s="14" t="s">
        <v>49</v>
      </c>
      <c r="C1243" s="14" t="s">
        <v>115</v>
      </c>
      <c r="D1243" s="51" t="s">
        <v>1801</v>
      </c>
      <c r="E1243" s="51" t="s">
        <v>36</v>
      </c>
      <c r="F1243" s="14" t="s">
        <v>2461</v>
      </c>
      <c r="G1243" s="14" t="s">
        <v>138</v>
      </c>
      <c r="H1243" s="14" t="s">
        <v>1211</v>
      </c>
      <c r="I1243" s="14" t="s">
        <v>141</v>
      </c>
      <c r="J1243" s="14" t="s">
        <v>142</v>
      </c>
      <c r="K1243" s="51" t="s">
        <v>969</v>
      </c>
    </row>
    <row r="1244" spans="1:11" x14ac:dyDescent="0.3">
      <c r="A1244" s="14" t="s">
        <v>42</v>
      </c>
      <c r="B1244" s="14" t="s">
        <v>49</v>
      </c>
      <c r="C1244" s="14" t="s">
        <v>115</v>
      </c>
      <c r="D1244" s="51" t="s">
        <v>3144</v>
      </c>
      <c r="E1244" s="51" t="s">
        <v>36</v>
      </c>
      <c r="F1244" s="14" t="s">
        <v>3219</v>
      </c>
      <c r="G1244" s="14" t="s">
        <v>103</v>
      </c>
      <c r="H1244" s="14" t="s">
        <v>140</v>
      </c>
      <c r="I1244" s="14" t="s">
        <v>141</v>
      </c>
      <c r="J1244" s="14" t="s">
        <v>142</v>
      </c>
      <c r="K1244" s="51" t="s">
        <v>969</v>
      </c>
    </row>
    <row r="1245" spans="1:11" x14ac:dyDescent="0.3">
      <c r="A1245" s="14" t="s">
        <v>42</v>
      </c>
      <c r="B1245" s="14" t="s">
        <v>49</v>
      </c>
      <c r="C1245" s="14" t="s">
        <v>115</v>
      </c>
      <c r="D1245" s="51" t="s">
        <v>1513</v>
      </c>
      <c r="E1245" s="51" t="s">
        <v>30</v>
      </c>
      <c r="F1245" s="14" t="s">
        <v>2462</v>
      </c>
      <c r="G1245" s="14" t="s">
        <v>104</v>
      </c>
      <c r="H1245" s="14" t="s">
        <v>1211</v>
      </c>
      <c r="I1245" s="14" t="s">
        <v>141</v>
      </c>
      <c r="J1245" s="14" t="s">
        <v>142</v>
      </c>
      <c r="K1245" s="51" t="s">
        <v>969</v>
      </c>
    </row>
    <row r="1246" spans="1:11" x14ac:dyDescent="0.3">
      <c r="A1246" s="14" t="s">
        <v>42</v>
      </c>
      <c r="B1246" s="14" t="s">
        <v>49</v>
      </c>
      <c r="C1246" s="14" t="s">
        <v>4526</v>
      </c>
      <c r="D1246" s="51" t="s">
        <v>4527</v>
      </c>
      <c r="E1246" s="51" t="s">
        <v>20</v>
      </c>
      <c r="F1246" s="14" t="s">
        <v>4528</v>
      </c>
      <c r="G1246" s="14" t="s">
        <v>118</v>
      </c>
      <c r="H1246" s="14" t="s">
        <v>109</v>
      </c>
      <c r="I1246" s="14" t="s">
        <v>1374</v>
      </c>
      <c r="J1246" s="14" t="s">
        <v>4400</v>
      </c>
      <c r="K1246" s="51" t="s">
        <v>969</v>
      </c>
    </row>
    <row r="1247" spans="1:11" x14ac:dyDescent="0.3">
      <c r="A1247" s="14" t="s">
        <v>42</v>
      </c>
      <c r="B1247" s="14" t="s">
        <v>49</v>
      </c>
      <c r="C1247" s="14" t="s">
        <v>4526</v>
      </c>
      <c r="D1247" s="51" t="s">
        <v>4529</v>
      </c>
      <c r="E1247" s="51" t="s">
        <v>20</v>
      </c>
      <c r="F1247" s="14" t="s">
        <v>4530</v>
      </c>
      <c r="G1247" s="14" t="s">
        <v>118</v>
      </c>
      <c r="H1247" s="14" t="s">
        <v>109</v>
      </c>
      <c r="I1247" s="14" t="s">
        <v>1374</v>
      </c>
      <c r="J1247" s="14" t="s">
        <v>4400</v>
      </c>
      <c r="K1247" s="51" t="s">
        <v>969</v>
      </c>
    </row>
    <row r="1248" spans="1:11" x14ac:dyDescent="0.3">
      <c r="A1248" s="14" t="s">
        <v>42</v>
      </c>
      <c r="B1248" s="14" t="s">
        <v>49</v>
      </c>
      <c r="C1248" s="14" t="s">
        <v>1915</v>
      </c>
      <c r="D1248" s="51" t="s">
        <v>1916</v>
      </c>
      <c r="E1248" s="51" t="s">
        <v>23</v>
      </c>
      <c r="F1248" s="14" t="s">
        <v>2463</v>
      </c>
      <c r="G1248" s="14" t="s">
        <v>146</v>
      </c>
      <c r="H1248" s="14" t="s">
        <v>1902</v>
      </c>
      <c r="I1248" s="14" t="s">
        <v>1903</v>
      </c>
      <c r="J1248" s="14" t="s">
        <v>1904</v>
      </c>
      <c r="K1248" s="51" t="s">
        <v>969</v>
      </c>
    </row>
    <row r="1249" spans="1:11" x14ac:dyDescent="0.3">
      <c r="A1249" s="14" t="s">
        <v>42</v>
      </c>
      <c r="B1249" s="14" t="s">
        <v>49</v>
      </c>
      <c r="C1249" s="14" t="s">
        <v>1915</v>
      </c>
      <c r="D1249" s="51" t="s">
        <v>1917</v>
      </c>
      <c r="E1249" s="51" t="s">
        <v>23</v>
      </c>
      <c r="F1249" s="14" t="s">
        <v>2464</v>
      </c>
      <c r="G1249" s="14" t="s">
        <v>146</v>
      </c>
      <c r="H1249" s="14" t="s">
        <v>1902</v>
      </c>
      <c r="I1249" s="14" t="s">
        <v>1903</v>
      </c>
      <c r="J1249" s="14" t="s">
        <v>1904</v>
      </c>
      <c r="K1249" s="51" t="s">
        <v>969</v>
      </c>
    </row>
    <row r="1250" spans="1:11" x14ac:dyDescent="0.3">
      <c r="A1250" s="14" t="s">
        <v>42</v>
      </c>
      <c r="B1250" s="14" t="s">
        <v>49</v>
      </c>
      <c r="C1250" s="14" t="s">
        <v>1915</v>
      </c>
      <c r="D1250" s="51" t="s">
        <v>1918</v>
      </c>
      <c r="E1250" s="51" t="s">
        <v>23</v>
      </c>
      <c r="F1250" s="14" t="s">
        <v>2465</v>
      </c>
      <c r="G1250" s="14" t="s">
        <v>146</v>
      </c>
      <c r="H1250" s="14" t="s">
        <v>1902</v>
      </c>
      <c r="I1250" s="14" t="s">
        <v>1903</v>
      </c>
      <c r="J1250" s="14" t="s">
        <v>1904</v>
      </c>
      <c r="K1250" s="51" t="s">
        <v>969</v>
      </c>
    </row>
    <row r="1251" spans="1:11" x14ac:dyDescent="0.3">
      <c r="A1251" s="14" t="s">
        <v>42</v>
      </c>
      <c r="B1251" s="14" t="s">
        <v>49</v>
      </c>
      <c r="C1251" s="14" t="s">
        <v>1915</v>
      </c>
      <c r="D1251" s="51" t="s">
        <v>1919</v>
      </c>
      <c r="E1251" s="51" t="s">
        <v>23</v>
      </c>
      <c r="F1251" s="14" t="s">
        <v>2466</v>
      </c>
      <c r="G1251" s="14" t="s">
        <v>146</v>
      </c>
      <c r="H1251" s="14" t="s">
        <v>1902</v>
      </c>
      <c r="I1251" s="14" t="s">
        <v>1903</v>
      </c>
      <c r="J1251" s="14" t="s">
        <v>1904</v>
      </c>
      <c r="K1251" s="51" t="s">
        <v>969</v>
      </c>
    </row>
    <row r="1252" spans="1:11" x14ac:dyDescent="0.3">
      <c r="A1252" s="14" t="s">
        <v>42</v>
      </c>
      <c r="B1252" s="14" t="s">
        <v>49</v>
      </c>
      <c r="C1252" s="14" t="s">
        <v>1915</v>
      </c>
      <c r="D1252" s="51" t="s">
        <v>1920</v>
      </c>
      <c r="E1252" s="51" t="s">
        <v>23</v>
      </c>
      <c r="F1252" s="14" t="s">
        <v>2467</v>
      </c>
      <c r="G1252" s="14" t="s">
        <v>146</v>
      </c>
      <c r="H1252" s="14" t="s">
        <v>1902</v>
      </c>
      <c r="I1252" s="14" t="s">
        <v>1903</v>
      </c>
      <c r="J1252" s="14" t="s">
        <v>1904</v>
      </c>
      <c r="K1252" s="51" t="s">
        <v>969</v>
      </c>
    </row>
    <row r="1253" spans="1:11" x14ac:dyDescent="0.3">
      <c r="A1253" s="14" t="s">
        <v>42</v>
      </c>
      <c r="B1253" s="14" t="s">
        <v>49</v>
      </c>
      <c r="C1253" s="14" t="s">
        <v>1915</v>
      </c>
      <c r="D1253" s="51" t="s">
        <v>1921</v>
      </c>
      <c r="E1253" s="51" t="s">
        <v>23</v>
      </c>
      <c r="F1253" s="14" t="s">
        <v>2468</v>
      </c>
      <c r="G1253" s="14" t="s">
        <v>146</v>
      </c>
      <c r="H1253" s="14" t="s">
        <v>1902</v>
      </c>
      <c r="I1253" s="14" t="s">
        <v>1903</v>
      </c>
      <c r="J1253" s="14" t="s">
        <v>1904</v>
      </c>
      <c r="K1253" s="51" t="s">
        <v>969</v>
      </c>
    </row>
    <row r="1254" spans="1:11" x14ac:dyDescent="0.3">
      <c r="A1254" s="14" t="s">
        <v>42</v>
      </c>
      <c r="B1254" s="14" t="s">
        <v>49</v>
      </c>
      <c r="C1254" s="14" t="s">
        <v>1915</v>
      </c>
      <c r="D1254" s="51" t="s">
        <v>1922</v>
      </c>
      <c r="E1254" s="51" t="s">
        <v>23</v>
      </c>
      <c r="F1254" s="14" t="s">
        <v>2469</v>
      </c>
      <c r="G1254" s="14" t="s">
        <v>100</v>
      </c>
      <c r="H1254" s="14" t="s">
        <v>1902</v>
      </c>
      <c r="I1254" s="14" t="s">
        <v>1903</v>
      </c>
      <c r="J1254" s="14" t="s">
        <v>1904</v>
      </c>
      <c r="K1254" s="51" t="s">
        <v>969</v>
      </c>
    </row>
    <row r="1255" spans="1:11" x14ac:dyDescent="0.3">
      <c r="A1255" s="14" t="s">
        <v>42</v>
      </c>
      <c r="B1255" s="14" t="s">
        <v>49</v>
      </c>
      <c r="C1255" s="14" t="s">
        <v>1915</v>
      </c>
      <c r="D1255" s="51" t="s">
        <v>1923</v>
      </c>
      <c r="E1255" s="51" t="s">
        <v>23</v>
      </c>
      <c r="F1255" s="14" t="s">
        <v>2470</v>
      </c>
      <c r="G1255" s="14" t="s">
        <v>146</v>
      </c>
      <c r="H1255" s="14" t="s">
        <v>1902</v>
      </c>
      <c r="I1255" s="14" t="s">
        <v>1903</v>
      </c>
      <c r="J1255" s="14" t="s">
        <v>1904</v>
      </c>
      <c r="K1255" s="51" t="s">
        <v>969</v>
      </c>
    </row>
    <row r="1256" spans="1:11" x14ac:dyDescent="0.3">
      <c r="A1256" s="14" t="s">
        <v>42</v>
      </c>
      <c r="B1256" s="14" t="s">
        <v>49</v>
      </c>
      <c r="C1256" s="14" t="s">
        <v>1915</v>
      </c>
      <c r="D1256" s="51" t="s">
        <v>1924</v>
      </c>
      <c r="E1256" s="51" t="s">
        <v>23</v>
      </c>
      <c r="F1256" s="14" t="s">
        <v>2471</v>
      </c>
      <c r="G1256" s="14" t="s">
        <v>146</v>
      </c>
      <c r="H1256" s="14" t="s">
        <v>1902</v>
      </c>
      <c r="I1256" s="14" t="s">
        <v>1903</v>
      </c>
      <c r="J1256" s="14" t="s">
        <v>1904</v>
      </c>
      <c r="K1256" s="51" t="s">
        <v>969</v>
      </c>
    </row>
    <row r="1257" spans="1:11" x14ac:dyDescent="0.3">
      <c r="A1257" s="14" t="s">
        <v>42</v>
      </c>
      <c r="B1257" s="14" t="s">
        <v>49</v>
      </c>
      <c r="C1257" s="14" t="s">
        <v>1915</v>
      </c>
      <c r="D1257" s="51" t="s">
        <v>1925</v>
      </c>
      <c r="E1257" s="51" t="s">
        <v>23</v>
      </c>
      <c r="F1257" s="14" t="s">
        <v>2472</v>
      </c>
      <c r="G1257" s="14" t="s">
        <v>146</v>
      </c>
      <c r="H1257" s="14" t="s">
        <v>1902</v>
      </c>
      <c r="I1257" s="14" t="s">
        <v>1903</v>
      </c>
      <c r="J1257" s="14" t="s">
        <v>1904</v>
      </c>
      <c r="K1257" s="51" t="s">
        <v>969</v>
      </c>
    </row>
    <row r="1258" spans="1:11" x14ac:dyDescent="0.3">
      <c r="A1258" s="14" t="s">
        <v>42</v>
      </c>
      <c r="B1258" s="14" t="s">
        <v>49</v>
      </c>
      <c r="C1258" s="14" t="s">
        <v>157</v>
      </c>
      <c r="D1258" s="51" t="s">
        <v>2144</v>
      </c>
      <c r="E1258" s="51" t="s">
        <v>23</v>
      </c>
      <c r="F1258" s="14" t="s">
        <v>2283</v>
      </c>
      <c r="G1258" s="14" t="s">
        <v>173</v>
      </c>
      <c r="H1258" s="14" t="s">
        <v>192</v>
      </c>
      <c r="I1258" s="14" t="s">
        <v>181</v>
      </c>
      <c r="J1258" s="14" t="s">
        <v>2145</v>
      </c>
      <c r="K1258" s="51" t="s">
        <v>969</v>
      </c>
    </row>
    <row r="1259" spans="1:11" x14ac:dyDescent="0.3">
      <c r="A1259" s="14" t="s">
        <v>42</v>
      </c>
      <c r="B1259" s="14" t="s">
        <v>49</v>
      </c>
      <c r="C1259" s="14" t="s">
        <v>157</v>
      </c>
      <c r="D1259" s="51" t="s">
        <v>2146</v>
      </c>
      <c r="E1259" s="51" t="s">
        <v>23</v>
      </c>
      <c r="F1259" s="14" t="s">
        <v>2284</v>
      </c>
      <c r="G1259" s="14" t="s">
        <v>173</v>
      </c>
      <c r="H1259" s="14" t="s">
        <v>192</v>
      </c>
      <c r="I1259" s="14" t="s">
        <v>181</v>
      </c>
      <c r="J1259" s="14" t="s">
        <v>2145</v>
      </c>
      <c r="K1259" s="51" t="s">
        <v>969</v>
      </c>
    </row>
    <row r="1260" spans="1:11" x14ac:dyDescent="0.3">
      <c r="A1260" s="14" t="s">
        <v>42</v>
      </c>
      <c r="B1260" s="14" t="s">
        <v>49</v>
      </c>
      <c r="C1260" s="14" t="s">
        <v>4531</v>
      </c>
      <c r="D1260" s="51" t="s">
        <v>4532</v>
      </c>
      <c r="E1260" s="51" t="s">
        <v>20</v>
      </c>
      <c r="F1260" s="14" t="s">
        <v>4533</v>
      </c>
      <c r="G1260" s="14" t="s">
        <v>162</v>
      </c>
      <c r="H1260" s="14" t="s">
        <v>1188</v>
      </c>
      <c r="I1260" s="14" t="s">
        <v>1189</v>
      </c>
      <c r="J1260" s="14" t="s">
        <v>1190</v>
      </c>
      <c r="K1260" s="51" t="s">
        <v>969</v>
      </c>
    </row>
    <row r="1261" spans="1:11" x14ac:dyDescent="0.3">
      <c r="A1261" s="14" t="s">
        <v>42</v>
      </c>
      <c r="B1261" s="14" t="s">
        <v>49</v>
      </c>
      <c r="C1261" s="14" t="s">
        <v>1926</v>
      </c>
      <c r="D1261" s="51" t="s">
        <v>2071</v>
      </c>
      <c r="E1261" s="51" t="s">
        <v>35</v>
      </c>
      <c r="F1261" s="14" t="s">
        <v>2473</v>
      </c>
      <c r="G1261" s="14" t="s">
        <v>100</v>
      </c>
      <c r="H1261" s="14" t="s">
        <v>1902</v>
      </c>
      <c r="I1261" s="14" t="s">
        <v>1903</v>
      </c>
      <c r="J1261" s="14" t="s">
        <v>1904</v>
      </c>
      <c r="K1261" s="51" t="s">
        <v>969</v>
      </c>
    </row>
    <row r="1262" spans="1:11" x14ac:dyDescent="0.3">
      <c r="A1262" s="14" t="s">
        <v>42</v>
      </c>
      <c r="B1262" s="14" t="s">
        <v>49</v>
      </c>
      <c r="C1262" s="14" t="s">
        <v>4534</v>
      </c>
      <c r="D1262" s="51" t="s">
        <v>4535</v>
      </c>
      <c r="E1262" s="51" t="s">
        <v>23</v>
      </c>
      <c r="F1262" s="14" t="s">
        <v>4536</v>
      </c>
      <c r="G1262" s="14" t="s">
        <v>146</v>
      </c>
      <c r="H1262" s="14" t="s">
        <v>1211</v>
      </c>
      <c r="I1262" s="14" t="s">
        <v>141</v>
      </c>
      <c r="J1262" s="14" t="s">
        <v>3429</v>
      </c>
      <c r="K1262" s="51" t="s">
        <v>969</v>
      </c>
    </row>
    <row r="1263" spans="1:11" x14ac:dyDescent="0.3">
      <c r="A1263" s="14" t="s">
        <v>42</v>
      </c>
      <c r="B1263" s="14" t="s">
        <v>49</v>
      </c>
      <c r="C1263" s="14" t="s">
        <v>4534</v>
      </c>
      <c r="D1263" s="51" t="s">
        <v>4537</v>
      </c>
      <c r="E1263" s="51" t="s">
        <v>30</v>
      </c>
      <c r="F1263" s="14" t="s">
        <v>4538</v>
      </c>
      <c r="G1263" s="14" t="s">
        <v>146</v>
      </c>
      <c r="H1263" s="14" t="s">
        <v>1211</v>
      </c>
      <c r="I1263" s="14" t="s">
        <v>141</v>
      </c>
      <c r="J1263" s="14" t="s">
        <v>3429</v>
      </c>
      <c r="K1263" s="51" t="s">
        <v>969</v>
      </c>
    </row>
    <row r="1264" spans="1:11" x14ac:dyDescent="0.3">
      <c r="A1264" s="14" t="s">
        <v>42</v>
      </c>
      <c r="B1264" s="14" t="s">
        <v>49</v>
      </c>
      <c r="C1264" s="14" t="s">
        <v>4534</v>
      </c>
      <c r="D1264" s="51" t="s">
        <v>4539</v>
      </c>
      <c r="E1264" s="51" t="s">
        <v>23</v>
      </c>
      <c r="F1264" s="14" t="s">
        <v>4540</v>
      </c>
      <c r="G1264" s="14" t="s">
        <v>146</v>
      </c>
      <c r="H1264" s="14" t="s">
        <v>1211</v>
      </c>
      <c r="I1264" s="14" t="s">
        <v>141</v>
      </c>
      <c r="J1264" s="14" t="s">
        <v>3429</v>
      </c>
      <c r="K1264" s="51" t="s">
        <v>969</v>
      </c>
    </row>
    <row r="1265" spans="1:11" x14ac:dyDescent="0.3">
      <c r="A1265" s="14" t="s">
        <v>42</v>
      </c>
      <c r="B1265" s="14" t="s">
        <v>49</v>
      </c>
      <c r="C1265" s="14" t="s">
        <v>2310</v>
      </c>
      <c r="D1265" s="51" t="s">
        <v>1927</v>
      </c>
      <c r="E1265" s="51" t="s">
        <v>20</v>
      </c>
      <c r="F1265" s="14" t="s">
        <v>2474</v>
      </c>
      <c r="G1265" s="14" t="s">
        <v>163</v>
      </c>
      <c r="H1265" s="14" t="s">
        <v>80</v>
      </c>
      <c r="I1265" s="14" t="s">
        <v>1214</v>
      </c>
      <c r="J1265" s="14" t="s">
        <v>1928</v>
      </c>
      <c r="K1265" s="51" t="s">
        <v>969</v>
      </c>
    </row>
    <row r="1266" spans="1:11" x14ac:dyDescent="0.3">
      <c r="A1266" s="14" t="s">
        <v>42</v>
      </c>
      <c r="B1266" s="14" t="s">
        <v>49</v>
      </c>
      <c r="C1266" s="14" t="s">
        <v>4541</v>
      </c>
      <c r="D1266" s="51" t="s">
        <v>4542</v>
      </c>
      <c r="E1266" s="51" t="s">
        <v>23</v>
      </c>
      <c r="F1266" s="14" t="s">
        <v>4543</v>
      </c>
      <c r="G1266" s="14" t="s">
        <v>131</v>
      </c>
      <c r="H1266" s="14" t="s">
        <v>4544</v>
      </c>
      <c r="I1266" s="14" t="s">
        <v>196</v>
      </c>
      <c r="J1266" s="14" t="s">
        <v>4545</v>
      </c>
      <c r="K1266" s="51" t="s">
        <v>969</v>
      </c>
    </row>
    <row r="1267" spans="1:11" x14ac:dyDescent="0.3">
      <c r="A1267" s="14" t="s">
        <v>42</v>
      </c>
      <c r="B1267" s="14" t="s">
        <v>49</v>
      </c>
      <c r="C1267" s="14" t="s">
        <v>2311</v>
      </c>
      <c r="D1267" s="51" t="s">
        <v>1929</v>
      </c>
      <c r="E1267" s="51" t="s">
        <v>32</v>
      </c>
      <c r="F1267" s="14" t="s">
        <v>2475</v>
      </c>
      <c r="G1267" s="14" t="s">
        <v>120</v>
      </c>
      <c r="H1267" s="14" t="s">
        <v>109</v>
      </c>
      <c r="I1267" s="14" t="s">
        <v>1930</v>
      </c>
      <c r="J1267" s="14" t="s">
        <v>1931</v>
      </c>
      <c r="K1267" s="51" t="s">
        <v>969</v>
      </c>
    </row>
    <row r="1268" spans="1:11" x14ac:dyDescent="0.3">
      <c r="A1268" s="14" t="s">
        <v>42</v>
      </c>
      <c r="B1268" s="14" t="s">
        <v>49</v>
      </c>
      <c r="C1268" s="14" t="s">
        <v>2235</v>
      </c>
      <c r="D1268" s="51" t="s">
        <v>2147</v>
      </c>
      <c r="E1268" s="51" t="s">
        <v>23</v>
      </c>
      <c r="F1268" s="14" t="s">
        <v>2285</v>
      </c>
      <c r="G1268" s="14" t="s">
        <v>96</v>
      </c>
      <c r="H1268" s="14" t="s">
        <v>195</v>
      </c>
      <c r="I1268" s="14" t="s">
        <v>196</v>
      </c>
      <c r="J1268" s="14" t="s">
        <v>613</v>
      </c>
      <c r="K1268" s="51" t="s">
        <v>969</v>
      </c>
    </row>
    <row r="1269" spans="1:11" x14ac:dyDescent="0.3">
      <c r="A1269" s="14" t="s">
        <v>42</v>
      </c>
      <c r="B1269" s="14" t="s">
        <v>49</v>
      </c>
      <c r="C1269" s="14" t="s">
        <v>2235</v>
      </c>
      <c r="D1269" s="51" t="s">
        <v>2147</v>
      </c>
      <c r="E1269" s="51" t="s">
        <v>23</v>
      </c>
      <c r="F1269" s="14" t="s">
        <v>2285</v>
      </c>
      <c r="G1269" s="14" t="s">
        <v>96</v>
      </c>
      <c r="H1269" s="14" t="s">
        <v>195</v>
      </c>
      <c r="I1269" s="14" t="s">
        <v>196</v>
      </c>
      <c r="J1269" s="14" t="s">
        <v>613</v>
      </c>
      <c r="K1269" s="51" t="s">
        <v>969</v>
      </c>
    </row>
    <row r="1270" spans="1:11" x14ac:dyDescent="0.3">
      <c r="A1270" s="14" t="s">
        <v>42</v>
      </c>
      <c r="B1270" s="14" t="s">
        <v>49</v>
      </c>
      <c r="C1270" s="14" t="s">
        <v>2235</v>
      </c>
      <c r="D1270" s="51" t="s">
        <v>1448</v>
      </c>
      <c r="E1270" s="51" t="s">
        <v>23</v>
      </c>
      <c r="F1270" s="14" t="s">
        <v>2476</v>
      </c>
      <c r="G1270" s="14" t="s">
        <v>96</v>
      </c>
      <c r="H1270" s="14" t="s">
        <v>195</v>
      </c>
      <c r="I1270" s="14" t="s">
        <v>196</v>
      </c>
      <c r="J1270" s="14" t="s">
        <v>613</v>
      </c>
      <c r="K1270" s="51" t="s">
        <v>969</v>
      </c>
    </row>
    <row r="1271" spans="1:11" x14ac:dyDescent="0.3">
      <c r="A1271" s="14" t="s">
        <v>42</v>
      </c>
      <c r="B1271" s="14" t="s">
        <v>49</v>
      </c>
      <c r="C1271" s="14" t="s">
        <v>1354</v>
      </c>
      <c r="D1271" s="51" t="s">
        <v>2148</v>
      </c>
      <c r="E1271" s="51" t="s">
        <v>23</v>
      </c>
      <c r="F1271" s="14" t="s">
        <v>2286</v>
      </c>
      <c r="G1271" s="14" t="s">
        <v>102</v>
      </c>
      <c r="H1271" s="14" t="s">
        <v>80</v>
      </c>
      <c r="I1271" s="14" t="s">
        <v>1555</v>
      </c>
      <c r="J1271" s="14" t="s">
        <v>2305</v>
      </c>
      <c r="K1271" s="51" t="s">
        <v>969</v>
      </c>
    </row>
    <row r="1272" spans="1:11" x14ac:dyDescent="0.3">
      <c r="A1272" s="14" t="s">
        <v>42</v>
      </c>
      <c r="B1272" s="14" t="s">
        <v>49</v>
      </c>
      <c r="C1272" s="14" t="s">
        <v>1354</v>
      </c>
      <c r="D1272" s="51" t="s">
        <v>2149</v>
      </c>
      <c r="E1272" s="51" t="s">
        <v>23</v>
      </c>
      <c r="F1272" s="14" t="s">
        <v>2287</v>
      </c>
      <c r="G1272" s="14" t="s">
        <v>86</v>
      </c>
      <c r="H1272" s="14" t="s">
        <v>109</v>
      </c>
      <c r="I1272" s="14" t="s">
        <v>1555</v>
      </c>
      <c r="J1272" s="14" t="s">
        <v>2305</v>
      </c>
      <c r="K1272" s="51" t="s">
        <v>969</v>
      </c>
    </row>
    <row r="1273" spans="1:11" x14ac:dyDescent="0.3">
      <c r="A1273" s="14" t="s">
        <v>42</v>
      </c>
      <c r="B1273" s="14" t="s">
        <v>49</v>
      </c>
      <c r="C1273" s="14" t="s">
        <v>1354</v>
      </c>
      <c r="D1273" s="51" t="s">
        <v>2150</v>
      </c>
      <c r="E1273" s="51" t="s">
        <v>23</v>
      </c>
      <c r="F1273" s="14" t="s">
        <v>2288</v>
      </c>
      <c r="G1273" s="14" t="s">
        <v>173</v>
      </c>
      <c r="H1273" s="14" t="s">
        <v>109</v>
      </c>
      <c r="I1273" s="14" t="s">
        <v>1555</v>
      </c>
      <c r="J1273" s="14" t="s">
        <v>2305</v>
      </c>
      <c r="K1273" s="51" t="s">
        <v>969</v>
      </c>
    </row>
    <row r="1274" spans="1:11" x14ac:dyDescent="0.3">
      <c r="A1274" s="14" t="s">
        <v>42</v>
      </c>
      <c r="B1274" s="14" t="s">
        <v>49</v>
      </c>
      <c r="C1274" s="14" t="s">
        <v>1354</v>
      </c>
      <c r="D1274" s="51" t="s">
        <v>2151</v>
      </c>
      <c r="E1274" s="51" t="s">
        <v>23</v>
      </c>
      <c r="F1274" s="14" t="s">
        <v>2289</v>
      </c>
      <c r="G1274" s="14" t="s">
        <v>173</v>
      </c>
      <c r="H1274" s="14" t="s">
        <v>109</v>
      </c>
      <c r="I1274" s="14" t="s">
        <v>1555</v>
      </c>
      <c r="J1274" s="14" t="s">
        <v>2305</v>
      </c>
      <c r="K1274" s="51" t="s">
        <v>969</v>
      </c>
    </row>
    <row r="1275" spans="1:11" x14ac:dyDescent="0.3">
      <c r="A1275" s="14" t="s">
        <v>42</v>
      </c>
      <c r="B1275" s="14" t="s">
        <v>49</v>
      </c>
      <c r="C1275" s="14" t="s">
        <v>117</v>
      </c>
      <c r="D1275" s="51" t="s">
        <v>4546</v>
      </c>
      <c r="E1275" s="51" t="s">
        <v>23</v>
      </c>
      <c r="F1275" s="14" t="s">
        <v>4547</v>
      </c>
      <c r="G1275" s="14" t="s">
        <v>96</v>
      </c>
      <c r="H1275" s="14" t="s">
        <v>81</v>
      </c>
      <c r="I1275" s="14" t="s">
        <v>1614</v>
      </c>
      <c r="J1275" s="14" t="s">
        <v>1615</v>
      </c>
      <c r="K1275" s="51" t="s">
        <v>969</v>
      </c>
    </row>
    <row r="1276" spans="1:11" x14ac:dyDescent="0.3">
      <c r="A1276" s="14" t="s">
        <v>42</v>
      </c>
      <c r="B1276" s="14" t="s">
        <v>49</v>
      </c>
      <c r="C1276" s="14" t="s">
        <v>117</v>
      </c>
      <c r="D1276" s="51" t="s">
        <v>4548</v>
      </c>
      <c r="E1276" s="51" t="s">
        <v>33</v>
      </c>
      <c r="F1276" s="14" t="s">
        <v>4549</v>
      </c>
      <c r="G1276" s="14" t="s">
        <v>96</v>
      </c>
      <c r="H1276" s="14" t="s">
        <v>81</v>
      </c>
      <c r="I1276" s="14" t="s">
        <v>1614</v>
      </c>
      <c r="J1276" s="14" t="s">
        <v>1615</v>
      </c>
      <c r="K1276" s="51" t="s">
        <v>969</v>
      </c>
    </row>
    <row r="1277" spans="1:11" x14ac:dyDescent="0.3">
      <c r="A1277" s="14" t="s">
        <v>42</v>
      </c>
      <c r="B1277" s="14" t="s">
        <v>49</v>
      </c>
      <c r="C1277" s="14" t="s">
        <v>117</v>
      </c>
      <c r="D1277" s="51" t="s">
        <v>4550</v>
      </c>
      <c r="E1277" s="51" t="s">
        <v>23</v>
      </c>
      <c r="F1277" s="14" t="s">
        <v>4551</v>
      </c>
      <c r="G1277" s="14" t="s">
        <v>96</v>
      </c>
      <c r="H1277" s="14" t="s">
        <v>81</v>
      </c>
      <c r="I1277" s="14" t="s">
        <v>1614</v>
      </c>
      <c r="J1277" s="14" t="s">
        <v>1615</v>
      </c>
      <c r="K1277" s="51" t="s">
        <v>969</v>
      </c>
    </row>
    <row r="1278" spans="1:11" x14ac:dyDescent="0.3">
      <c r="A1278" s="14" t="s">
        <v>42</v>
      </c>
      <c r="B1278" s="14" t="s">
        <v>49</v>
      </c>
      <c r="C1278" s="14" t="s">
        <v>117</v>
      </c>
      <c r="D1278" s="51" t="s">
        <v>4552</v>
      </c>
      <c r="E1278" s="51" t="s">
        <v>23</v>
      </c>
      <c r="F1278" s="14" t="s">
        <v>4553</v>
      </c>
      <c r="G1278" s="14" t="s">
        <v>96</v>
      </c>
      <c r="H1278" s="14" t="s">
        <v>81</v>
      </c>
      <c r="I1278" s="14" t="s">
        <v>1614</v>
      </c>
      <c r="J1278" s="14" t="s">
        <v>1615</v>
      </c>
      <c r="K1278" s="51" t="s">
        <v>969</v>
      </c>
    </row>
    <row r="1279" spans="1:11" x14ac:dyDescent="0.3">
      <c r="A1279" s="14" t="s">
        <v>42</v>
      </c>
      <c r="B1279" s="14" t="s">
        <v>49</v>
      </c>
      <c r="C1279" s="14" t="s">
        <v>117</v>
      </c>
      <c r="D1279" s="51" t="s">
        <v>4554</v>
      </c>
      <c r="E1279" s="51" t="s">
        <v>23</v>
      </c>
      <c r="F1279" s="14" t="s">
        <v>4555</v>
      </c>
      <c r="G1279" s="14" t="s">
        <v>96</v>
      </c>
      <c r="H1279" s="14" t="s">
        <v>81</v>
      </c>
      <c r="I1279" s="14" t="s">
        <v>1614</v>
      </c>
      <c r="J1279" s="14" t="s">
        <v>1615</v>
      </c>
      <c r="K1279" s="51" t="s">
        <v>969</v>
      </c>
    </row>
    <row r="1280" spans="1:11" x14ac:dyDescent="0.3">
      <c r="A1280" s="14" t="s">
        <v>42</v>
      </c>
      <c r="B1280" s="14" t="s">
        <v>49</v>
      </c>
      <c r="C1280" s="14" t="s">
        <v>117</v>
      </c>
      <c r="D1280" s="51" t="s">
        <v>4556</v>
      </c>
      <c r="E1280" s="51" t="s">
        <v>23</v>
      </c>
      <c r="F1280" s="14" t="s">
        <v>4557</v>
      </c>
      <c r="G1280" s="14" t="s">
        <v>96</v>
      </c>
      <c r="H1280" s="14" t="s">
        <v>81</v>
      </c>
      <c r="I1280" s="14" t="s">
        <v>1614</v>
      </c>
      <c r="J1280" s="14" t="s">
        <v>1615</v>
      </c>
      <c r="K1280" s="51" t="s">
        <v>969</v>
      </c>
    </row>
    <row r="1281" spans="1:11" x14ac:dyDescent="0.3">
      <c r="A1281" s="14" t="s">
        <v>42</v>
      </c>
      <c r="B1281" s="14" t="s">
        <v>49</v>
      </c>
      <c r="C1281" s="14" t="s">
        <v>117</v>
      </c>
      <c r="D1281" s="51" t="s">
        <v>4558</v>
      </c>
      <c r="E1281" s="51" t="s">
        <v>23</v>
      </c>
      <c r="F1281" s="14" t="s">
        <v>4559</v>
      </c>
      <c r="G1281" s="14" t="s">
        <v>96</v>
      </c>
      <c r="H1281" s="14" t="s">
        <v>81</v>
      </c>
      <c r="I1281" s="14" t="s">
        <v>1614</v>
      </c>
      <c r="J1281" s="14" t="s">
        <v>1615</v>
      </c>
      <c r="K1281" s="51" t="s">
        <v>969</v>
      </c>
    </row>
    <row r="1282" spans="1:11" x14ac:dyDescent="0.3">
      <c r="A1282" s="14" t="s">
        <v>42</v>
      </c>
      <c r="B1282" s="14" t="s">
        <v>49</v>
      </c>
      <c r="C1282" s="14" t="s">
        <v>117</v>
      </c>
      <c r="D1282" s="51" t="s">
        <v>4560</v>
      </c>
      <c r="E1282" s="51" t="s">
        <v>23</v>
      </c>
      <c r="F1282" s="14" t="s">
        <v>4561</v>
      </c>
      <c r="G1282" s="14" t="s">
        <v>96</v>
      </c>
      <c r="H1282" s="14" t="s">
        <v>81</v>
      </c>
      <c r="I1282" s="14" t="s">
        <v>1614</v>
      </c>
      <c r="J1282" s="14" t="s">
        <v>1615</v>
      </c>
      <c r="K1282" s="51" t="s">
        <v>969</v>
      </c>
    </row>
    <row r="1283" spans="1:11" x14ac:dyDescent="0.3">
      <c r="A1283" s="14" t="s">
        <v>42</v>
      </c>
      <c r="B1283" s="14" t="s">
        <v>49</v>
      </c>
      <c r="C1283" s="14" t="s">
        <v>117</v>
      </c>
      <c r="D1283" s="51" t="s">
        <v>4562</v>
      </c>
      <c r="E1283" s="51" t="s">
        <v>23</v>
      </c>
      <c r="F1283" s="14" t="s">
        <v>4563</v>
      </c>
      <c r="G1283" s="14" t="s">
        <v>96</v>
      </c>
      <c r="H1283" s="14" t="s">
        <v>81</v>
      </c>
      <c r="I1283" s="14" t="s">
        <v>1614</v>
      </c>
      <c r="J1283" s="14" t="s">
        <v>1615</v>
      </c>
      <c r="K1283" s="51" t="s">
        <v>969</v>
      </c>
    </row>
    <row r="1284" spans="1:11" x14ac:dyDescent="0.3">
      <c r="A1284" s="14" t="s">
        <v>42</v>
      </c>
      <c r="B1284" s="14" t="s">
        <v>49</v>
      </c>
      <c r="C1284" s="14" t="s">
        <v>164</v>
      </c>
      <c r="D1284" s="51" t="s">
        <v>4564</v>
      </c>
      <c r="E1284" s="51" t="s">
        <v>32</v>
      </c>
      <c r="F1284" s="14" t="s">
        <v>4565</v>
      </c>
      <c r="G1284" s="14" t="s">
        <v>125</v>
      </c>
      <c r="H1284" s="14" t="s">
        <v>109</v>
      </c>
      <c r="I1284" s="14" t="s">
        <v>179</v>
      </c>
      <c r="J1284" s="14" t="s">
        <v>1560</v>
      </c>
      <c r="K1284" s="51" t="s">
        <v>969</v>
      </c>
    </row>
    <row r="1285" spans="1:11" x14ac:dyDescent="0.3">
      <c r="A1285" s="14" t="s">
        <v>42</v>
      </c>
      <c r="B1285" s="14" t="s">
        <v>49</v>
      </c>
      <c r="C1285" s="14" t="s">
        <v>1932</v>
      </c>
      <c r="D1285" s="51" t="s">
        <v>1933</v>
      </c>
      <c r="E1285" s="51" t="s">
        <v>23</v>
      </c>
      <c r="F1285" s="14" t="s">
        <v>2477</v>
      </c>
      <c r="G1285" s="14" t="s">
        <v>199</v>
      </c>
      <c r="H1285" s="14" t="s">
        <v>171</v>
      </c>
      <c r="I1285" s="14" t="s">
        <v>1934</v>
      </c>
      <c r="J1285" s="14" t="s">
        <v>1935</v>
      </c>
      <c r="K1285" s="51" t="s">
        <v>969</v>
      </c>
    </row>
    <row r="1286" spans="1:11" x14ac:dyDescent="0.3">
      <c r="A1286" s="14" t="s">
        <v>42</v>
      </c>
      <c r="B1286" s="14" t="s">
        <v>49</v>
      </c>
      <c r="C1286" s="14" t="s">
        <v>1436</v>
      </c>
      <c r="D1286" s="51" t="s">
        <v>1437</v>
      </c>
      <c r="E1286" s="51" t="s">
        <v>23</v>
      </c>
      <c r="F1286" s="14" t="s">
        <v>2478</v>
      </c>
      <c r="G1286" s="14" t="s">
        <v>156</v>
      </c>
      <c r="H1286" s="14" t="s">
        <v>80</v>
      </c>
      <c r="I1286" s="14" t="s">
        <v>179</v>
      </c>
      <c r="J1286" s="14" t="s">
        <v>1438</v>
      </c>
      <c r="K1286" s="51" t="s">
        <v>969</v>
      </c>
    </row>
    <row r="1287" spans="1:11" x14ac:dyDescent="0.3">
      <c r="A1287" s="14" t="s">
        <v>42</v>
      </c>
      <c r="B1287" s="14" t="s">
        <v>49</v>
      </c>
      <c r="C1287" s="14" t="s">
        <v>3432</v>
      </c>
      <c r="D1287" s="51" t="s">
        <v>3433</v>
      </c>
      <c r="E1287" s="51" t="s">
        <v>35</v>
      </c>
      <c r="F1287" s="14" t="s">
        <v>3465</v>
      </c>
      <c r="G1287" s="14" t="s">
        <v>96</v>
      </c>
      <c r="H1287" s="14" t="s">
        <v>1037</v>
      </c>
      <c r="I1287" s="14" t="s">
        <v>152</v>
      </c>
      <c r="J1287" s="14" t="s">
        <v>3434</v>
      </c>
      <c r="K1287" s="51" t="s">
        <v>969</v>
      </c>
    </row>
    <row r="1288" spans="1:11" x14ac:dyDescent="0.3">
      <c r="A1288" s="14" t="s">
        <v>42</v>
      </c>
      <c r="B1288" s="14" t="s">
        <v>45</v>
      </c>
      <c r="C1288" s="14" t="s">
        <v>108</v>
      </c>
      <c r="D1288" s="51" t="s">
        <v>1610</v>
      </c>
      <c r="E1288" s="51" t="s">
        <v>31</v>
      </c>
      <c r="F1288" s="14" t="s">
        <v>92</v>
      </c>
      <c r="G1288" s="14" t="s">
        <v>118</v>
      </c>
      <c r="H1288" s="14" t="s">
        <v>140</v>
      </c>
      <c r="I1288" s="14" t="s">
        <v>141</v>
      </c>
      <c r="J1288" s="14" t="s">
        <v>142</v>
      </c>
      <c r="K1288" s="51" t="s">
        <v>969</v>
      </c>
    </row>
    <row r="1289" spans="1:11" x14ac:dyDescent="0.3">
      <c r="A1289" s="14" t="s">
        <v>42</v>
      </c>
      <c r="B1289" s="14" t="s">
        <v>45</v>
      </c>
      <c r="C1289" s="14" t="s">
        <v>108</v>
      </c>
      <c r="D1289" s="51" t="s">
        <v>1611</v>
      </c>
      <c r="E1289" s="51" t="s">
        <v>31</v>
      </c>
      <c r="F1289" s="14" t="s">
        <v>92</v>
      </c>
      <c r="G1289" s="14" t="s">
        <v>118</v>
      </c>
      <c r="H1289" s="14" t="s">
        <v>140</v>
      </c>
      <c r="I1289" s="14" t="s">
        <v>141</v>
      </c>
      <c r="J1289" s="14" t="s">
        <v>142</v>
      </c>
      <c r="K1289" s="51" t="s">
        <v>969</v>
      </c>
    </row>
    <row r="1290" spans="1:11" x14ac:dyDescent="0.3">
      <c r="A1290" s="14" t="s">
        <v>42</v>
      </c>
      <c r="B1290" s="14" t="s">
        <v>45</v>
      </c>
      <c r="C1290" s="14" t="s">
        <v>108</v>
      </c>
      <c r="D1290" s="51" t="s">
        <v>1612</v>
      </c>
      <c r="E1290" s="51" t="s">
        <v>31</v>
      </c>
      <c r="F1290" s="14" t="s">
        <v>92</v>
      </c>
      <c r="G1290" s="14" t="s">
        <v>118</v>
      </c>
      <c r="H1290" s="14" t="s">
        <v>140</v>
      </c>
      <c r="I1290" s="14" t="s">
        <v>141</v>
      </c>
      <c r="J1290" s="14" t="s">
        <v>142</v>
      </c>
      <c r="K1290" s="51" t="s">
        <v>969</v>
      </c>
    </row>
    <row r="1291" spans="1:11" x14ac:dyDescent="0.3">
      <c r="A1291" s="14" t="s">
        <v>42</v>
      </c>
      <c r="B1291" s="14" t="s">
        <v>45</v>
      </c>
      <c r="C1291" s="14" t="s">
        <v>108</v>
      </c>
      <c r="D1291" s="51" t="s">
        <v>1397</v>
      </c>
      <c r="E1291" s="51" t="s">
        <v>31</v>
      </c>
      <c r="F1291" s="14" t="s">
        <v>92</v>
      </c>
      <c r="G1291" s="14" t="s">
        <v>118</v>
      </c>
      <c r="H1291" s="14" t="s">
        <v>140</v>
      </c>
      <c r="I1291" s="14" t="s">
        <v>141</v>
      </c>
      <c r="J1291" s="14" t="s">
        <v>142</v>
      </c>
      <c r="K1291" s="51" t="s">
        <v>969</v>
      </c>
    </row>
    <row r="1292" spans="1:11" x14ac:dyDescent="0.3">
      <c r="A1292" s="14" t="s">
        <v>42</v>
      </c>
      <c r="B1292" s="14" t="s">
        <v>45</v>
      </c>
      <c r="C1292" s="14" t="s">
        <v>108</v>
      </c>
      <c r="D1292" s="51" t="s">
        <v>1398</v>
      </c>
      <c r="E1292" s="51" t="s">
        <v>31</v>
      </c>
      <c r="F1292" s="14" t="s">
        <v>92</v>
      </c>
      <c r="G1292" s="14" t="s">
        <v>118</v>
      </c>
      <c r="H1292" s="14" t="s">
        <v>140</v>
      </c>
      <c r="I1292" s="14" t="s">
        <v>141</v>
      </c>
      <c r="J1292" s="14" t="s">
        <v>142</v>
      </c>
      <c r="K1292" s="51" t="s">
        <v>969</v>
      </c>
    </row>
    <row r="1293" spans="1:11" x14ac:dyDescent="0.3">
      <c r="A1293" s="14" t="s">
        <v>42</v>
      </c>
      <c r="B1293" s="14" t="s">
        <v>45</v>
      </c>
      <c r="C1293" s="14" t="s">
        <v>108</v>
      </c>
      <c r="D1293" s="51" t="s">
        <v>1399</v>
      </c>
      <c r="E1293" s="51" t="s">
        <v>31</v>
      </c>
      <c r="F1293" s="14" t="s">
        <v>92</v>
      </c>
      <c r="G1293" s="14" t="s">
        <v>118</v>
      </c>
      <c r="H1293" s="14" t="s">
        <v>140</v>
      </c>
      <c r="I1293" s="14" t="s">
        <v>141</v>
      </c>
      <c r="J1293" s="14" t="s">
        <v>142</v>
      </c>
      <c r="K1293" s="51" t="s">
        <v>969</v>
      </c>
    </row>
    <row r="1294" spans="1:11" x14ac:dyDescent="0.3">
      <c r="A1294" s="14" t="s">
        <v>42</v>
      </c>
      <c r="B1294" s="14" t="s">
        <v>45</v>
      </c>
      <c r="C1294" s="14" t="s">
        <v>108</v>
      </c>
      <c r="D1294" s="51" t="s">
        <v>1536</v>
      </c>
      <c r="E1294" s="51" t="s">
        <v>29</v>
      </c>
      <c r="F1294" s="14" t="s">
        <v>92</v>
      </c>
      <c r="G1294" s="14" t="s">
        <v>118</v>
      </c>
      <c r="H1294" s="14" t="s">
        <v>140</v>
      </c>
      <c r="I1294" s="14" t="s">
        <v>141</v>
      </c>
      <c r="J1294" s="14" t="s">
        <v>142</v>
      </c>
      <c r="K1294" s="51" t="s">
        <v>969</v>
      </c>
    </row>
    <row r="1295" spans="1:11" x14ac:dyDescent="0.3">
      <c r="A1295" s="14" t="s">
        <v>42</v>
      </c>
      <c r="B1295" s="14" t="s">
        <v>45</v>
      </c>
      <c r="C1295" s="14" t="s">
        <v>108</v>
      </c>
      <c r="D1295" s="51" t="s">
        <v>1534</v>
      </c>
      <c r="E1295" s="51" t="s">
        <v>29</v>
      </c>
      <c r="F1295" s="14" t="s">
        <v>92</v>
      </c>
      <c r="G1295" s="14" t="s">
        <v>118</v>
      </c>
      <c r="H1295" s="14" t="s">
        <v>140</v>
      </c>
      <c r="I1295" s="14" t="s">
        <v>141</v>
      </c>
      <c r="J1295" s="14" t="s">
        <v>142</v>
      </c>
      <c r="K1295" s="51" t="s">
        <v>969</v>
      </c>
    </row>
    <row r="1296" spans="1:11" x14ac:dyDescent="0.3">
      <c r="A1296" s="14" t="s">
        <v>42</v>
      </c>
      <c r="B1296" s="14" t="s">
        <v>45</v>
      </c>
      <c r="C1296" s="14" t="s">
        <v>1212</v>
      </c>
      <c r="D1296" s="51" t="s">
        <v>1480</v>
      </c>
      <c r="E1296" s="51" t="s">
        <v>32</v>
      </c>
      <c r="F1296" s="14" t="s">
        <v>2479</v>
      </c>
      <c r="G1296" s="14" t="s">
        <v>162</v>
      </c>
      <c r="H1296" s="14" t="s">
        <v>1037</v>
      </c>
      <c r="I1296" s="14" t="s">
        <v>1201</v>
      </c>
      <c r="J1296" s="14" t="s">
        <v>1481</v>
      </c>
      <c r="K1296" s="51" t="s">
        <v>980</v>
      </c>
    </row>
    <row r="1297" spans="1:11" x14ac:dyDescent="0.3">
      <c r="A1297" s="14" t="s">
        <v>42</v>
      </c>
      <c r="B1297" s="14" t="s">
        <v>45</v>
      </c>
      <c r="C1297" s="14" t="s">
        <v>164</v>
      </c>
      <c r="D1297" s="51" t="s">
        <v>1936</v>
      </c>
      <c r="E1297" s="51" t="s">
        <v>32</v>
      </c>
      <c r="F1297" s="14" t="s">
        <v>92</v>
      </c>
      <c r="G1297" s="14" t="s">
        <v>199</v>
      </c>
      <c r="H1297" s="14" t="s">
        <v>109</v>
      </c>
      <c r="I1297" s="14" t="s">
        <v>1937</v>
      </c>
      <c r="J1297" s="14" t="s">
        <v>1938</v>
      </c>
      <c r="K1297" s="51" t="s">
        <v>969</v>
      </c>
    </row>
    <row r="1298" spans="1:11" x14ac:dyDescent="0.3">
      <c r="A1298" s="14" t="s">
        <v>42</v>
      </c>
      <c r="B1298" s="14" t="s">
        <v>45</v>
      </c>
      <c r="C1298" s="14" t="s">
        <v>164</v>
      </c>
      <c r="D1298" s="51" t="s">
        <v>1939</v>
      </c>
      <c r="E1298" s="51" t="s">
        <v>32</v>
      </c>
      <c r="F1298" s="14" t="s">
        <v>92</v>
      </c>
      <c r="G1298" s="14" t="s">
        <v>199</v>
      </c>
      <c r="H1298" s="14" t="s">
        <v>109</v>
      </c>
      <c r="I1298" s="14" t="s">
        <v>1937</v>
      </c>
      <c r="J1298" s="14" t="s">
        <v>1938</v>
      </c>
      <c r="K1298" s="51" t="s">
        <v>969</v>
      </c>
    </row>
    <row r="1299" spans="1:11" x14ac:dyDescent="0.3">
      <c r="A1299" s="14" t="s">
        <v>42</v>
      </c>
      <c r="B1299" s="14" t="s">
        <v>45</v>
      </c>
      <c r="C1299" s="14" t="s">
        <v>164</v>
      </c>
      <c r="D1299" s="51" t="s">
        <v>1940</v>
      </c>
      <c r="E1299" s="51" t="s">
        <v>32</v>
      </c>
      <c r="F1299" s="14" t="s">
        <v>92</v>
      </c>
      <c r="G1299" s="14" t="s">
        <v>199</v>
      </c>
      <c r="H1299" s="14" t="s">
        <v>109</v>
      </c>
      <c r="I1299" s="14" t="s">
        <v>1937</v>
      </c>
      <c r="J1299" s="14" t="s">
        <v>1938</v>
      </c>
      <c r="K1299" s="51" t="s">
        <v>969</v>
      </c>
    </row>
    <row r="1300" spans="1:11" x14ac:dyDescent="0.3">
      <c r="A1300" s="14" t="s">
        <v>42</v>
      </c>
      <c r="B1300" s="14" t="s">
        <v>45</v>
      </c>
      <c r="C1300" s="14" t="s">
        <v>164</v>
      </c>
      <c r="D1300" s="51" t="s">
        <v>1941</v>
      </c>
      <c r="E1300" s="51" t="s">
        <v>32</v>
      </c>
      <c r="F1300" s="14" t="s">
        <v>92</v>
      </c>
      <c r="G1300" s="14" t="s">
        <v>199</v>
      </c>
      <c r="H1300" s="14" t="s">
        <v>109</v>
      </c>
      <c r="I1300" s="14" t="s">
        <v>1937</v>
      </c>
      <c r="J1300" s="14" t="s">
        <v>1938</v>
      </c>
      <c r="K1300" s="51" t="s">
        <v>969</v>
      </c>
    </row>
    <row r="1301" spans="1:11" x14ac:dyDescent="0.3">
      <c r="A1301" s="14" t="s">
        <v>42</v>
      </c>
      <c r="B1301" s="14" t="s">
        <v>45</v>
      </c>
      <c r="C1301" s="14" t="s">
        <v>164</v>
      </c>
      <c r="D1301" s="51" t="s">
        <v>1942</v>
      </c>
      <c r="E1301" s="51" t="s">
        <v>32</v>
      </c>
      <c r="F1301" s="14" t="s">
        <v>92</v>
      </c>
      <c r="G1301" s="14" t="s">
        <v>199</v>
      </c>
      <c r="H1301" s="14" t="s">
        <v>109</v>
      </c>
      <c r="I1301" s="14" t="s">
        <v>1937</v>
      </c>
      <c r="J1301" s="14" t="s">
        <v>1938</v>
      </c>
      <c r="K1301" s="51" t="s">
        <v>969</v>
      </c>
    </row>
    <row r="1302" spans="1:11" x14ac:dyDescent="0.3">
      <c r="A1302" s="14" t="s">
        <v>42</v>
      </c>
      <c r="B1302" s="14" t="s">
        <v>45</v>
      </c>
      <c r="C1302" s="14" t="s">
        <v>164</v>
      </c>
      <c r="D1302" s="51" t="s">
        <v>1943</v>
      </c>
      <c r="E1302" s="51" t="s">
        <v>32</v>
      </c>
      <c r="F1302" s="14" t="s">
        <v>92</v>
      </c>
      <c r="G1302" s="14" t="s">
        <v>199</v>
      </c>
      <c r="H1302" s="14" t="s">
        <v>109</v>
      </c>
      <c r="I1302" s="14" t="s">
        <v>1937</v>
      </c>
      <c r="J1302" s="14" t="s">
        <v>1938</v>
      </c>
      <c r="K1302" s="51" t="s">
        <v>969</v>
      </c>
    </row>
    <row r="1303" spans="1:11" x14ac:dyDescent="0.3">
      <c r="A1303" s="14" t="s">
        <v>42</v>
      </c>
      <c r="B1303" s="14" t="s">
        <v>50</v>
      </c>
      <c r="C1303" s="14" t="s">
        <v>3435</v>
      </c>
      <c r="D1303" s="51" t="s">
        <v>3436</v>
      </c>
      <c r="E1303" s="51" t="s">
        <v>23</v>
      </c>
      <c r="F1303" s="14" t="s">
        <v>3466</v>
      </c>
      <c r="G1303" s="14" t="s">
        <v>100</v>
      </c>
      <c r="H1303" s="14" t="s">
        <v>907</v>
      </c>
      <c r="I1303" s="14" t="s">
        <v>1374</v>
      </c>
      <c r="J1303" s="14" t="s">
        <v>3437</v>
      </c>
      <c r="K1303" s="51" t="s">
        <v>969</v>
      </c>
    </row>
    <row r="1304" spans="1:11" x14ac:dyDescent="0.3">
      <c r="A1304" s="14" t="s">
        <v>42</v>
      </c>
      <c r="B1304" s="14" t="s">
        <v>50</v>
      </c>
      <c r="C1304" s="14" t="s">
        <v>3435</v>
      </c>
      <c r="D1304" s="51" t="s">
        <v>3438</v>
      </c>
      <c r="E1304" s="51" t="s">
        <v>23</v>
      </c>
      <c r="F1304" s="14" t="s">
        <v>3467</v>
      </c>
      <c r="G1304" s="14" t="s">
        <v>100</v>
      </c>
      <c r="H1304" s="14" t="s">
        <v>907</v>
      </c>
      <c r="I1304" s="14" t="s">
        <v>1374</v>
      </c>
      <c r="J1304" s="14" t="s">
        <v>3437</v>
      </c>
      <c r="K1304" s="51" t="s">
        <v>969</v>
      </c>
    </row>
    <row r="1305" spans="1:11" x14ac:dyDescent="0.3">
      <c r="A1305" s="14" t="s">
        <v>42</v>
      </c>
      <c r="B1305" s="14" t="s">
        <v>50</v>
      </c>
      <c r="C1305" s="14" t="s">
        <v>3435</v>
      </c>
      <c r="D1305" s="51" t="s">
        <v>3439</v>
      </c>
      <c r="E1305" s="51" t="s">
        <v>23</v>
      </c>
      <c r="F1305" s="14" t="s">
        <v>3468</v>
      </c>
      <c r="G1305" s="14" t="s">
        <v>100</v>
      </c>
      <c r="H1305" s="14" t="s">
        <v>907</v>
      </c>
      <c r="I1305" s="14" t="s">
        <v>1374</v>
      </c>
      <c r="J1305" s="14" t="s">
        <v>3437</v>
      </c>
      <c r="K1305" s="51" t="s">
        <v>969</v>
      </c>
    </row>
    <row r="1306" spans="1:11" x14ac:dyDescent="0.3">
      <c r="A1306" s="14" t="s">
        <v>42</v>
      </c>
      <c r="B1306" s="14" t="s">
        <v>50</v>
      </c>
      <c r="C1306" s="14" t="s">
        <v>3435</v>
      </c>
      <c r="D1306" s="51" t="s">
        <v>3440</v>
      </c>
      <c r="E1306" s="51" t="s">
        <v>20</v>
      </c>
      <c r="F1306" s="14" t="s">
        <v>3469</v>
      </c>
      <c r="G1306" s="14" t="s">
        <v>100</v>
      </c>
      <c r="H1306" s="14" t="s">
        <v>907</v>
      </c>
      <c r="I1306" s="14" t="s">
        <v>1374</v>
      </c>
      <c r="J1306" s="14" t="s">
        <v>3437</v>
      </c>
      <c r="K1306" s="51" t="s">
        <v>969</v>
      </c>
    </row>
    <row r="1307" spans="1:11" x14ac:dyDescent="0.3">
      <c r="A1307" s="14" t="s">
        <v>42</v>
      </c>
      <c r="B1307" s="14" t="s">
        <v>50</v>
      </c>
      <c r="C1307" s="14" t="s">
        <v>3435</v>
      </c>
      <c r="D1307" s="51" t="s">
        <v>3441</v>
      </c>
      <c r="E1307" s="51" t="s">
        <v>23</v>
      </c>
      <c r="F1307" s="14" t="s">
        <v>3470</v>
      </c>
      <c r="G1307" s="14" t="s">
        <v>100</v>
      </c>
      <c r="H1307" s="14" t="s">
        <v>907</v>
      </c>
      <c r="I1307" s="14" t="s">
        <v>1374</v>
      </c>
      <c r="J1307" s="14" t="s">
        <v>3437</v>
      </c>
      <c r="K1307" s="51" t="s">
        <v>969</v>
      </c>
    </row>
    <row r="1308" spans="1:11" x14ac:dyDescent="0.3">
      <c r="A1308" s="14" t="s">
        <v>42</v>
      </c>
      <c r="B1308" s="14" t="s">
        <v>50</v>
      </c>
      <c r="C1308" s="14" t="s">
        <v>3435</v>
      </c>
      <c r="D1308" s="51" t="s">
        <v>3442</v>
      </c>
      <c r="E1308" s="51" t="s">
        <v>23</v>
      </c>
      <c r="F1308" s="14" t="s">
        <v>3471</v>
      </c>
      <c r="G1308" s="14" t="s">
        <v>100</v>
      </c>
      <c r="H1308" s="14" t="s">
        <v>907</v>
      </c>
      <c r="I1308" s="14" t="s">
        <v>1374</v>
      </c>
      <c r="J1308" s="14" t="s">
        <v>3437</v>
      </c>
      <c r="K1308" s="51" t="s">
        <v>969</v>
      </c>
    </row>
    <row r="1309" spans="1:11" x14ac:dyDescent="0.3">
      <c r="A1309" s="14" t="s">
        <v>42</v>
      </c>
      <c r="B1309" s="14" t="s">
        <v>50</v>
      </c>
      <c r="C1309" s="14" t="s">
        <v>114</v>
      </c>
      <c r="D1309" s="51" t="s">
        <v>1537</v>
      </c>
      <c r="E1309" s="51" t="s">
        <v>20</v>
      </c>
      <c r="F1309" s="14" t="s">
        <v>2480</v>
      </c>
      <c r="G1309" s="14" t="s">
        <v>147</v>
      </c>
      <c r="H1309" s="14" t="s">
        <v>109</v>
      </c>
      <c r="I1309" s="14" t="s">
        <v>1374</v>
      </c>
      <c r="J1309" s="14" t="s">
        <v>1419</v>
      </c>
      <c r="K1309" s="51" t="s">
        <v>969</v>
      </c>
    </row>
    <row r="1310" spans="1:11" x14ac:dyDescent="0.3">
      <c r="A1310" s="14" t="s">
        <v>42</v>
      </c>
      <c r="B1310" s="14" t="s">
        <v>48</v>
      </c>
      <c r="C1310" s="14" t="s">
        <v>4566</v>
      </c>
      <c r="D1310" s="51" t="s">
        <v>4567</v>
      </c>
      <c r="E1310" s="51" t="s">
        <v>20</v>
      </c>
      <c r="F1310" s="14" t="s">
        <v>4568</v>
      </c>
      <c r="G1310" s="14" t="s">
        <v>107</v>
      </c>
      <c r="H1310" s="14" t="s">
        <v>195</v>
      </c>
      <c r="I1310" s="14" t="s">
        <v>1355</v>
      </c>
      <c r="J1310" s="14" t="s">
        <v>4569</v>
      </c>
      <c r="K1310" s="51" t="s">
        <v>969</v>
      </c>
    </row>
    <row r="1311" spans="1:11" x14ac:dyDescent="0.3">
      <c r="A1311" s="14" t="s">
        <v>42</v>
      </c>
      <c r="B1311" s="14" t="s">
        <v>48</v>
      </c>
      <c r="C1311" s="14" t="s">
        <v>108</v>
      </c>
      <c r="D1311" s="51" t="s">
        <v>2152</v>
      </c>
      <c r="E1311" s="51" t="s">
        <v>23</v>
      </c>
      <c r="F1311" s="14" t="s">
        <v>2290</v>
      </c>
      <c r="G1311" s="14" t="s">
        <v>119</v>
      </c>
      <c r="H1311" s="14" t="s">
        <v>80</v>
      </c>
      <c r="I1311" s="14" t="s">
        <v>95</v>
      </c>
      <c r="J1311" s="14" t="s">
        <v>127</v>
      </c>
      <c r="K1311" s="51" t="s">
        <v>969</v>
      </c>
    </row>
    <row r="1312" spans="1:11" x14ac:dyDescent="0.3">
      <c r="A1312" s="14" t="s">
        <v>42</v>
      </c>
      <c r="B1312" s="14" t="s">
        <v>48</v>
      </c>
      <c r="C1312" s="14" t="s">
        <v>108</v>
      </c>
      <c r="D1312" s="51" t="s">
        <v>2153</v>
      </c>
      <c r="E1312" s="51" t="s">
        <v>23</v>
      </c>
      <c r="F1312" s="14" t="s">
        <v>2291</v>
      </c>
      <c r="G1312" s="14" t="s">
        <v>147</v>
      </c>
      <c r="H1312" s="14" t="s">
        <v>80</v>
      </c>
      <c r="I1312" s="14" t="s">
        <v>95</v>
      </c>
      <c r="J1312" s="14" t="s">
        <v>127</v>
      </c>
      <c r="K1312" s="51" t="s">
        <v>969</v>
      </c>
    </row>
    <row r="1313" spans="1:11" x14ac:dyDescent="0.3">
      <c r="A1313" s="14" t="s">
        <v>42</v>
      </c>
      <c r="B1313" s="14" t="s">
        <v>48</v>
      </c>
      <c r="C1313" s="14" t="s">
        <v>108</v>
      </c>
      <c r="D1313" s="51" t="s">
        <v>4570</v>
      </c>
      <c r="E1313" s="51" t="s">
        <v>23</v>
      </c>
      <c r="F1313" s="14" t="s">
        <v>4571</v>
      </c>
      <c r="G1313" s="14" t="s">
        <v>104</v>
      </c>
      <c r="H1313" s="14" t="s">
        <v>80</v>
      </c>
      <c r="I1313" s="14" t="s">
        <v>95</v>
      </c>
      <c r="J1313" s="14" t="s">
        <v>127</v>
      </c>
      <c r="K1313" s="51" t="s">
        <v>969</v>
      </c>
    </row>
    <row r="1314" spans="1:11" x14ac:dyDescent="0.3">
      <c r="A1314" s="14" t="s">
        <v>42</v>
      </c>
      <c r="B1314" s="14" t="s">
        <v>48</v>
      </c>
      <c r="C1314" s="14" t="s">
        <v>108</v>
      </c>
      <c r="D1314" s="51" t="s">
        <v>2154</v>
      </c>
      <c r="E1314" s="51" t="s">
        <v>23</v>
      </c>
      <c r="F1314" s="14" t="s">
        <v>2292</v>
      </c>
      <c r="G1314" s="14" t="s">
        <v>104</v>
      </c>
      <c r="H1314" s="14" t="s">
        <v>80</v>
      </c>
      <c r="I1314" s="14" t="s">
        <v>95</v>
      </c>
      <c r="J1314" s="14" t="s">
        <v>127</v>
      </c>
      <c r="K1314" s="51" t="s">
        <v>969</v>
      </c>
    </row>
    <row r="1315" spans="1:11" x14ac:dyDescent="0.3">
      <c r="A1315" s="14" t="s">
        <v>42</v>
      </c>
      <c r="B1315" s="14" t="s">
        <v>48</v>
      </c>
      <c r="C1315" s="14" t="s">
        <v>108</v>
      </c>
      <c r="D1315" s="51" t="s">
        <v>4572</v>
      </c>
      <c r="E1315" s="51" t="s">
        <v>79</v>
      </c>
      <c r="F1315" s="14" t="s">
        <v>4573</v>
      </c>
      <c r="G1315" s="14" t="s">
        <v>119</v>
      </c>
      <c r="H1315" s="14" t="s">
        <v>80</v>
      </c>
      <c r="I1315" s="14" t="s">
        <v>95</v>
      </c>
      <c r="J1315" s="14" t="s">
        <v>127</v>
      </c>
      <c r="K1315" s="51" t="s">
        <v>969</v>
      </c>
    </row>
    <row r="1316" spans="1:11" x14ac:dyDescent="0.3">
      <c r="A1316" s="14" t="s">
        <v>42</v>
      </c>
      <c r="B1316" s="14" t="s">
        <v>48</v>
      </c>
      <c r="C1316" s="14" t="s">
        <v>108</v>
      </c>
      <c r="D1316" s="51" t="s">
        <v>4574</v>
      </c>
      <c r="E1316" s="51" t="s">
        <v>31</v>
      </c>
      <c r="F1316" s="14" t="s">
        <v>4575</v>
      </c>
      <c r="G1316" s="14" t="s">
        <v>144</v>
      </c>
      <c r="H1316" s="14" t="s">
        <v>140</v>
      </c>
      <c r="I1316" s="14" t="s">
        <v>141</v>
      </c>
      <c r="J1316" s="14" t="s">
        <v>142</v>
      </c>
      <c r="K1316" s="51" t="s">
        <v>969</v>
      </c>
    </row>
    <row r="1317" spans="1:11" x14ac:dyDescent="0.3">
      <c r="A1317" s="14" t="s">
        <v>42</v>
      </c>
      <c r="B1317" s="14" t="s">
        <v>48</v>
      </c>
      <c r="C1317" s="14" t="s">
        <v>108</v>
      </c>
      <c r="D1317" s="51" t="s">
        <v>4576</v>
      </c>
      <c r="E1317" s="51" t="s">
        <v>79</v>
      </c>
      <c r="F1317" s="14" t="s">
        <v>4577</v>
      </c>
      <c r="G1317" s="14" t="s">
        <v>94</v>
      </c>
      <c r="H1317" s="14" t="s">
        <v>80</v>
      </c>
      <c r="I1317" s="14" t="s">
        <v>95</v>
      </c>
      <c r="J1317" s="14" t="s">
        <v>127</v>
      </c>
      <c r="K1317" s="51" t="s">
        <v>969</v>
      </c>
    </row>
    <row r="1318" spans="1:11" x14ac:dyDescent="0.3">
      <c r="A1318" s="14" t="s">
        <v>42</v>
      </c>
      <c r="B1318" s="14" t="s">
        <v>48</v>
      </c>
      <c r="C1318" s="14" t="s">
        <v>3145</v>
      </c>
      <c r="D1318" s="51" t="s">
        <v>3146</v>
      </c>
      <c r="E1318" s="51" t="s">
        <v>27</v>
      </c>
      <c r="F1318" s="14" t="s">
        <v>3294</v>
      </c>
      <c r="G1318" s="14" t="s">
        <v>133</v>
      </c>
      <c r="H1318" s="14" t="s">
        <v>109</v>
      </c>
      <c r="I1318" s="14" t="s">
        <v>1555</v>
      </c>
      <c r="J1318" s="14" t="s">
        <v>3147</v>
      </c>
      <c r="K1318" s="51" t="s">
        <v>969</v>
      </c>
    </row>
    <row r="1319" spans="1:11" x14ac:dyDescent="0.3">
      <c r="A1319" s="14" t="s">
        <v>42</v>
      </c>
      <c r="B1319" s="14" t="s">
        <v>48</v>
      </c>
      <c r="C1319" s="14" t="s">
        <v>3145</v>
      </c>
      <c r="D1319" s="51" t="s">
        <v>3148</v>
      </c>
      <c r="E1319" s="51" t="s">
        <v>23</v>
      </c>
      <c r="F1319" s="14" t="s">
        <v>3295</v>
      </c>
      <c r="G1319" s="14" t="s">
        <v>131</v>
      </c>
      <c r="H1319" s="14" t="s">
        <v>109</v>
      </c>
      <c r="I1319" s="14" t="s">
        <v>1555</v>
      </c>
      <c r="J1319" s="14" t="s">
        <v>3147</v>
      </c>
      <c r="K1319" s="51" t="s">
        <v>969</v>
      </c>
    </row>
    <row r="1320" spans="1:11" x14ac:dyDescent="0.3">
      <c r="A1320" s="14" t="s">
        <v>42</v>
      </c>
      <c r="B1320" s="14" t="s">
        <v>48</v>
      </c>
      <c r="C1320" s="14" t="s">
        <v>188</v>
      </c>
      <c r="D1320" s="51" t="s">
        <v>3443</v>
      </c>
      <c r="E1320" s="51" t="s">
        <v>23</v>
      </c>
      <c r="F1320" s="14" t="s">
        <v>3472</v>
      </c>
      <c r="G1320" s="14" t="s">
        <v>86</v>
      </c>
      <c r="H1320" s="14" t="s">
        <v>1037</v>
      </c>
      <c r="I1320" s="14" t="s">
        <v>95</v>
      </c>
      <c r="J1320" s="14" t="s">
        <v>3434</v>
      </c>
      <c r="K1320" s="51" t="s">
        <v>969</v>
      </c>
    </row>
    <row r="1321" spans="1:11" x14ac:dyDescent="0.3">
      <c r="A1321" s="14" t="s">
        <v>42</v>
      </c>
      <c r="B1321" s="14" t="s">
        <v>48</v>
      </c>
      <c r="C1321" s="14" t="s">
        <v>188</v>
      </c>
      <c r="D1321" s="51" t="s">
        <v>3444</v>
      </c>
      <c r="E1321" s="51" t="s">
        <v>23</v>
      </c>
      <c r="F1321" s="14" t="s">
        <v>3473</v>
      </c>
      <c r="G1321" s="14" t="s">
        <v>86</v>
      </c>
      <c r="H1321" s="14" t="s">
        <v>1037</v>
      </c>
      <c r="I1321" s="14" t="s">
        <v>95</v>
      </c>
      <c r="J1321" s="14" t="s">
        <v>3434</v>
      </c>
      <c r="K1321" s="51" t="s">
        <v>969</v>
      </c>
    </row>
    <row r="1322" spans="1:11" x14ac:dyDescent="0.3">
      <c r="A1322" s="14" t="s">
        <v>42</v>
      </c>
      <c r="B1322" s="14" t="s">
        <v>48</v>
      </c>
      <c r="C1322" s="14" t="s">
        <v>188</v>
      </c>
      <c r="D1322" s="51" t="s">
        <v>3445</v>
      </c>
      <c r="E1322" s="51" t="s">
        <v>23</v>
      </c>
      <c r="F1322" s="14" t="s">
        <v>3474</v>
      </c>
      <c r="G1322" s="14" t="s">
        <v>86</v>
      </c>
      <c r="H1322" s="14" t="s">
        <v>1037</v>
      </c>
      <c r="I1322" s="14" t="s">
        <v>95</v>
      </c>
      <c r="J1322" s="14" t="s">
        <v>3434</v>
      </c>
      <c r="K1322" s="51" t="s">
        <v>969</v>
      </c>
    </row>
    <row r="1323" spans="1:11" x14ac:dyDescent="0.3">
      <c r="A1323" s="14" t="s">
        <v>42</v>
      </c>
      <c r="B1323" s="14" t="s">
        <v>48</v>
      </c>
      <c r="C1323" s="14" t="s">
        <v>188</v>
      </c>
      <c r="D1323" s="51" t="s">
        <v>3446</v>
      </c>
      <c r="E1323" s="51" t="s">
        <v>23</v>
      </c>
      <c r="F1323" s="14" t="s">
        <v>3475</v>
      </c>
      <c r="G1323" s="14" t="s">
        <v>86</v>
      </c>
      <c r="H1323" s="14" t="s">
        <v>1037</v>
      </c>
      <c r="I1323" s="14" t="s">
        <v>95</v>
      </c>
      <c r="J1323" s="14" t="s">
        <v>3434</v>
      </c>
      <c r="K1323" s="51" t="s">
        <v>969</v>
      </c>
    </row>
    <row r="1324" spans="1:11" x14ac:dyDescent="0.3">
      <c r="A1324" s="14" t="s">
        <v>42</v>
      </c>
      <c r="B1324" s="14" t="s">
        <v>48</v>
      </c>
      <c r="C1324" s="14" t="s">
        <v>188</v>
      </c>
      <c r="D1324" s="51" t="s">
        <v>3447</v>
      </c>
      <c r="E1324" s="51" t="s">
        <v>23</v>
      </c>
      <c r="F1324" s="14" t="s">
        <v>3476</v>
      </c>
      <c r="G1324" s="14" t="s">
        <v>86</v>
      </c>
      <c r="H1324" s="14" t="s">
        <v>1037</v>
      </c>
      <c r="I1324" s="14" t="s">
        <v>95</v>
      </c>
      <c r="J1324" s="14" t="s">
        <v>3434</v>
      </c>
      <c r="K1324" s="51" t="s">
        <v>969</v>
      </c>
    </row>
    <row r="1325" spans="1:11" x14ac:dyDescent="0.3">
      <c r="A1325" s="14" t="s">
        <v>42</v>
      </c>
      <c r="B1325" s="14" t="s">
        <v>48</v>
      </c>
      <c r="C1325" s="14" t="s">
        <v>188</v>
      </c>
      <c r="D1325" s="51" t="s">
        <v>3448</v>
      </c>
      <c r="E1325" s="51" t="s">
        <v>23</v>
      </c>
      <c r="F1325" s="14" t="s">
        <v>3477</v>
      </c>
      <c r="G1325" s="14" t="s">
        <v>86</v>
      </c>
      <c r="H1325" s="14" t="s">
        <v>1037</v>
      </c>
      <c r="I1325" s="14" t="s">
        <v>95</v>
      </c>
      <c r="J1325" s="14" t="s">
        <v>3434</v>
      </c>
      <c r="K1325" s="51" t="s">
        <v>969</v>
      </c>
    </row>
    <row r="1326" spans="1:11" x14ac:dyDescent="0.3">
      <c r="A1326" s="14" t="s">
        <v>42</v>
      </c>
      <c r="B1326" s="14" t="s">
        <v>48</v>
      </c>
      <c r="C1326" s="14" t="s">
        <v>188</v>
      </c>
      <c r="D1326" s="51" t="s">
        <v>3449</v>
      </c>
      <c r="E1326" s="51" t="s">
        <v>23</v>
      </c>
      <c r="F1326" s="14" t="s">
        <v>3478</v>
      </c>
      <c r="G1326" s="14" t="s">
        <v>86</v>
      </c>
      <c r="H1326" s="14" t="s">
        <v>1037</v>
      </c>
      <c r="I1326" s="14" t="s">
        <v>95</v>
      </c>
      <c r="J1326" s="14" t="s">
        <v>3434</v>
      </c>
      <c r="K1326" s="51" t="s">
        <v>969</v>
      </c>
    </row>
    <row r="1327" spans="1:11" x14ac:dyDescent="0.3">
      <c r="A1327" s="14" t="s">
        <v>42</v>
      </c>
      <c r="B1327" s="14" t="s">
        <v>48</v>
      </c>
      <c r="C1327" s="14" t="s">
        <v>188</v>
      </c>
      <c r="D1327" s="51" t="s">
        <v>3450</v>
      </c>
      <c r="E1327" s="51" t="s">
        <v>23</v>
      </c>
      <c r="F1327" s="14" t="s">
        <v>3479</v>
      </c>
      <c r="G1327" s="14" t="s">
        <v>173</v>
      </c>
      <c r="H1327" s="14" t="s">
        <v>1037</v>
      </c>
      <c r="I1327" s="14" t="s">
        <v>95</v>
      </c>
      <c r="J1327" s="14" t="s">
        <v>3434</v>
      </c>
      <c r="K1327" s="51" t="s">
        <v>969</v>
      </c>
    </row>
    <row r="1328" spans="1:11" x14ac:dyDescent="0.3">
      <c r="A1328" s="14" t="s">
        <v>42</v>
      </c>
      <c r="B1328" s="14" t="s">
        <v>48</v>
      </c>
      <c r="C1328" s="14" t="s">
        <v>188</v>
      </c>
      <c r="D1328" s="51" t="s">
        <v>3451</v>
      </c>
      <c r="E1328" s="51" t="s">
        <v>23</v>
      </c>
      <c r="F1328" s="14" t="s">
        <v>3480</v>
      </c>
      <c r="G1328" s="14" t="s">
        <v>173</v>
      </c>
      <c r="H1328" s="14" t="s">
        <v>1037</v>
      </c>
      <c r="I1328" s="14" t="s">
        <v>95</v>
      </c>
      <c r="J1328" s="14" t="s">
        <v>3434</v>
      </c>
      <c r="K1328" s="51" t="s">
        <v>969</v>
      </c>
    </row>
    <row r="1329" spans="1:11" x14ac:dyDescent="0.3">
      <c r="A1329" s="14" t="s">
        <v>42</v>
      </c>
      <c r="B1329" s="14" t="s">
        <v>48</v>
      </c>
      <c r="C1329" s="14" t="s">
        <v>188</v>
      </c>
      <c r="D1329" s="51" t="s">
        <v>3452</v>
      </c>
      <c r="E1329" s="51" t="s">
        <v>23</v>
      </c>
      <c r="F1329" s="14" t="s">
        <v>3481</v>
      </c>
      <c r="G1329" s="14" t="s">
        <v>173</v>
      </c>
      <c r="H1329" s="14" t="s">
        <v>1037</v>
      </c>
      <c r="I1329" s="14" t="s">
        <v>95</v>
      </c>
      <c r="J1329" s="14" t="s">
        <v>3434</v>
      </c>
      <c r="K1329" s="51" t="s">
        <v>969</v>
      </c>
    </row>
    <row r="1330" spans="1:11" x14ac:dyDescent="0.3">
      <c r="A1330" s="14" t="s">
        <v>42</v>
      </c>
      <c r="B1330" s="14" t="s">
        <v>48</v>
      </c>
      <c r="C1330" s="14" t="s">
        <v>180</v>
      </c>
      <c r="D1330" s="51" t="s">
        <v>1802</v>
      </c>
      <c r="E1330" s="51" t="s">
        <v>23</v>
      </c>
      <c r="F1330" s="14" t="s">
        <v>2481</v>
      </c>
      <c r="G1330" s="14" t="s">
        <v>94</v>
      </c>
      <c r="H1330" s="14" t="s">
        <v>192</v>
      </c>
      <c r="I1330" s="14" t="s">
        <v>193</v>
      </c>
      <c r="J1330" s="14" t="s">
        <v>194</v>
      </c>
      <c r="K1330" s="51" t="s">
        <v>969</v>
      </c>
    </row>
    <row r="1331" spans="1:11" x14ac:dyDescent="0.3">
      <c r="A1331" s="14" t="s">
        <v>42</v>
      </c>
      <c r="B1331" s="14" t="s">
        <v>48</v>
      </c>
      <c r="C1331" s="14" t="s">
        <v>115</v>
      </c>
      <c r="D1331" s="51" t="s">
        <v>4578</v>
      </c>
      <c r="E1331" s="51" t="s">
        <v>79</v>
      </c>
      <c r="F1331" s="14" t="s">
        <v>4579</v>
      </c>
      <c r="G1331" s="14" t="s">
        <v>103</v>
      </c>
      <c r="H1331" s="14" t="s">
        <v>140</v>
      </c>
      <c r="I1331" s="14" t="s">
        <v>141</v>
      </c>
      <c r="J1331" s="14" t="s">
        <v>142</v>
      </c>
      <c r="K1331" s="51" t="s">
        <v>969</v>
      </c>
    </row>
    <row r="1332" spans="1:11" x14ac:dyDescent="0.3">
      <c r="A1332" s="14" t="s">
        <v>42</v>
      </c>
      <c r="B1332" s="14" t="s">
        <v>48</v>
      </c>
      <c r="C1332" s="14" t="s">
        <v>2311</v>
      </c>
      <c r="D1332" s="51" t="s">
        <v>1929</v>
      </c>
      <c r="E1332" s="51" t="s">
        <v>32</v>
      </c>
      <c r="F1332" s="14" t="s">
        <v>2475</v>
      </c>
      <c r="G1332" s="14" t="s">
        <v>120</v>
      </c>
      <c r="H1332" s="14" t="s">
        <v>109</v>
      </c>
      <c r="I1332" s="14" t="s">
        <v>1930</v>
      </c>
      <c r="J1332" s="14" t="s">
        <v>1931</v>
      </c>
      <c r="K1332" s="51" t="s">
        <v>969</v>
      </c>
    </row>
    <row r="1333" spans="1:11" x14ac:dyDescent="0.3">
      <c r="A1333" s="14" t="s">
        <v>42</v>
      </c>
      <c r="B1333" s="14" t="s">
        <v>48</v>
      </c>
      <c r="C1333" s="14" t="s">
        <v>1212</v>
      </c>
      <c r="D1333" s="51" t="s">
        <v>4580</v>
      </c>
      <c r="E1333" s="51" t="s">
        <v>32</v>
      </c>
      <c r="F1333" s="14" t="s">
        <v>4581</v>
      </c>
      <c r="G1333" s="14" t="s">
        <v>90</v>
      </c>
      <c r="H1333" s="14" t="s">
        <v>1037</v>
      </c>
      <c r="I1333" s="14" t="s">
        <v>1218</v>
      </c>
      <c r="J1333" s="14" t="s">
        <v>1215</v>
      </c>
      <c r="K1333" s="51" t="s">
        <v>969</v>
      </c>
    </row>
    <row r="1334" spans="1:11" x14ac:dyDescent="0.3">
      <c r="A1334" s="14" t="s">
        <v>42</v>
      </c>
      <c r="B1334" s="14" t="s">
        <v>48</v>
      </c>
      <c r="C1334" s="14" t="s">
        <v>1212</v>
      </c>
      <c r="D1334" s="51" t="s">
        <v>4582</v>
      </c>
      <c r="E1334" s="51" t="s">
        <v>32</v>
      </c>
      <c r="F1334" s="14" t="s">
        <v>4583</v>
      </c>
      <c r="G1334" s="14" t="s">
        <v>90</v>
      </c>
      <c r="H1334" s="14" t="s">
        <v>1037</v>
      </c>
      <c r="I1334" s="14" t="s">
        <v>1218</v>
      </c>
      <c r="J1334" s="14" t="s">
        <v>1215</v>
      </c>
      <c r="K1334" s="51" t="s">
        <v>969</v>
      </c>
    </row>
    <row r="1335" spans="1:11" x14ac:dyDescent="0.3">
      <c r="A1335" s="14" t="s">
        <v>42</v>
      </c>
      <c r="B1335" s="14" t="s">
        <v>48</v>
      </c>
      <c r="C1335" s="14" t="s">
        <v>1212</v>
      </c>
      <c r="D1335" s="51" t="s">
        <v>4584</v>
      </c>
      <c r="E1335" s="51" t="s">
        <v>32</v>
      </c>
      <c r="F1335" s="14" t="s">
        <v>4585</v>
      </c>
      <c r="G1335" s="14" t="s">
        <v>90</v>
      </c>
      <c r="H1335" s="14" t="s">
        <v>1037</v>
      </c>
      <c r="I1335" s="14" t="s">
        <v>1218</v>
      </c>
      <c r="J1335" s="14" t="s">
        <v>1215</v>
      </c>
      <c r="K1335" s="51" t="s">
        <v>969</v>
      </c>
    </row>
    <row r="1336" spans="1:11" x14ac:dyDescent="0.3">
      <c r="A1336" s="14" t="s">
        <v>42</v>
      </c>
      <c r="B1336" s="14" t="s">
        <v>48</v>
      </c>
      <c r="C1336" s="14" t="s">
        <v>117</v>
      </c>
      <c r="D1336" s="51" t="s">
        <v>1613</v>
      </c>
      <c r="E1336" s="51" t="s">
        <v>30</v>
      </c>
      <c r="F1336" s="14" t="s">
        <v>2482</v>
      </c>
      <c r="G1336" s="14" t="s">
        <v>96</v>
      </c>
      <c r="H1336" s="14" t="s">
        <v>81</v>
      </c>
      <c r="I1336" s="14" t="s">
        <v>1614</v>
      </c>
      <c r="J1336" s="14" t="s">
        <v>1615</v>
      </c>
      <c r="K1336" s="51" t="s">
        <v>969</v>
      </c>
    </row>
    <row r="1337" spans="1:11" x14ac:dyDescent="0.3">
      <c r="A1337" s="14" t="s">
        <v>42</v>
      </c>
      <c r="B1337" s="14" t="s">
        <v>48</v>
      </c>
      <c r="C1337" s="14" t="s">
        <v>117</v>
      </c>
      <c r="D1337" s="51" t="s">
        <v>4586</v>
      </c>
      <c r="E1337" s="51" t="s">
        <v>30</v>
      </c>
      <c r="F1337" s="14" t="s">
        <v>4587</v>
      </c>
      <c r="G1337" s="14" t="s">
        <v>96</v>
      </c>
      <c r="H1337" s="14" t="s">
        <v>81</v>
      </c>
      <c r="I1337" s="14" t="s">
        <v>1614</v>
      </c>
      <c r="J1337" s="14" t="s">
        <v>1615</v>
      </c>
      <c r="K1337" s="51" t="s">
        <v>969</v>
      </c>
    </row>
    <row r="1338" spans="1:11" x14ac:dyDescent="0.3">
      <c r="A1338" s="14" t="s">
        <v>42</v>
      </c>
      <c r="B1338" s="14" t="s">
        <v>48</v>
      </c>
      <c r="C1338" s="14" t="s">
        <v>117</v>
      </c>
      <c r="D1338" s="51" t="s">
        <v>4588</v>
      </c>
      <c r="E1338" s="51" t="s">
        <v>30</v>
      </c>
      <c r="F1338" s="14" t="s">
        <v>4589</v>
      </c>
      <c r="G1338" s="14" t="s">
        <v>96</v>
      </c>
      <c r="H1338" s="14" t="s">
        <v>81</v>
      </c>
      <c r="I1338" s="14" t="s">
        <v>1614</v>
      </c>
      <c r="J1338" s="14" t="s">
        <v>1615</v>
      </c>
      <c r="K1338" s="51" t="s">
        <v>969</v>
      </c>
    </row>
    <row r="1339" spans="1:11" x14ac:dyDescent="0.3">
      <c r="A1339" s="14" t="s">
        <v>42</v>
      </c>
      <c r="B1339" s="14" t="s">
        <v>48</v>
      </c>
      <c r="C1339" s="14" t="s">
        <v>117</v>
      </c>
      <c r="D1339" s="51" t="s">
        <v>4590</v>
      </c>
      <c r="E1339" s="51" t="s">
        <v>30</v>
      </c>
      <c r="F1339" s="14" t="s">
        <v>4591</v>
      </c>
      <c r="G1339" s="14" t="s">
        <v>96</v>
      </c>
      <c r="H1339" s="14" t="s">
        <v>81</v>
      </c>
      <c r="I1339" s="14" t="s">
        <v>1614</v>
      </c>
      <c r="J1339" s="14" t="s">
        <v>1615</v>
      </c>
      <c r="K1339" s="51" t="s">
        <v>969</v>
      </c>
    </row>
    <row r="1340" spans="1:11" x14ac:dyDescent="0.3">
      <c r="A1340" s="14" t="s">
        <v>42</v>
      </c>
      <c r="B1340" s="14" t="s">
        <v>48</v>
      </c>
      <c r="C1340" s="14" t="s">
        <v>164</v>
      </c>
      <c r="D1340" s="51" t="s">
        <v>2044</v>
      </c>
      <c r="E1340" s="51" t="s">
        <v>32</v>
      </c>
      <c r="F1340" s="14" t="s">
        <v>2483</v>
      </c>
      <c r="G1340" s="14" t="s">
        <v>199</v>
      </c>
      <c r="H1340" s="14" t="s">
        <v>109</v>
      </c>
      <c r="I1340" s="14" t="s">
        <v>1937</v>
      </c>
      <c r="J1340" s="14" t="s">
        <v>1938</v>
      </c>
      <c r="K1340" s="51" t="s">
        <v>969</v>
      </c>
    </row>
    <row r="1341" spans="1:11" x14ac:dyDescent="0.3">
      <c r="A1341" s="14" t="s">
        <v>42</v>
      </c>
      <c r="B1341" s="14" t="s">
        <v>48</v>
      </c>
      <c r="C1341" s="14" t="s">
        <v>164</v>
      </c>
      <c r="D1341" s="51" t="s">
        <v>3587</v>
      </c>
      <c r="E1341" s="51" t="s">
        <v>32</v>
      </c>
      <c r="F1341" s="14" t="s">
        <v>3588</v>
      </c>
      <c r="G1341" s="14" t="s">
        <v>104</v>
      </c>
      <c r="H1341" s="14" t="s">
        <v>80</v>
      </c>
      <c r="I1341" s="14" t="s">
        <v>179</v>
      </c>
      <c r="J1341" s="14" t="s">
        <v>186</v>
      </c>
      <c r="K1341" s="51" t="s">
        <v>969</v>
      </c>
    </row>
    <row r="1342" spans="1:11" x14ac:dyDescent="0.3">
      <c r="A1342" s="14" t="s">
        <v>42</v>
      </c>
      <c r="B1342" s="14" t="s">
        <v>48</v>
      </c>
      <c r="C1342" s="14" t="s">
        <v>164</v>
      </c>
      <c r="D1342" s="51" t="s">
        <v>1695</v>
      </c>
      <c r="E1342" s="51" t="s">
        <v>32</v>
      </c>
      <c r="F1342" s="14" t="s">
        <v>2089</v>
      </c>
      <c r="G1342" s="14" t="s">
        <v>155</v>
      </c>
      <c r="H1342" s="14" t="s">
        <v>109</v>
      </c>
      <c r="I1342" s="14" t="s">
        <v>179</v>
      </c>
      <c r="J1342" s="14" t="s">
        <v>1560</v>
      </c>
      <c r="K1342" s="51" t="s">
        <v>969</v>
      </c>
    </row>
    <row r="1343" spans="1:11" x14ac:dyDescent="0.3">
      <c r="A1343" s="14" t="s">
        <v>42</v>
      </c>
      <c r="B1343" s="14" t="s">
        <v>48</v>
      </c>
      <c r="C1343" s="14" t="s">
        <v>185</v>
      </c>
      <c r="D1343" s="51" t="s">
        <v>1696</v>
      </c>
      <c r="E1343" s="51" t="s">
        <v>23</v>
      </c>
      <c r="F1343" s="14" t="s">
        <v>2484</v>
      </c>
      <c r="G1343" s="14" t="s">
        <v>98</v>
      </c>
      <c r="H1343" s="14" t="s">
        <v>80</v>
      </c>
      <c r="I1343" s="14" t="s">
        <v>179</v>
      </c>
      <c r="J1343" s="14" t="s">
        <v>186</v>
      </c>
      <c r="K1343" s="51" t="s">
        <v>969</v>
      </c>
    </row>
    <row r="1344" spans="1:11" x14ac:dyDescent="0.3">
      <c r="A1344" s="14" t="s">
        <v>42</v>
      </c>
      <c r="B1344" s="14" t="s">
        <v>48</v>
      </c>
      <c r="C1344" s="14" t="s">
        <v>185</v>
      </c>
      <c r="D1344" s="51" t="s">
        <v>4592</v>
      </c>
      <c r="E1344" s="51" t="s">
        <v>23</v>
      </c>
      <c r="F1344" s="14" t="s">
        <v>4593</v>
      </c>
      <c r="G1344" s="14" t="s">
        <v>150</v>
      </c>
      <c r="H1344" s="14" t="s">
        <v>80</v>
      </c>
      <c r="I1344" s="14" t="s">
        <v>179</v>
      </c>
      <c r="J1344" s="14" t="s">
        <v>4594</v>
      </c>
      <c r="K1344" s="51" t="s">
        <v>969</v>
      </c>
    </row>
    <row r="1345" spans="1:11" x14ac:dyDescent="0.3">
      <c r="A1345" s="14" t="s">
        <v>42</v>
      </c>
      <c r="B1345" s="14" t="s">
        <v>47</v>
      </c>
      <c r="C1345" s="14" t="s">
        <v>108</v>
      </c>
      <c r="D1345" s="51" t="s">
        <v>4595</v>
      </c>
      <c r="E1345" s="51" t="s">
        <v>31</v>
      </c>
      <c r="F1345" s="14" t="s">
        <v>4596</v>
      </c>
      <c r="G1345" s="14" t="s">
        <v>125</v>
      </c>
      <c r="H1345" s="14" t="s">
        <v>140</v>
      </c>
      <c r="I1345" s="14" t="s">
        <v>606</v>
      </c>
      <c r="J1345" s="14" t="s">
        <v>142</v>
      </c>
      <c r="K1345" s="51" t="s">
        <v>969</v>
      </c>
    </row>
    <row r="1346" spans="1:11" x14ac:dyDescent="0.3">
      <c r="A1346" s="14" t="s">
        <v>42</v>
      </c>
      <c r="B1346" s="14" t="s">
        <v>47</v>
      </c>
      <c r="C1346" s="14" t="s">
        <v>108</v>
      </c>
      <c r="D1346" s="51" t="s">
        <v>3589</v>
      </c>
      <c r="E1346" s="51" t="s">
        <v>30</v>
      </c>
      <c r="F1346" s="14" t="s">
        <v>3590</v>
      </c>
      <c r="G1346" s="14" t="s">
        <v>170</v>
      </c>
      <c r="H1346" s="14" t="s">
        <v>140</v>
      </c>
      <c r="I1346" s="14" t="s">
        <v>606</v>
      </c>
      <c r="J1346" s="14" t="s">
        <v>142</v>
      </c>
      <c r="K1346" s="51" t="s">
        <v>980</v>
      </c>
    </row>
    <row r="1347" spans="1:11" x14ac:dyDescent="0.3">
      <c r="A1347" s="14" t="s">
        <v>42</v>
      </c>
      <c r="B1347" s="14" t="s">
        <v>47</v>
      </c>
      <c r="C1347" s="14" t="s">
        <v>1212</v>
      </c>
      <c r="D1347" s="51" t="s">
        <v>2155</v>
      </c>
      <c r="E1347" s="51" t="s">
        <v>32</v>
      </c>
      <c r="F1347" s="14" t="s">
        <v>2293</v>
      </c>
      <c r="G1347" s="14" t="s">
        <v>90</v>
      </c>
      <c r="H1347" s="14" t="s">
        <v>1037</v>
      </c>
      <c r="I1347" s="14" t="s">
        <v>1218</v>
      </c>
      <c r="J1347" s="14" t="s">
        <v>1215</v>
      </c>
      <c r="K1347" s="51" t="s">
        <v>980</v>
      </c>
    </row>
    <row r="1348" spans="1:11" x14ac:dyDescent="0.3">
      <c r="A1348" s="14" t="s">
        <v>41</v>
      </c>
      <c r="B1348" s="14" t="s">
        <v>49</v>
      </c>
      <c r="C1348" s="14" t="s">
        <v>108</v>
      </c>
      <c r="D1348" s="51" t="s">
        <v>1420</v>
      </c>
      <c r="E1348" s="51" t="s">
        <v>23</v>
      </c>
      <c r="F1348" s="14" t="s">
        <v>2485</v>
      </c>
      <c r="G1348" s="14" t="s">
        <v>155</v>
      </c>
      <c r="H1348" s="14" t="s">
        <v>1341</v>
      </c>
      <c r="I1348" s="14" t="s">
        <v>1342</v>
      </c>
      <c r="J1348" s="14" t="s">
        <v>1343</v>
      </c>
      <c r="K1348" s="51" t="s">
        <v>969</v>
      </c>
    </row>
    <row r="1349" spans="1:11" x14ac:dyDescent="0.3">
      <c r="A1349" s="14" t="s">
        <v>41</v>
      </c>
      <c r="B1349" s="14" t="s">
        <v>49</v>
      </c>
      <c r="C1349" s="14" t="s">
        <v>1400</v>
      </c>
      <c r="D1349" s="51" t="s">
        <v>1401</v>
      </c>
      <c r="E1349" s="51" t="s">
        <v>23</v>
      </c>
      <c r="F1349" s="14" t="s">
        <v>2486</v>
      </c>
      <c r="G1349" s="14" t="s">
        <v>138</v>
      </c>
      <c r="H1349" s="14" t="s">
        <v>167</v>
      </c>
      <c r="I1349" s="14" t="s">
        <v>126</v>
      </c>
      <c r="J1349" s="14" t="s">
        <v>158</v>
      </c>
      <c r="K1349" s="51" t="s">
        <v>969</v>
      </c>
    </row>
    <row r="1350" spans="1:11" x14ac:dyDescent="0.3">
      <c r="A1350" s="14" t="s">
        <v>41</v>
      </c>
      <c r="B1350" s="14" t="s">
        <v>49</v>
      </c>
      <c r="C1350" s="14" t="s">
        <v>1400</v>
      </c>
      <c r="D1350" s="51" t="s">
        <v>1402</v>
      </c>
      <c r="E1350" s="51" t="s">
        <v>23</v>
      </c>
      <c r="F1350" s="14" t="s">
        <v>2487</v>
      </c>
      <c r="G1350" s="14" t="s">
        <v>138</v>
      </c>
      <c r="H1350" s="14" t="s">
        <v>167</v>
      </c>
      <c r="I1350" s="14" t="s">
        <v>126</v>
      </c>
      <c r="J1350" s="14" t="s">
        <v>158</v>
      </c>
      <c r="K1350" s="51" t="s">
        <v>969</v>
      </c>
    </row>
    <row r="1351" spans="1:11" x14ac:dyDescent="0.3">
      <c r="A1351" s="14" t="s">
        <v>41</v>
      </c>
      <c r="B1351" s="14" t="s">
        <v>49</v>
      </c>
      <c r="C1351" s="14" t="s">
        <v>1400</v>
      </c>
      <c r="D1351" s="51" t="s">
        <v>1403</v>
      </c>
      <c r="E1351" s="51" t="s">
        <v>23</v>
      </c>
      <c r="F1351" s="14" t="s">
        <v>2488</v>
      </c>
      <c r="G1351" s="14" t="s">
        <v>138</v>
      </c>
      <c r="H1351" s="14" t="s">
        <v>167</v>
      </c>
      <c r="I1351" s="14" t="s">
        <v>126</v>
      </c>
      <c r="J1351" s="14" t="s">
        <v>158</v>
      </c>
      <c r="K1351" s="51" t="s">
        <v>969</v>
      </c>
    </row>
    <row r="1352" spans="1:11" x14ac:dyDescent="0.3">
      <c r="A1352" s="14" t="s">
        <v>41</v>
      </c>
      <c r="B1352" s="14" t="s">
        <v>49</v>
      </c>
      <c r="C1352" s="14" t="s">
        <v>1400</v>
      </c>
      <c r="D1352" s="51" t="s">
        <v>1404</v>
      </c>
      <c r="E1352" s="51" t="s">
        <v>23</v>
      </c>
      <c r="F1352" s="14" t="s">
        <v>2489</v>
      </c>
      <c r="G1352" s="14" t="s">
        <v>138</v>
      </c>
      <c r="H1352" s="14" t="s">
        <v>167</v>
      </c>
      <c r="I1352" s="14" t="s">
        <v>126</v>
      </c>
      <c r="J1352" s="14" t="s">
        <v>158</v>
      </c>
      <c r="K1352" s="51" t="s">
        <v>969</v>
      </c>
    </row>
    <row r="1353" spans="1:11" x14ac:dyDescent="0.3">
      <c r="A1353" s="14" t="s">
        <v>41</v>
      </c>
      <c r="B1353" s="14" t="s">
        <v>49</v>
      </c>
      <c r="C1353" s="14" t="s">
        <v>1400</v>
      </c>
      <c r="D1353" s="51" t="s">
        <v>1405</v>
      </c>
      <c r="E1353" s="51" t="s">
        <v>23</v>
      </c>
      <c r="F1353" s="14" t="s">
        <v>2490</v>
      </c>
      <c r="G1353" s="14" t="s">
        <v>138</v>
      </c>
      <c r="H1353" s="14" t="s">
        <v>167</v>
      </c>
      <c r="I1353" s="14" t="s">
        <v>126</v>
      </c>
      <c r="J1353" s="14" t="s">
        <v>158</v>
      </c>
      <c r="K1353" s="51" t="s">
        <v>969</v>
      </c>
    </row>
    <row r="1354" spans="1:11" x14ac:dyDescent="0.3">
      <c r="A1354" s="14" t="s">
        <v>41</v>
      </c>
      <c r="B1354" s="14" t="s">
        <v>49</v>
      </c>
      <c r="C1354" s="14" t="s">
        <v>1400</v>
      </c>
      <c r="D1354" s="51" t="s">
        <v>1406</v>
      </c>
      <c r="E1354" s="51" t="s">
        <v>23</v>
      </c>
      <c r="F1354" s="14" t="s">
        <v>2491</v>
      </c>
      <c r="G1354" s="14" t="s">
        <v>138</v>
      </c>
      <c r="H1354" s="14" t="s">
        <v>167</v>
      </c>
      <c r="I1354" s="14" t="s">
        <v>126</v>
      </c>
      <c r="J1354" s="14" t="s">
        <v>158</v>
      </c>
      <c r="K1354" s="51" t="s">
        <v>969</v>
      </c>
    </row>
    <row r="1355" spans="1:11" x14ac:dyDescent="0.3">
      <c r="A1355" s="14" t="s">
        <v>41</v>
      </c>
      <c r="B1355" s="14" t="s">
        <v>49</v>
      </c>
      <c r="C1355" s="14" t="s">
        <v>1962</v>
      </c>
      <c r="D1355" s="51" t="s">
        <v>3453</v>
      </c>
      <c r="E1355" s="51" t="s">
        <v>23</v>
      </c>
      <c r="F1355" s="14" t="s">
        <v>3482</v>
      </c>
      <c r="G1355" s="14" t="s">
        <v>102</v>
      </c>
      <c r="H1355" s="14" t="s">
        <v>1341</v>
      </c>
      <c r="I1355" s="14" t="s">
        <v>1408</v>
      </c>
      <c r="J1355" s="14" t="s">
        <v>1343</v>
      </c>
      <c r="K1355" s="51" t="s">
        <v>969</v>
      </c>
    </row>
    <row r="1356" spans="1:11" x14ac:dyDescent="0.3">
      <c r="A1356" s="14" t="s">
        <v>41</v>
      </c>
      <c r="B1356" s="14" t="s">
        <v>49</v>
      </c>
      <c r="C1356" s="14" t="s">
        <v>1962</v>
      </c>
      <c r="D1356" s="51" t="s">
        <v>4597</v>
      </c>
      <c r="E1356" s="51" t="s">
        <v>23</v>
      </c>
      <c r="F1356" s="14" t="s">
        <v>4598</v>
      </c>
      <c r="G1356" s="14" t="s">
        <v>101</v>
      </c>
      <c r="H1356" s="14" t="s">
        <v>1341</v>
      </c>
      <c r="I1356" s="14" t="s">
        <v>1408</v>
      </c>
      <c r="J1356" s="14" t="s">
        <v>1343</v>
      </c>
      <c r="K1356" s="51" t="s">
        <v>969</v>
      </c>
    </row>
    <row r="1357" spans="1:11" x14ac:dyDescent="0.3">
      <c r="A1357" s="14" t="s">
        <v>41</v>
      </c>
      <c r="B1357" s="14" t="s">
        <v>49</v>
      </c>
      <c r="C1357" s="14" t="s">
        <v>1962</v>
      </c>
      <c r="D1357" s="51" t="s">
        <v>4599</v>
      </c>
      <c r="E1357" s="51" t="s">
        <v>23</v>
      </c>
      <c r="F1357" s="14" t="s">
        <v>4600</v>
      </c>
      <c r="G1357" s="14" t="s">
        <v>101</v>
      </c>
      <c r="H1357" s="14" t="s">
        <v>1341</v>
      </c>
      <c r="I1357" s="14" t="s">
        <v>1408</v>
      </c>
      <c r="J1357" s="14" t="s">
        <v>1343</v>
      </c>
      <c r="K1357" s="51" t="s">
        <v>969</v>
      </c>
    </row>
    <row r="1358" spans="1:11" x14ac:dyDescent="0.3">
      <c r="A1358" s="14" t="s">
        <v>41</v>
      </c>
      <c r="B1358" s="14" t="s">
        <v>49</v>
      </c>
      <c r="C1358" s="14" t="s">
        <v>1962</v>
      </c>
      <c r="D1358" s="51" t="s">
        <v>4601</v>
      </c>
      <c r="E1358" s="51" t="s">
        <v>23</v>
      </c>
      <c r="F1358" s="14" t="s">
        <v>4602</v>
      </c>
      <c r="G1358" s="14" t="s">
        <v>101</v>
      </c>
      <c r="H1358" s="14" t="s">
        <v>1341</v>
      </c>
      <c r="I1358" s="14" t="s">
        <v>1408</v>
      </c>
      <c r="J1358" s="14" t="s">
        <v>1343</v>
      </c>
      <c r="K1358" s="51" t="s">
        <v>969</v>
      </c>
    </row>
    <row r="1359" spans="1:11" x14ac:dyDescent="0.3">
      <c r="A1359" s="14" t="s">
        <v>41</v>
      </c>
      <c r="B1359" s="14" t="s">
        <v>49</v>
      </c>
      <c r="C1359" s="14" t="s">
        <v>1962</v>
      </c>
      <c r="D1359" s="51" t="s">
        <v>3454</v>
      </c>
      <c r="E1359" s="51" t="s">
        <v>23</v>
      </c>
      <c r="F1359" s="14" t="s">
        <v>3483</v>
      </c>
      <c r="G1359" s="14" t="s">
        <v>101</v>
      </c>
      <c r="H1359" s="14" t="s">
        <v>1341</v>
      </c>
      <c r="I1359" s="14" t="s">
        <v>1408</v>
      </c>
      <c r="J1359" s="14" t="s">
        <v>1343</v>
      </c>
      <c r="K1359" s="51" t="s">
        <v>969</v>
      </c>
    </row>
    <row r="1360" spans="1:11" x14ac:dyDescent="0.3">
      <c r="A1360" s="14" t="s">
        <v>41</v>
      </c>
      <c r="B1360" s="14" t="s">
        <v>49</v>
      </c>
      <c r="C1360" s="14" t="s">
        <v>1962</v>
      </c>
      <c r="D1360" s="51" t="s">
        <v>3591</v>
      </c>
      <c r="E1360" s="51" t="s">
        <v>23</v>
      </c>
      <c r="F1360" s="14" t="s">
        <v>3592</v>
      </c>
      <c r="G1360" s="14" t="s">
        <v>155</v>
      </c>
      <c r="H1360" s="14" t="s">
        <v>1341</v>
      </c>
      <c r="I1360" s="14" t="s">
        <v>1342</v>
      </c>
      <c r="J1360" s="14" t="s">
        <v>1343</v>
      </c>
      <c r="K1360" s="51" t="s">
        <v>969</v>
      </c>
    </row>
    <row r="1361" spans="1:11" x14ac:dyDescent="0.3">
      <c r="A1361" s="14" t="s">
        <v>41</v>
      </c>
      <c r="B1361" s="14" t="s">
        <v>49</v>
      </c>
      <c r="C1361" s="14" t="s">
        <v>114</v>
      </c>
      <c r="D1361" s="51" t="s">
        <v>1944</v>
      </c>
      <c r="E1361" s="51" t="s">
        <v>20</v>
      </c>
      <c r="F1361" s="14" t="s">
        <v>2090</v>
      </c>
      <c r="G1361" s="14" t="s">
        <v>155</v>
      </c>
      <c r="H1361" s="14" t="s">
        <v>1796</v>
      </c>
      <c r="I1361" s="14" t="s">
        <v>1201</v>
      </c>
      <c r="J1361" s="14" t="s">
        <v>979</v>
      </c>
      <c r="K1361" s="51" t="s">
        <v>969</v>
      </c>
    </row>
    <row r="1362" spans="1:11" x14ac:dyDescent="0.3">
      <c r="A1362" s="14" t="s">
        <v>41</v>
      </c>
      <c r="B1362" s="14" t="s">
        <v>49</v>
      </c>
      <c r="C1362" s="14" t="s">
        <v>114</v>
      </c>
      <c r="D1362" s="51" t="s">
        <v>1844</v>
      </c>
      <c r="E1362" s="51" t="s">
        <v>20</v>
      </c>
      <c r="F1362" s="14" t="s">
        <v>2492</v>
      </c>
      <c r="G1362" s="14" t="s">
        <v>86</v>
      </c>
      <c r="H1362" s="14" t="s">
        <v>1793</v>
      </c>
      <c r="I1362" s="14" t="s">
        <v>1189</v>
      </c>
      <c r="J1362" s="14" t="s">
        <v>979</v>
      </c>
      <c r="K1362" s="51" t="s">
        <v>969</v>
      </c>
    </row>
    <row r="1363" spans="1:11" x14ac:dyDescent="0.3">
      <c r="A1363" s="14" t="s">
        <v>41</v>
      </c>
      <c r="B1363" s="14" t="s">
        <v>49</v>
      </c>
      <c r="C1363" s="14" t="s">
        <v>114</v>
      </c>
      <c r="D1363" s="51" t="s">
        <v>1506</v>
      </c>
      <c r="E1363" s="51" t="s">
        <v>23</v>
      </c>
      <c r="F1363" s="14" t="s">
        <v>2493</v>
      </c>
      <c r="G1363" s="14" t="s">
        <v>131</v>
      </c>
      <c r="H1363" s="14" t="s">
        <v>171</v>
      </c>
      <c r="I1363" s="14" t="s">
        <v>126</v>
      </c>
      <c r="J1363" s="14" t="s">
        <v>158</v>
      </c>
      <c r="K1363" s="51" t="s">
        <v>969</v>
      </c>
    </row>
    <row r="1364" spans="1:11" x14ac:dyDescent="0.3">
      <c r="A1364" s="14" t="s">
        <v>41</v>
      </c>
      <c r="B1364" s="14" t="s">
        <v>49</v>
      </c>
      <c r="C1364" s="14" t="s">
        <v>114</v>
      </c>
      <c r="D1364" s="51" t="s">
        <v>4603</v>
      </c>
      <c r="E1364" s="51" t="s">
        <v>23</v>
      </c>
      <c r="F1364" s="14" t="s">
        <v>4604</v>
      </c>
      <c r="G1364" s="14" t="s">
        <v>131</v>
      </c>
      <c r="H1364" s="14" t="s">
        <v>171</v>
      </c>
      <c r="I1364" s="14" t="s">
        <v>126</v>
      </c>
      <c r="J1364" s="14" t="s">
        <v>158</v>
      </c>
      <c r="K1364" s="51" t="s">
        <v>969</v>
      </c>
    </row>
    <row r="1365" spans="1:11" x14ac:dyDescent="0.3">
      <c r="A1365" s="14" t="s">
        <v>41</v>
      </c>
      <c r="B1365" s="14" t="s">
        <v>49</v>
      </c>
      <c r="C1365" s="14" t="s">
        <v>114</v>
      </c>
      <c r="D1365" s="51" t="s">
        <v>4605</v>
      </c>
      <c r="E1365" s="51" t="s">
        <v>23</v>
      </c>
      <c r="F1365" s="14" t="s">
        <v>4606</v>
      </c>
      <c r="G1365" s="14" t="s">
        <v>103</v>
      </c>
      <c r="H1365" s="14" t="s">
        <v>171</v>
      </c>
      <c r="I1365" s="14" t="s">
        <v>126</v>
      </c>
      <c r="J1365" s="14" t="s">
        <v>158</v>
      </c>
      <c r="K1365" s="51" t="s">
        <v>969</v>
      </c>
    </row>
    <row r="1366" spans="1:11" x14ac:dyDescent="0.3">
      <c r="A1366" s="14" t="s">
        <v>41</v>
      </c>
      <c r="B1366" s="14" t="s">
        <v>49</v>
      </c>
      <c r="C1366" s="14" t="s">
        <v>114</v>
      </c>
      <c r="D1366" s="51" t="s">
        <v>4607</v>
      </c>
      <c r="E1366" s="51" t="s">
        <v>23</v>
      </c>
      <c r="F1366" s="14" t="s">
        <v>4608</v>
      </c>
      <c r="G1366" s="14" t="s">
        <v>100</v>
      </c>
      <c r="H1366" s="14" t="s">
        <v>171</v>
      </c>
      <c r="I1366" s="14" t="s">
        <v>126</v>
      </c>
      <c r="J1366" s="14" t="s">
        <v>158</v>
      </c>
      <c r="K1366" s="51" t="s">
        <v>969</v>
      </c>
    </row>
    <row r="1367" spans="1:11" x14ac:dyDescent="0.3">
      <c r="A1367" s="14" t="s">
        <v>41</v>
      </c>
      <c r="B1367" s="14" t="s">
        <v>49</v>
      </c>
      <c r="C1367" s="14" t="s">
        <v>114</v>
      </c>
      <c r="D1367" s="51" t="s">
        <v>4609</v>
      </c>
      <c r="E1367" s="51" t="s">
        <v>23</v>
      </c>
      <c r="F1367" s="14" t="s">
        <v>4610</v>
      </c>
      <c r="G1367" s="14" t="s">
        <v>131</v>
      </c>
      <c r="H1367" s="14" t="s">
        <v>171</v>
      </c>
      <c r="I1367" s="14" t="s">
        <v>126</v>
      </c>
      <c r="J1367" s="14" t="s">
        <v>158</v>
      </c>
      <c r="K1367" s="51" t="s">
        <v>969</v>
      </c>
    </row>
    <row r="1368" spans="1:11" x14ac:dyDescent="0.3">
      <c r="A1368" s="14" t="s">
        <v>41</v>
      </c>
      <c r="B1368" s="14" t="s">
        <v>49</v>
      </c>
      <c r="C1368" s="14" t="s">
        <v>114</v>
      </c>
      <c r="D1368" s="51" t="s">
        <v>3149</v>
      </c>
      <c r="E1368" s="51" t="s">
        <v>79</v>
      </c>
      <c r="F1368" s="14" t="s">
        <v>3296</v>
      </c>
      <c r="G1368" s="14" t="s">
        <v>103</v>
      </c>
      <c r="H1368" s="14" t="s">
        <v>171</v>
      </c>
      <c r="I1368" s="14" t="s">
        <v>126</v>
      </c>
      <c r="J1368" s="14" t="s">
        <v>158</v>
      </c>
      <c r="K1368" s="51" t="s">
        <v>969</v>
      </c>
    </row>
    <row r="1369" spans="1:11" x14ac:dyDescent="0.3">
      <c r="A1369" s="14" t="s">
        <v>41</v>
      </c>
      <c r="B1369" s="14" t="s">
        <v>49</v>
      </c>
      <c r="C1369" s="14" t="s">
        <v>114</v>
      </c>
      <c r="D1369" s="51" t="s">
        <v>2156</v>
      </c>
      <c r="E1369" s="51" t="s">
        <v>23</v>
      </c>
      <c r="F1369" s="14" t="s">
        <v>2294</v>
      </c>
      <c r="G1369" s="14" t="s">
        <v>131</v>
      </c>
      <c r="H1369" s="14" t="s">
        <v>171</v>
      </c>
      <c r="I1369" s="14" t="s">
        <v>126</v>
      </c>
      <c r="J1369" s="14" t="s">
        <v>158</v>
      </c>
      <c r="K1369" s="51" t="s">
        <v>969</v>
      </c>
    </row>
    <row r="1370" spans="1:11" x14ac:dyDescent="0.3">
      <c r="A1370" s="14" t="s">
        <v>41</v>
      </c>
      <c r="B1370" s="14" t="s">
        <v>49</v>
      </c>
      <c r="C1370" s="14" t="s">
        <v>114</v>
      </c>
      <c r="D1370" s="51" t="s">
        <v>1803</v>
      </c>
      <c r="E1370" s="51" t="s">
        <v>79</v>
      </c>
      <c r="F1370" s="14" t="s">
        <v>2494</v>
      </c>
      <c r="G1370" s="14" t="s">
        <v>100</v>
      </c>
      <c r="H1370" s="14" t="s">
        <v>171</v>
      </c>
      <c r="I1370" s="14" t="s">
        <v>126</v>
      </c>
      <c r="J1370" s="14" t="s">
        <v>158</v>
      </c>
      <c r="K1370" s="51" t="s">
        <v>969</v>
      </c>
    </row>
    <row r="1371" spans="1:11" x14ac:dyDescent="0.3">
      <c r="A1371" s="14" t="s">
        <v>41</v>
      </c>
      <c r="B1371" s="14" t="s">
        <v>49</v>
      </c>
      <c r="C1371" s="14" t="s">
        <v>114</v>
      </c>
      <c r="D1371" s="51" t="s">
        <v>1804</v>
      </c>
      <c r="E1371" s="51" t="s">
        <v>79</v>
      </c>
      <c r="F1371" s="14" t="s">
        <v>2495</v>
      </c>
      <c r="G1371" s="14" t="s">
        <v>131</v>
      </c>
      <c r="H1371" s="14" t="s">
        <v>171</v>
      </c>
      <c r="I1371" s="14" t="s">
        <v>126</v>
      </c>
      <c r="J1371" s="14" t="s">
        <v>158</v>
      </c>
      <c r="K1371" s="51" t="s">
        <v>969</v>
      </c>
    </row>
    <row r="1372" spans="1:11" x14ac:dyDescent="0.3">
      <c r="A1372" s="14" t="s">
        <v>41</v>
      </c>
      <c r="B1372" s="14" t="s">
        <v>49</v>
      </c>
      <c r="C1372" s="14" t="s">
        <v>1261</v>
      </c>
      <c r="D1372" s="51" t="s">
        <v>1495</v>
      </c>
      <c r="E1372" s="51" t="s">
        <v>23</v>
      </c>
      <c r="F1372" s="14" t="s">
        <v>2496</v>
      </c>
      <c r="G1372" s="14" t="s">
        <v>149</v>
      </c>
      <c r="H1372" s="14" t="s">
        <v>1496</v>
      </c>
      <c r="I1372" s="14" t="s">
        <v>1497</v>
      </c>
      <c r="J1372" s="14" t="s">
        <v>979</v>
      </c>
      <c r="K1372" s="51" t="s">
        <v>969</v>
      </c>
    </row>
    <row r="1373" spans="1:11" x14ac:dyDescent="0.3">
      <c r="A1373" s="14" t="s">
        <v>41</v>
      </c>
      <c r="B1373" s="14" t="s">
        <v>49</v>
      </c>
      <c r="C1373" s="14" t="s">
        <v>1407</v>
      </c>
      <c r="D1373" s="51" t="s">
        <v>2071</v>
      </c>
      <c r="E1373" s="51" t="s">
        <v>23</v>
      </c>
      <c r="F1373" s="14" t="s">
        <v>2497</v>
      </c>
      <c r="G1373" s="14" t="s">
        <v>101</v>
      </c>
      <c r="H1373" s="14" t="s">
        <v>1341</v>
      </c>
      <c r="I1373" s="14" t="s">
        <v>1408</v>
      </c>
      <c r="J1373" s="14" t="s">
        <v>1343</v>
      </c>
      <c r="K1373" s="51" t="s">
        <v>969</v>
      </c>
    </row>
    <row r="1374" spans="1:11" x14ac:dyDescent="0.3">
      <c r="A1374" s="14" t="s">
        <v>41</v>
      </c>
      <c r="B1374" s="14" t="s">
        <v>49</v>
      </c>
      <c r="C1374" s="14" t="s">
        <v>2312</v>
      </c>
      <c r="D1374" s="51" t="s">
        <v>1945</v>
      </c>
      <c r="E1374" s="51" t="s">
        <v>23</v>
      </c>
      <c r="F1374" s="14" t="s">
        <v>2498</v>
      </c>
      <c r="G1374" s="14" t="s">
        <v>125</v>
      </c>
      <c r="H1374" s="14" t="s">
        <v>171</v>
      </c>
      <c r="I1374" s="14" t="s">
        <v>126</v>
      </c>
      <c r="J1374" s="14" t="s">
        <v>158</v>
      </c>
      <c r="K1374" s="51" t="s">
        <v>969</v>
      </c>
    </row>
    <row r="1375" spans="1:11" x14ac:dyDescent="0.3">
      <c r="A1375" s="14" t="s">
        <v>41</v>
      </c>
      <c r="B1375" s="14" t="s">
        <v>49</v>
      </c>
      <c r="C1375" s="14" t="s">
        <v>160</v>
      </c>
      <c r="D1375" s="51" t="s">
        <v>3150</v>
      </c>
      <c r="E1375" s="51" t="s">
        <v>79</v>
      </c>
      <c r="F1375" s="14" t="s">
        <v>3297</v>
      </c>
      <c r="G1375" s="14" t="s">
        <v>101</v>
      </c>
      <c r="H1375" s="14" t="s">
        <v>171</v>
      </c>
      <c r="I1375" s="14" t="s">
        <v>126</v>
      </c>
      <c r="J1375" s="14" t="s">
        <v>158</v>
      </c>
      <c r="K1375" s="51" t="s">
        <v>969</v>
      </c>
    </row>
    <row r="1376" spans="1:11" x14ac:dyDescent="0.3">
      <c r="A1376" s="14" t="s">
        <v>41</v>
      </c>
      <c r="B1376" s="14" t="s">
        <v>49</v>
      </c>
      <c r="C1376" s="14" t="s">
        <v>160</v>
      </c>
      <c r="D1376" s="51" t="s">
        <v>1946</v>
      </c>
      <c r="E1376" s="51" t="s">
        <v>23</v>
      </c>
      <c r="F1376" s="14" t="s">
        <v>2091</v>
      </c>
      <c r="G1376" s="14" t="s">
        <v>101</v>
      </c>
      <c r="H1376" s="14" t="s">
        <v>171</v>
      </c>
      <c r="I1376" s="14" t="s">
        <v>126</v>
      </c>
      <c r="J1376" s="14" t="s">
        <v>158</v>
      </c>
      <c r="K1376" s="51" t="s">
        <v>969</v>
      </c>
    </row>
    <row r="1377" spans="1:11" x14ac:dyDescent="0.3">
      <c r="A1377" s="14" t="s">
        <v>41</v>
      </c>
      <c r="B1377" s="14" t="s">
        <v>49</v>
      </c>
      <c r="C1377" s="14" t="s">
        <v>160</v>
      </c>
      <c r="D1377" s="51" t="s">
        <v>1947</v>
      </c>
      <c r="E1377" s="51" t="s">
        <v>79</v>
      </c>
      <c r="F1377" s="14" t="s">
        <v>2499</v>
      </c>
      <c r="G1377" s="14" t="s">
        <v>101</v>
      </c>
      <c r="H1377" s="14" t="s">
        <v>171</v>
      </c>
      <c r="I1377" s="14" t="s">
        <v>126</v>
      </c>
      <c r="J1377" s="14" t="s">
        <v>158</v>
      </c>
      <c r="K1377" s="51" t="s">
        <v>969</v>
      </c>
    </row>
    <row r="1378" spans="1:11" x14ac:dyDescent="0.3">
      <c r="A1378" s="14" t="s">
        <v>41</v>
      </c>
      <c r="B1378" s="14" t="s">
        <v>49</v>
      </c>
      <c r="C1378" s="14" t="s">
        <v>160</v>
      </c>
      <c r="D1378" s="51" t="s">
        <v>1948</v>
      </c>
      <c r="E1378" s="51" t="s">
        <v>23</v>
      </c>
      <c r="F1378" s="14" t="s">
        <v>2500</v>
      </c>
      <c r="G1378" s="14" t="s">
        <v>101</v>
      </c>
      <c r="H1378" s="14" t="s">
        <v>171</v>
      </c>
      <c r="I1378" s="14" t="s">
        <v>126</v>
      </c>
      <c r="J1378" s="14" t="s">
        <v>158</v>
      </c>
      <c r="K1378" s="51" t="s">
        <v>969</v>
      </c>
    </row>
    <row r="1379" spans="1:11" x14ac:dyDescent="0.3">
      <c r="A1379" s="14" t="s">
        <v>41</v>
      </c>
      <c r="B1379" s="14" t="s">
        <v>49</v>
      </c>
      <c r="C1379" s="14" t="s">
        <v>160</v>
      </c>
      <c r="D1379" s="51" t="s">
        <v>1949</v>
      </c>
      <c r="E1379" s="51" t="s">
        <v>23</v>
      </c>
      <c r="F1379" s="14" t="s">
        <v>2092</v>
      </c>
      <c r="G1379" s="14" t="s">
        <v>101</v>
      </c>
      <c r="H1379" s="14" t="s">
        <v>171</v>
      </c>
      <c r="I1379" s="14" t="s">
        <v>126</v>
      </c>
      <c r="J1379" s="14" t="s">
        <v>158</v>
      </c>
      <c r="K1379" s="51" t="s">
        <v>969</v>
      </c>
    </row>
    <row r="1380" spans="1:11" x14ac:dyDescent="0.3">
      <c r="A1380" s="14" t="s">
        <v>41</v>
      </c>
      <c r="B1380" s="14" t="s">
        <v>49</v>
      </c>
      <c r="C1380" s="14" t="s">
        <v>160</v>
      </c>
      <c r="D1380" s="51" t="s">
        <v>1950</v>
      </c>
      <c r="E1380" s="51" t="s">
        <v>23</v>
      </c>
      <c r="F1380" s="14" t="s">
        <v>2501</v>
      </c>
      <c r="G1380" s="14" t="s">
        <v>101</v>
      </c>
      <c r="H1380" s="14" t="s">
        <v>171</v>
      </c>
      <c r="I1380" s="14" t="s">
        <v>126</v>
      </c>
      <c r="J1380" s="14" t="s">
        <v>158</v>
      </c>
      <c r="K1380" s="51" t="s">
        <v>969</v>
      </c>
    </row>
    <row r="1381" spans="1:11" x14ac:dyDescent="0.3">
      <c r="A1381" s="14" t="s">
        <v>41</v>
      </c>
      <c r="B1381" s="14" t="s">
        <v>49</v>
      </c>
      <c r="C1381" s="14" t="s">
        <v>160</v>
      </c>
      <c r="D1381" s="51" t="s">
        <v>1805</v>
      </c>
      <c r="E1381" s="51" t="s">
        <v>79</v>
      </c>
      <c r="F1381" s="14" t="s">
        <v>2502</v>
      </c>
      <c r="G1381" s="14" t="s">
        <v>101</v>
      </c>
      <c r="H1381" s="14" t="s">
        <v>171</v>
      </c>
      <c r="I1381" s="14" t="s">
        <v>126</v>
      </c>
      <c r="J1381" s="14" t="s">
        <v>158</v>
      </c>
      <c r="K1381" s="51" t="s">
        <v>969</v>
      </c>
    </row>
    <row r="1382" spans="1:11" x14ac:dyDescent="0.3">
      <c r="A1382" s="14" t="s">
        <v>41</v>
      </c>
      <c r="B1382" s="14" t="s">
        <v>49</v>
      </c>
      <c r="C1382" s="14" t="s">
        <v>160</v>
      </c>
      <c r="D1382" s="51" t="s">
        <v>2157</v>
      </c>
      <c r="E1382" s="51" t="s">
        <v>23</v>
      </c>
      <c r="F1382" s="14" t="s">
        <v>2295</v>
      </c>
      <c r="G1382" s="14" t="s">
        <v>101</v>
      </c>
      <c r="H1382" s="14" t="s">
        <v>171</v>
      </c>
      <c r="I1382" s="14" t="s">
        <v>126</v>
      </c>
      <c r="J1382" s="14" t="s">
        <v>158</v>
      </c>
      <c r="K1382" s="51" t="s">
        <v>969</v>
      </c>
    </row>
    <row r="1383" spans="1:11" x14ac:dyDescent="0.3">
      <c r="A1383" s="14" t="s">
        <v>41</v>
      </c>
      <c r="B1383" s="14" t="s">
        <v>49</v>
      </c>
      <c r="C1383" s="14" t="s">
        <v>160</v>
      </c>
      <c r="D1383" s="51" t="s">
        <v>2045</v>
      </c>
      <c r="E1383" s="51" t="s">
        <v>23</v>
      </c>
      <c r="F1383" s="14" t="s">
        <v>2503</v>
      </c>
      <c r="G1383" s="14" t="s">
        <v>101</v>
      </c>
      <c r="H1383" s="14" t="s">
        <v>171</v>
      </c>
      <c r="I1383" s="14" t="s">
        <v>126</v>
      </c>
      <c r="J1383" s="14" t="s">
        <v>158</v>
      </c>
      <c r="K1383" s="51" t="s">
        <v>969</v>
      </c>
    </row>
    <row r="1384" spans="1:11" x14ac:dyDescent="0.3">
      <c r="A1384" s="14" t="s">
        <v>41</v>
      </c>
      <c r="B1384" s="14" t="s">
        <v>49</v>
      </c>
      <c r="C1384" s="14" t="s">
        <v>160</v>
      </c>
      <c r="D1384" s="51" t="s">
        <v>1951</v>
      </c>
      <c r="E1384" s="51" t="s">
        <v>79</v>
      </c>
      <c r="F1384" s="14" t="s">
        <v>2296</v>
      </c>
      <c r="G1384" s="14" t="s">
        <v>101</v>
      </c>
      <c r="H1384" s="14" t="s">
        <v>171</v>
      </c>
      <c r="I1384" s="14" t="s">
        <v>126</v>
      </c>
      <c r="J1384" s="14" t="s">
        <v>158</v>
      </c>
      <c r="K1384" s="51" t="s">
        <v>969</v>
      </c>
    </row>
    <row r="1385" spans="1:11" x14ac:dyDescent="0.3">
      <c r="A1385" s="14" t="s">
        <v>41</v>
      </c>
      <c r="B1385" s="14" t="s">
        <v>49</v>
      </c>
      <c r="C1385" s="14" t="s">
        <v>160</v>
      </c>
      <c r="D1385" s="51" t="s">
        <v>1806</v>
      </c>
      <c r="E1385" s="51" t="s">
        <v>23</v>
      </c>
      <c r="F1385" s="14" t="s">
        <v>2297</v>
      </c>
      <c r="G1385" s="14" t="s">
        <v>101</v>
      </c>
      <c r="H1385" s="14" t="s">
        <v>171</v>
      </c>
      <c r="I1385" s="14" t="s">
        <v>126</v>
      </c>
      <c r="J1385" s="14" t="s">
        <v>158</v>
      </c>
      <c r="K1385" s="51" t="s">
        <v>969</v>
      </c>
    </row>
    <row r="1386" spans="1:11" x14ac:dyDescent="0.3">
      <c r="A1386" s="14" t="s">
        <v>41</v>
      </c>
      <c r="B1386" s="14" t="s">
        <v>49</v>
      </c>
      <c r="C1386" s="14" t="s">
        <v>160</v>
      </c>
      <c r="D1386" s="51" t="s">
        <v>4611</v>
      </c>
      <c r="E1386" s="51" t="s">
        <v>23</v>
      </c>
      <c r="F1386" s="14" t="s">
        <v>4612</v>
      </c>
      <c r="G1386" s="14" t="s">
        <v>101</v>
      </c>
      <c r="H1386" s="14" t="s">
        <v>171</v>
      </c>
      <c r="I1386" s="14" t="s">
        <v>126</v>
      </c>
      <c r="J1386" s="14" t="s">
        <v>158</v>
      </c>
      <c r="K1386" s="51" t="s">
        <v>969</v>
      </c>
    </row>
    <row r="1387" spans="1:11" x14ac:dyDescent="0.3">
      <c r="A1387" s="14" t="s">
        <v>41</v>
      </c>
      <c r="B1387" s="14" t="s">
        <v>49</v>
      </c>
      <c r="C1387" s="14" t="s">
        <v>160</v>
      </c>
      <c r="D1387" s="51" t="s">
        <v>2046</v>
      </c>
      <c r="E1387" s="51" t="s">
        <v>79</v>
      </c>
      <c r="F1387" s="14" t="s">
        <v>2298</v>
      </c>
      <c r="G1387" s="14" t="s">
        <v>101</v>
      </c>
      <c r="H1387" s="14" t="s">
        <v>171</v>
      </c>
      <c r="I1387" s="14" t="s">
        <v>126</v>
      </c>
      <c r="J1387" s="14" t="s">
        <v>158</v>
      </c>
      <c r="K1387" s="51" t="s">
        <v>969</v>
      </c>
    </row>
    <row r="1388" spans="1:11" x14ac:dyDescent="0.3">
      <c r="A1388" s="14" t="s">
        <v>41</v>
      </c>
      <c r="B1388" s="14" t="s">
        <v>49</v>
      </c>
      <c r="C1388" s="14" t="s">
        <v>160</v>
      </c>
      <c r="D1388" s="51" t="s">
        <v>4613</v>
      </c>
      <c r="E1388" s="51" t="s">
        <v>23</v>
      </c>
      <c r="F1388" s="14" t="s">
        <v>4614</v>
      </c>
      <c r="G1388" s="14" t="s">
        <v>101</v>
      </c>
      <c r="H1388" s="14" t="s">
        <v>171</v>
      </c>
      <c r="I1388" s="14" t="s">
        <v>126</v>
      </c>
      <c r="J1388" s="14" t="s">
        <v>158</v>
      </c>
      <c r="K1388" s="51" t="s">
        <v>969</v>
      </c>
    </row>
    <row r="1389" spans="1:11" x14ac:dyDescent="0.3">
      <c r="A1389" s="14" t="s">
        <v>41</v>
      </c>
      <c r="B1389" s="14" t="s">
        <v>49</v>
      </c>
      <c r="C1389" s="14" t="s">
        <v>160</v>
      </c>
      <c r="D1389" s="51" t="s">
        <v>4615</v>
      </c>
      <c r="E1389" s="51" t="s">
        <v>23</v>
      </c>
      <c r="F1389" s="14" t="s">
        <v>4616</v>
      </c>
      <c r="G1389" s="14" t="s">
        <v>101</v>
      </c>
      <c r="H1389" s="14" t="s">
        <v>171</v>
      </c>
      <c r="I1389" s="14" t="s">
        <v>126</v>
      </c>
      <c r="J1389" s="14" t="s">
        <v>158</v>
      </c>
      <c r="K1389" s="51" t="s">
        <v>969</v>
      </c>
    </row>
    <row r="1390" spans="1:11" x14ac:dyDescent="0.3">
      <c r="A1390" s="14" t="s">
        <v>41</v>
      </c>
      <c r="B1390" s="14" t="s">
        <v>49</v>
      </c>
      <c r="C1390" s="14" t="s">
        <v>160</v>
      </c>
      <c r="D1390" s="51" t="s">
        <v>1807</v>
      </c>
      <c r="E1390" s="51" t="s">
        <v>23</v>
      </c>
      <c r="F1390" s="14" t="s">
        <v>2299</v>
      </c>
      <c r="G1390" s="14" t="s">
        <v>101</v>
      </c>
      <c r="H1390" s="14" t="s">
        <v>171</v>
      </c>
      <c r="I1390" s="14" t="s">
        <v>126</v>
      </c>
      <c r="J1390" s="14" t="s">
        <v>158</v>
      </c>
      <c r="K1390" s="51" t="s">
        <v>969</v>
      </c>
    </row>
    <row r="1391" spans="1:11" x14ac:dyDescent="0.3">
      <c r="A1391" s="14" t="s">
        <v>41</v>
      </c>
      <c r="B1391" s="14" t="s">
        <v>49</v>
      </c>
      <c r="C1391" s="14" t="s">
        <v>160</v>
      </c>
      <c r="D1391" s="51" t="s">
        <v>1807</v>
      </c>
      <c r="E1391" s="51" t="s">
        <v>23</v>
      </c>
      <c r="F1391" s="14" t="s">
        <v>2299</v>
      </c>
      <c r="G1391" s="14" t="s">
        <v>101</v>
      </c>
      <c r="H1391" s="14" t="s">
        <v>171</v>
      </c>
      <c r="I1391" s="14" t="s">
        <v>126</v>
      </c>
      <c r="J1391" s="14" t="s">
        <v>158</v>
      </c>
      <c r="K1391" s="51" t="s">
        <v>969</v>
      </c>
    </row>
    <row r="1392" spans="1:11" x14ac:dyDescent="0.3">
      <c r="A1392" s="14" t="s">
        <v>41</v>
      </c>
      <c r="B1392" s="14" t="s">
        <v>49</v>
      </c>
      <c r="C1392" s="14" t="s">
        <v>160</v>
      </c>
      <c r="D1392" s="51" t="s">
        <v>1808</v>
      </c>
      <c r="E1392" s="51" t="s">
        <v>79</v>
      </c>
      <c r="F1392" s="14" t="s">
        <v>2504</v>
      </c>
      <c r="G1392" s="14" t="s">
        <v>101</v>
      </c>
      <c r="H1392" s="14" t="s">
        <v>171</v>
      </c>
      <c r="I1392" s="14" t="s">
        <v>126</v>
      </c>
      <c r="J1392" s="14" t="s">
        <v>158</v>
      </c>
      <c r="K1392" s="51" t="s">
        <v>969</v>
      </c>
    </row>
    <row r="1393" spans="1:11" x14ac:dyDescent="0.3">
      <c r="A1393" s="14" t="s">
        <v>41</v>
      </c>
      <c r="B1393" s="14" t="s">
        <v>49</v>
      </c>
      <c r="C1393" s="14" t="s">
        <v>160</v>
      </c>
      <c r="D1393" s="51" t="s">
        <v>1809</v>
      </c>
      <c r="E1393" s="51" t="s">
        <v>79</v>
      </c>
      <c r="F1393" s="14" t="s">
        <v>2505</v>
      </c>
      <c r="G1393" s="14" t="s">
        <v>101</v>
      </c>
      <c r="H1393" s="14" t="s">
        <v>171</v>
      </c>
      <c r="I1393" s="14" t="s">
        <v>126</v>
      </c>
      <c r="J1393" s="14" t="s">
        <v>158</v>
      </c>
      <c r="K1393" s="51" t="s">
        <v>969</v>
      </c>
    </row>
    <row r="1394" spans="1:11" x14ac:dyDescent="0.3">
      <c r="A1394" s="14" t="s">
        <v>41</v>
      </c>
      <c r="B1394" s="14" t="s">
        <v>49</v>
      </c>
      <c r="C1394" s="14" t="s">
        <v>160</v>
      </c>
      <c r="D1394" s="51" t="s">
        <v>1952</v>
      </c>
      <c r="E1394" s="51" t="s">
        <v>79</v>
      </c>
      <c r="F1394" s="14" t="s">
        <v>2506</v>
      </c>
      <c r="G1394" s="14" t="s">
        <v>101</v>
      </c>
      <c r="H1394" s="14" t="s">
        <v>171</v>
      </c>
      <c r="I1394" s="14" t="s">
        <v>126</v>
      </c>
      <c r="J1394" s="14" t="s">
        <v>158</v>
      </c>
      <c r="K1394" s="51" t="s">
        <v>969</v>
      </c>
    </row>
    <row r="1395" spans="1:11" x14ac:dyDescent="0.3">
      <c r="A1395" s="14" t="s">
        <v>41</v>
      </c>
      <c r="B1395" s="14" t="s">
        <v>49</v>
      </c>
      <c r="C1395" s="14" t="s">
        <v>160</v>
      </c>
      <c r="D1395" s="51" t="s">
        <v>3151</v>
      </c>
      <c r="E1395" s="51" t="s">
        <v>23</v>
      </c>
      <c r="F1395" s="14" t="s">
        <v>3298</v>
      </c>
      <c r="G1395" s="14" t="s">
        <v>101</v>
      </c>
      <c r="H1395" s="14" t="s">
        <v>171</v>
      </c>
      <c r="I1395" s="14" t="s">
        <v>126</v>
      </c>
      <c r="J1395" s="14" t="s">
        <v>158</v>
      </c>
      <c r="K1395" s="51" t="s">
        <v>969</v>
      </c>
    </row>
    <row r="1396" spans="1:11" x14ac:dyDescent="0.3">
      <c r="A1396" s="14" t="s">
        <v>41</v>
      </c>
      <c r="B1396" s="14" t="s">
        <v>49</v>
      </c>
      <c r="C1396" s="14" t="s">
        <v>160</v>
      </c>
      <c r="D1396" s="51" t="s">
        <v>1953</v>
      </c>
      <c r="E1396" s="51" t="s">
        <v>79</v>
      </c>
      <c r="F1396" s="14" t="s">
        <v>2300</v>
      </c>
      <c r="G1396" s="14" t="s">
        <v>101</v>
      </c>
      <c r="H1396" s="14" t="s">
        <v>171</v>
      </c>
      <c r="I1396" s="14" t="s">
        <v>126</v>
      </c>
      <c r="J1396" s="14" t="s">
        <v>158</v>
      </c>
      <c r="K1396" s="51" t="s">
        <v>969</v>
      </c>
    </row>
    <row r="1397" spans="1:11" x14ac:dyDescent="0.3">
      <c r="A1397" s="14" t="s">
        <v>41</v>
      </c>
      <c r="B1397" s="14" t="s">
        <v>49</v>
      </c>
      <c r="C1397" s="14" t="s">
        <v>160</v>
      </c>
      <c r="D1397" s="51" t="s">
        <v>3152</v>
      </c>
      <c r="E1397" s="51" t="s">
        <v>23</v>
      </c>
      <c r="F1397" s="14" t="s">
        <v>3299</v>
      </c>
      <c r="G1397" s="14" t="s">
        <v>101</v>
      </c>
      <c r="H1397" s="14" t="s">
        <v>171</v>
      </c>
      <c r="I1397" s="14" t="s">
        <v>126</v>
      </c>
      <c r="J1397" s="14" t="s">
        <v>158</v>
      </c>
      <c r="K1397" s="51" t="s">
        <v>969</v>
      </c>
    </row>
    <row r="1398" spans="1:11" x14ac:dyDescent="0.3">
      <c r="A1398" s="14" t="s">
        <v>41</v>
      </c>
      <c r="B1398" s="14" t="s">
        <v>49</v>
      </c>
      <c r="C1398" s="14" t="s">
        <v>160</v>
      </c>
      <c r="D1398" s="51" t="s">
        <v>1954</v>
      </c>
      <c r="E1398" s="51" t="s">
        <v>79</v>
      </c>
      <c r="F1398" s="14" t="s">
        <v>2301</v>
      </c>
      <c r="G1398" s="14" t="s">
        <v>101</v>
      </c>
      <c r="H1398" s="14" t="s">
        <v>171</v>
      </c>
      <c r="I1398" s="14" t="s">
        <v>126</v>
      </c>
      <c r="J1398" s="14" t="s">
        <v>158</v>
      </c>
      <c r="K1398" s="51" t="s">
        <v>969</v>
      </c>
    </row>
    <row r="1399" spans="1:11" x14ac:dyDescent="0.3">
      <c r="A1399" s="14" t="s">
        <v>41</v>
      </c>
      <c r="B1399" s="14" t="s">
        <v>49</v>
      </c>
      <c r="C1399" s="14" t="s">
        <v>160</v>
      </c>
      <c r="D1399" s="51" t="s">
        <v>2047</v>
      </c>
      <c r="E1399" s="51" t="s">
        <v>79</v>
      </c>
      <c r="F1399" s="14" t="s">
        <v>2507</v>
      </c>
      <c r="G1399" s="14" t="s">
        <v>101</v>
      </c>
      <c r="H1399" s="14" t="s">
        <v>171</v>
      </c>
      <c r="I1399" s="14" t="s">
        <v>126</v>
      </c>
      <c r="J1399" s="14" t="s">
        <v>158</v>
      </c>
      <c r="K1399" s="51" t="s">
        <v>969</v>
      </c>
    </row>
    <row r="1400" spans="1:11" x14ac:dyDescent="0.3">
      <c r="A1400" s="14" t="s">
        <v>41</v>
      </c>
      <c r="B1400" s="14" t="s">
        <v>49</v>
      </c>
      <c r="C1400" s="14" t="s">
        <v>2313</v>
      </c>
      <c r="D1400" s="51" t="s">
        <v>1955</v>
      </c>
      <c r="E1400" s="51" t="s">
        <v>23</v>
      </c>
      <c r="F1400" s="14" t="s">
        <v>2508</v>
      </c>
      <c r="G1400" s="14" t="s">
        <v>118</v>
      </c>
      <c r="H1400" s="14" t="s">
        <v>1341</v>
      </c>
      <c r="I1400" s="14" t="s">
        <v>165</v>
      </c>
      <c r="J1400" s="14" t="s">
        <v>1956</v>
      </c>
      <c r="K1400" s="51" t="s">
        <v>969</v>
      </c>
    </row>
    <row r="1401" spans="1:11" x14ac:dyDescent="0.3">
      <c r="A1401" s="14" t="s">
        <v>41</v>
      </c>
      <c r="B1401" s="14" t="s">
        <v>49</v>
      </c>
      <c r="C1401" s="14" t="s">
        <v>4617</v>
      </c>
      <c r="D1401" s="51" t="s">
        <v>4618</v>
      </c>
      <c r="E1401" s="51" t="s">
        <v>23</v>
      </c>
      <c r="F1401" s="14" t="s">
        <v>4619</v>
      </c>
      <c r="G1401" s="14" t="s">
        <v>134</v>
      </c>
      <c r="H1401" s="14" t="s">
        <v>121</v>
      </c>
      <c r="I1401" s="14" t="s">
        <v>168</v>
      </c>
      <c r="J1401" s="14" t="s">
        <v>911</v>
      </c>
      <c r="K1401" s="51" t="s">
        <v>969</v>
      </c>
    </row>
    <row r="1402" spans="1:11" x14ac:dyDescent="0.3">
      <c r="A1402" s="14" t="s">
        <v>41</v>
      </c>
      <c r="B1402" s="14" t="s">
        <v>49</v>
      </c>
      <c r="C1402" s="14" t="s">
        <v>4617</v>
      </c>
      <c r="D1402" s="51" t="s">
        <v>4620</v>
      </c>
      <c r="E1402" s="51" t="s">
        <v>23</v>
      </c>
      <c r="F1402" s="14" t="s">
        <v>4621</v>
      </c>
      <c r="G1402" s="14" t="s">
        <v>134</v>
      </c>
      <c r="H1402" s="14" t="s">
        <v>121</v>
      </c>
      <c r="I1402" s="14" t="s">
        <v>168</v>
      </c>
      <c r="J1402" s="14" t="s">
        <v>911</v>
      </c>
      <c r="K1402" s="51" t="s">
        <v>969</v>
      </c>
    </row>
    <row r="1403" spans="1:11" x14ac:dyDescent="0.3">
      <c r="A1403" s="14" t="s">
        <v>41</v>
      </c>
      <c r="B1403" s="14" t="s">
        <v>49</v>
      </c>
      <c r="C1403" s="14" t="s">
        <v>3593</v>
      </c>
      <c r="D1403" s="51" t="s">
        <v>2071</v>
      </c>
      <c r="E1403" s="51" t="s">
        <v>23</v>
      </c>
      <c r="F1403" s="14" t="s">
        <v>3594</v>
      </c>
      <c r="G1403" s="14" t="s">
        <v>124</v>
      </c>
      <c r="H1403" s="14" t="s">
        <v>97</v>
      </c>
      <c r="I1403" s="14" t="s">
        <v>126</v>
      </c>
      <c r="J1403" s="14" t="s">
        <v>3595</v>
      </c>
      <c r="K1403" s="51" t="s">
        <v>969</v>
      </c>
    </row>
    <row r="1404" spans="1:11" x14ac:dyDescent="0.3">
      <c r="A1404" s="14" t="s">
        <v>41</v>
      </c>
      <c r="B1404" s="14" t="s">
        <v>49</v>
      </c>
      <c r="C1404" s="14" t="s">
        <v>3596</v>
      </c>
      <c r="D1404" s="51" t="s">
        <v>2071</v>
      </c>
      <c r="E1404" s="51" t="s">
        <v>23</v>
      </c>
      <c r="F1404" s="14" t="s">
        <v>3597</v>
      </c>
      <c r="G1404" s="14" t="s">
        <v>170</v>
      </c>
      <c r="H1404" s="14" t="s">
        <v>97</v>
      </c>
      <c r="I1404" s="14" t="s">
        <v>1222</v>
      </c>
      <c r="J1404" s="14" t="s">
        <v>1372</v>
      </c>
      <c r="K1404" s="51" t="s">
        <v>969</v>
      </c>
    </row>
    <row r="1405" spans="1:11" x14ac:dyDescent="0.3">
      <c r="A1405" s="14" t="s">
        <v>41</v>
      </c>
      <c r="B1405" s="14" t="s">
        <v>49</v>
      </c>
      <c r="C1405" s="14" t="s">
        <v>2158</v>
      </c>
      <c r="D1405" s="51" t="s">
        <v>2159</v>
      </c>
      <c r="E1405" s="51" t="s">
        <v>23</v>
      </c>
      <c r="F1405" s="14" t="s">
        <v>2302</v>
      </c>
      <c r="G1405" s="14" t="s">
        <v>101</v>
      </c>
      <c r="H1405" s="14" t="s">
        <v>171</v>
      </c>
      <c r="I1405" s="14" t="s">
        <v>126</v>
      </c>
      <c r="J1405" s="14" t="s">
        <v>158</v>
      </c>
      <c r="K1405" s="51" t="s">
        <v>980</v>
      </c>
    </row>
    <row r="1406" spans="1:11" x14ac:dyDescent="0.3">
      <c r="A1406" s="14" t="s">
        <v>41</v>
      </c>
      <c r="B1406" s="14" t="s">
        <v>49</v>
      </c>
      <c r="C1406" s="14" t="s">
        <v>117</v>
      </c>
      <c r="D1406" s="51" t="s">
        <v>4622</v>
      </c>
      <c r="E1406" s="51" t="s">
        <v>23</v>
      </c>
      <c r="F1406" s="14" t="s">
        <v>4623</v>
      </c>
      <c r="G1406" s="14" t="s">
        <v>170</v>
      </c>
      <c r="H1406" s="14" t="s">
        <v>97</v>
      </c>
      <c r="I1406" s="14" t="s">
        <v>1222</v>
      </c>
      <c r="J1406" s="14" t="s">
        <v>1372</v>
      </c>
      <c r="K1406" s="51" t="s">
        <v>969</v>
      </c>
    </row>
    <row r="1407" spans="1:11" x14ac:dyDescent="0.3">
      <c r="A1407" s="14" t="s">
        <v>41</v>
      </c>
      <c r="B1407" s="14" t="s">
        <v>49</v>
      </c>
      <c r="C1407" s="14" t="s">
        <v>117</v>
      </c>
      <c r="D1407" s="51" t="s">
        <v>4624</v>
      </c>
      <c r="E1407" s="51" t="s">
        <v>23</v>
      </c>
      <c r="F1407" s="14" t="s">
        <v>4625</v>
      </c>
      <c r="G1407" s="14" t="s">
        <v>170</v>
      </c>
      <c r="H1407" s="14" t="s">
        <v>97</v>
      </c>
      <c r="I1407" s="14" t="s">
        <v>1222</v>
      </c>
      <c r="J1407" s="14" t="s">
        <v>1372</v>
      </c>
      <c r="K1407" s="51" t="s">
        <v>969</v>
      </c>
    </row>
    <row r="1408" spans="1:11" x14ac:dyDescent="0.3">
      <c r="A1408" s="14" t="s">
        <v>41</v>
      </c>
      <c r="B1408" s="14" t="s">
        <v>49</v>
      </c>
      <c r="C1408" s="14" t="s">
        <v>117</v>
      </c>
      <c r="D1408" s="51" t="s">
        <v>4626</v>
      </c>
      <c r="E1408" s="51" t="s">
        <v>23</v>
      </c>
      <c r="F1408" s="14" t="s">
        <v>4627</v>
      </c>
      <c r="G1408" s="14" t="s">
        <v>125</v>
      </c>
      <c r="H1408" s="14" t="s">
        <v>97</v>
      </c>
      <c r="I1408" s="14" t="s">
        <v>1222</v>
      </c>
      <c r="J1408" s="14" t="s">
        <v>1372</v>
      </c>
      <c r="K1408" s="51" t="s">
        <v>969</v>
      </c>
    </row>
    <row r="1409" spans="1:11" x14ac:dyDescent="0.3">
      <c r="A1409" s="14" t="s">
        <v>41</v>
      </c>
      <c r="B1409" s="14" t="s">
        <v>49</v>
      </c>
      <c r="C1409" s="14" t="s">
        <v>117</v>
      </c>
      <c r="D1409" s="51" t="s">
        <v>4628</v>
      </c>
      <c r="E1409" s="51" t="s">
        <v>23</v>
      </c>
      <c r="F1409" s="14" t="s">
        <v>4629</v>
      </c>
      <c r="G1409" s="14" t="s">
        <v>170</v>
      </c>
      <c r="H1409" s="14" t="s">
        <v>97</v>
      </c>
      <c r="I1409" s="14" t="s">
        <v>1222</v>
      </c>
      <c r="J1409" s="14" t="s">
        <v>1372</v>
      </c>
      <c r="K1409" s="51" t="s">
        <v>969</v>
      </c>
    </row>
    <row r="1410" spans="1:11" x14ac:dyDescent="0.3">
      <c r="A1410" s="14" t="s">
        <v>41</v>
      </c>
      <c r="B1410" s="14" t="s">
        <v>49</v>
      </c>
      <c r="C1410" s="14" t="s">
        <v>117</v>
      </c>
      <c r="D1410" s="51" t="s">
        <v>4630</v>
      </c>
      <c r="E1410" s="51" t="s">
        <v>23</v>
      </c>
      <c r="F1410" s="14" t="s">
        <v>4631</v>
      </c>
      <c r="G1410" s="14" t="s">
        <v>170</v>
      </c>
      <c r="H1410" s="14" t="s">
        <v>97</v>
      </c>
      <c r="I1410" s="14" t="s">
        <v>1222</v>
      </c>
      <c r="J1410" s="14" t="s">
        <v>1372</v>
      </c>
      <c r="K1410" s="51" t="s">
        <v>969</v>
      </c>
    </row>
    <row r="1411" spans="1:11" x14ac:dyDescent="0.3">
      <c r="A1411" s="14" t="s">
        <v>41</v>
      </c>
      <c r="B1411" s="14" t="s">
        <v>49</v>
      </c>
      <c r="C1411" s="14" t="s">
        <v>117</v>
      </c>
      <c r="D1411" s="51" t="s">
        <v>1810</v>
      </c>
      <c r="E1411" s="51" t="s">
        <v>23</v>
      </c>
      <c r="F1411" s="14" t="s">
        <v>2509</v>
      </c>
      <c r="G1411" s="14" t="s">
        <v>163</v>
      </c>
      <c r="H1411" s="14" t="s">
        <v>97</v>
      </c>
      <c r="I1411" s="14" t="s">
        <v>1222</v>
      </c>
      <c r="J1411" s="14" t="s">
        <v>1372</v>
      </c>
      <c r="K1411" s="51" t="s">
        <v>969</v>
      </c>
    </row>
    <row r="1412" spans="1:11" x14ac:dyDescent="0.3">
      <c r="A1412" s="14" t="s">
        <v>41</v>
      </c>
      <c r="B1412" s="14" t="s">
        <v>49</v>
      </c>
      <c r="C1412" s="14" t="s">
        <v>117</v>
      </c>
      <c r="D1412" s="51" t="s">
        <v>2048</v>
      </c>
      <c r="E1412" s="51" t="s">
        <v>23</v>
      </c>
      <c r="F1412" s="14" t="s">
        <v>2510</v>
      </c>
      <c r="G1412" s="14" t="s">
        <v>163</v>
      </c>
      <c r="H1412" s="14" t="s">
        <v>97</v>
      </c>
      <c r="I1412" s="14" t="s">
        <v>1222</v>
      </c>
      <c r="J1412" s="14" t="s">
        <v>1372</v>
      </c>
      <c r="K1412" s="51" t="s">
        <v>969</v>
      </c>
    </row>
    <row r="1413" spans="1:11" x14ac:dyDescent="0.3">
      <c r="A1413" s="14" t="s">
        <v>41</v>
      </c>
      <c r="B1413" s="14" t="s">
        <v>49</v>
      </c>
      <c r="C1413" s="14" t="s">
        <v>117</v>
      </c>
      <c r="D1413" s="51" t="s">
        <v>3153</v>
      </c>
      <c r="E1413" s="51" t="s">
        <v>23</v>
      </c>
      <c r="F1413" s="14" t="s">
        <v>3300</v>
      </c>
      <c r="G1413" s="14" t="s">
        <v>163</v>
      </c>
      <c r="H1413" s="14" t="s">
        <v>97</v>
      </c>
      <c r="I1413" s="14" t="s">
        <v>1222</v>
      </c>
      <c r="J1413" s="14" t="s">
        <v>1372</v>
      </c>
      <c r="K1413" s="51" t="s">
        <v>969</v>
      </c>
    </row>
    <row r="1414" spans="1:11" x14ac:dyDescent="0.3">
      <c r="A1414" s="14" t="s">
        <v>41</v>
      </c>
      <c r="B1414" s="14" t="s">
        <v>49</v>
      </c>
      <c r="C1414" s="14" t="s">
        <v>117</v>
      </c>
      <c r="D1414" s="51" t="s">
        <v>1697</v>
      </c>
      <c r="E1414" s="51" t="s">
        <v>23</v>
      </c>
      <c r="F1414" s="14" t="s">
        <v>2511</v>
      </c>
      <c r="G1414" s="14" t="s">
        <v>170</v>
      </c>
      <c r="H1414" s="14" t="s">
        <v>97</v>
      </c>
      <c r="I1414" s="14" t="s">
        <v>1222</v>
      </c>
      <c r="J1414" s="14" t="s">
        <v>1372</v>
      </c>
      <c r="K1414" s="51" t="s">
        <v>969</v>
      </c>
    </row>
    <row r="1415" spans="1:11" x14ac:dyDescent="0.3">
      <c r="A1415" s="14" t="s">
        <v>41</v>
      </c>
      <c r="B1415" s="14" t="s">
        <v>49</v>
      </c>
      <c r="C1415" s="14" t="s">
        <v>117</v>
      </c>
      <c r="D1415" s="51" t="s">
        <v>1521</v>
      </c>
      <c r="E1415" s="51" t="s">
        <v>23</v>
      </c>
      <c r="F1415" s="14" t="s">
        <v>2512</v>
      </c>
      <c r="G1415" s="14" t="s">
        <v>155</v>
      </c>
      <c r="H1415" s="14" t="s">
        <v>97</v>
      </c>
      <c r="I1415" s="14" t="s">
        <v>1222</v>
      </c>
      <c r="J1415" s="14" t="s">
        <v>1372</v>
      </c>
      <c r="K1415" s="51" t="s">
        <v>969</v>
      </c>
    </row>
    <row r="1416" spans="1:11" x14ac:dyDescent="0.3">
      <c r="A1416" s="14" t="s">
        <v>41</v>
      </c>
      <c r="B1416" s="14" t="s">
        <v>49</v>
      </c>
      <c r="C1416" s="14" t="s">
        <v>117</v>
      </c>
      <c r="D1416" s="51" t="s">
        <v>4632</v>
      </c>
      <c r="E1416" s="51" t="s">
        <v>23</v>
      </c>
      <c r="F1416" s="14" t="s">
        <v>4633</v>
      </c>
      <c r="G1416" s="14" t="s">
        <v>155</v>
      </c>
      <c r="H1416" s="14" t="s">
        <v>97</v>
      </c>
      <c r="I1416" s="14" t="s">
        <v>1222</v>
      </c>
      <c r="J1416" s="14" t="s">
        <v>1372</v>
      </c>
      <c r="K1416" s="51" t="s">
        <v>969</v>
      </c>
    </row>
    <row r="1417" spans="1:11" x14ac:dyDescent="0.3">
      <c r="A1417" s="14" t="s">
        <v>41</v>
      </c>
      <c r="B1417" s="14" t="s">
        <v>49</v>
      </c>
      <c r="C1417" s="14" t="s">
        <v>164</v>
      </c>
      <c r="D1417" s="51" t="s">
        <v>4634</v>
      </c>
      <c r="E1417" s="51" t="s">
        <v>36</v>
      </c>
      <c r="F1417" s="14" t="s">
        <v>4635</v>
      </c>
      <c r="G1417" s="14" t="s">
        <v>101</v>
      </c>
      <c r="H1417" s="14" t="s">
        <v>97</v>
      </c>
      <c r="I1417" s="14" t="s">
        <v>168</v>
      </c>
      <c r="J1417" s="14" t="s">
        <v>1427</v>
      </c>
      <c r="K1417" s="51" t="s">
        <v>969</v>
      </c>
    </row>
    <row r="1418" spans="1:11" x14ac:dyDescent="0.3">
      <c r="A1418" s="14" t="s">
        <v>41</v>
      </c>
      <c r="B1418" s="14" t="s">
        <v>49</v>
      </c>
      <c r="C1418" s="14" t="s">
        <v>1344</v>
      </c>
      <c r="D1418" s="51" t="s">
        <v>1439</v>
      </c>
      <c r="E1418" s="51" t="s">
        <v>23</v>
      </c>
      <c r="F1418" s="14" t="s">
        <v>2513</v>
      </c>
      <c r="G1418" s="14" t="s">
        <v>155</v>
      </c>
      <c r="H1418" s="14" t="s">
        <v>1341</v>
      </c>
      <c r="I1418" s="14" t="s">
        <v>1342</v>
      </c>
      <c r="J1418" s="14" t="s">
        <v>1343</v>
      </c>
      <c r="K1418" s="51" t="s">
        <v>969</v>
      </c>
    </row>
    <row r="1419" spans="1:11" x14ac:dyDescent="0.3">
      <c r="A1419" s="14" t="s">
        <v>41</v>
      </c>
      <c r="B1419" s="14" t="s">
        <v>49</v>
      </c>
      <c r="C1419" s="14" t="s">
        <v>1344</v>
      </c>
      <c r="D1419" s="51" t="s">
        <v>1440</v>
      </c>
      <c r="E1419" s="51" t="s">
        <v>23</v>
      </c>
      <c r="F1419" s="14" t="s">
        <v>2514</v>
      </c>
      <c r="G1419" s="14" t="s">
        <v>155</v>
      </c>
      <c r="H1419" s="14" t="s">
        <v>1341</v>
      </c>
      <c r="I1419" s="14" t="s">
        <v>1342</v>
      </c>
      <c r="J1419" s="14" t="s">
        <v>1343</v>
      </c>
      <c r="K1419" s="51" t="s">
        <v>969</v>
      </c>
    </row>
    <row r="1420" spans="1:11" x14ac:dyDescent="0.3">
      <c r="A1420" s="14" t="s">
        <v>41</v>
      </c>
      <c r="B1420" s="14" t="s">
        <v>49</v>
      </c>
      <c r="C1420" s="14" t="s">
        <v>1038</v>
      </c>
      <c r="D1420" s="51" t="s">
        <v>4636</v>
      </c>
      <c r="E1420" s="51" t="s">
        <v>23</v>
      </c>
      <c r="F1420" s="14" t="s">
        <v>4637</v>
      </c>
      <c r="G1420" s="14" t="s">
        <v>144</v>
      </c>
      <c r="H1420" s="14" t="s">
        <v>167</v>
      </c>
      <c r="I1420" s="14" t="s">
        <v>168</v>
      </c>
      <c r="J1420" s="14" t="s">
        <v>1039</v>
      </c>
      <c r="K1420" s="51" t="s">
        <v>969</v>
      </c>
    </row>
    <row r="1421" spans="1:11" x14ac:dyDescent="0.3">
      <c r="A1421" s="14" t="s">
        <v>41</v>
      </c>
      <c r="B1421" s="14" t="s">
        <v>49</v>
      </c>
      <c r="C1421" s="14" t="s">
        <v>1038</v>
      </c>
      <c r="D1421" s="51" t="s">
        <v>2049</v>
      </c>
      <c r="E1421" s="51" t="s">
        <v>23</v>
      </c>
      <c r="F1421" s="14" t="s">
        <v>2515</v>
      </c>
      <c r="G1421" s="14" t="s">
        <v>103</v>
      </c>
      <c r="H1421" s="14" t="s">
        <v>167</v>
      </c>
      <c r="I1421" s="14" t="s">
        <v>168</v>
      </c>
      <c r="J1421" s="14" t="s">
        <v>1039</v>
      </c>
      <c r="K1421" s="51" t="s">
        <v>969</v>
      </c>
    </row>
    <row r="1422" spans="1:11" x14ac:dyDescent="0.3">
      <c r="A1422" s="14" t="s">
        <v>41</v>
      </c>
      <c r="B1422" s="14" t="s">
        <v>49</v>
      </c>
      <c r="C1422" s="14" t="s">
        <v>1038</v>
      </c>
      <c r="D1422" s="51" t="s">
        <v>1957</v>
      </c>
      <c r="E1422" s="51" t="s">
        <v>23</v>
      </c>
      <c r="F1422" s="14" t="s">
        <v>2516</v>
      </c>
      <c r="G1422" s="14" t="s">
        <v>101</v>
      </c>
      <c r="H1422" s="14" t="s">
        <v>167</v>
      </c>
      <c r="I1422" s="14" t="s">
        <v>168</v>
      </c>
      <c r="J1422" s="14" t="s">
        <v>1039</v>
      </c>
      <c r="K1422" s="51" t="s">
        <v>969</v>
      </c>
    </row>
    <row r="1423" spans="1:11" x14ac:dyDescent="0.3">
      <c r="A1423" s="14" t="s">
        <v>41</v>
      </c>
      <c r="B1423" s="14" t="s">
        <v>49</v>
      </c>
      <c r="C1423" s="14" t="s">
        <v>1038</v>
      </c>
      <c r="D1423" s="51" t="s">
        <v>1958</v>
      </c>
      <c r="E1423" s="51" t="s">
        <v>23</v>
      </c>
      <c r="F1423" s="14" t="s">
        <v>2228</v>
      </c>
      <c r="G1423" s="14" t="s">
        <v>101</v>
      </c>
      <c r="H1423" s="14" t="s">
        <v>167</v>
      </c>
      <c r="I1423" s="14" t="s">
        <v>168</v>
      </c>
      <c r="J1423" s="14" t="s">
        <v>1039</v>
      </c>
      <c r="K1423" s="51" t="s">
        <v>969</v>
      </c>
    </row>
    <row r="1424" spans="1:11" x14ac:dyDescent="0.3">
      <c r="A1424" s="14" t="s">
        <v>41</v>
      </c>
      <c r="B1424" s="14" t="s">
        <v>49</v>
      </c>
      <c r="C1424" s="14" t="s">
        <v>1038</v>
      </c>
      <c r="D1424" s="51" t="s">
        <v>4638</v>
      </c>
      <c r="E1424" s="51" t="s">
        <v>23</v>
      </c>
      <c r="F1424" s="14" t="s">
        <v>4639</v>
      </c>
      <c r="G1424" s="14" t="s">
        <v>101</v>
      </c>
      <c r="H1424" s="14" t="s">
        <v>167</v>
      </c>
      <c r="I1424" s="14" t="s">
        <v>168</v>
      </c>
      <c r="J1424" s="14" t="s">
        <v>1039</v>
      </c>
      <c r="K1424" s="51" t="s">
        <v>969</v>
      </c>
    </row>
    <row r="1425" spans="1:11" x14ac:dyDescent="0.3">
      <c r="A1425" s="14" t="s">
        <v>41</v>
      </c>
      <c r="B1425" s="14" t="s">
        <v>49</v>
      </c>
      <c r="C1425" s="14" t="s">
        <v>1347</v>
      </c>
      <c r="D1425" s="51" t="s">
        <v>3455</v>
      </c>
      <c r="E1425" s="51" t="s">
        <v>79</v>
      </c>
      <c r="F1425" s="14" t="s">
        <v>3484</v>
      </c>
      <c r="G1425" s="14" t="s">
        <v>107</v>
      </c>
      <c r="H1425" s="14" t="s">
        <v>121</v>
      </c>
      <c r="I1425" s="14" t="s">
        <v>123</v>
      </c>
      <c r="J1425" s="14" t="s">
        <v>166</v>
      </c>
      <c r="K1425" s="51" t="s">
        <v>969</v>
      </c>
    </row>
    <row r="1426" spans="1:11" x14ac:dyDescent="0.3">
      <c r="A1426" s="14" t="s">
        <v>41</v>
      </c>
      <c r="B1426" s="14" t="s">
        <v>49</v>
      </c>
      <c r="C1426" s="14" t="s">
        <v>1347</v>
      </c>
      <c r="D1426" s="51" t="s">
        <v>4640</v>
      </c>
      <c r="E1426" s="51" t="s">
        <v>36</v>
      </c>
      <c r="F1426" s="14" t="s">
        <v>4641</v>
      </c>
      <c r="G1426" s="14" t="s">
        <v>131</v>
      </c>
      <c r="H1426" s="14" t="s">
        <v>167</v>
      </c>
      <c r="I1426" s="14" t="s">
        <v>123</v>
      </c>
      <c r="J1426" s="14" t="s">
        <v>166</v>
      </c>
      <c r="K1426" s="51" t="s">
        <v>969</v>
      </c>
    </row>
    <row r="1427" spans="1:11" x14ac:dyDescent="0.3">
      <c r="A1427" s="14" t="s">
        <v>41</v>
      </c>
      <c r="B1427" s="14" t="s">
        <v>49</v>
      </c>
      <c r="C1427" s="14" t="s">
        <v>1347</v>
      </c>
      <c r="D1427" s="51" t="s">
        <v>4642</v>
      </c>
      <c r="E1427" s="51" t="s">
        <v>36</v>
      </c>
      <c r="F1427" s="14" t="s">
        <v>4643</v>
      </c>
      <c r="G1427" s="14" t="s">
        <v>131</v>
      </c>
      <c r="H1427" s="14" t="s">
        <v>167</v>
      </c>
      <c r="I1427" s="14" t="s">
        <v>123</v>
      </c>
      <c r="J1427" s="14" t="s">
        <v>166</v>
      </c>
      <c r="K1427" s="51" t="s">
        <v>969</v>
      </c>
    </row>
    <row r="1428" spans="1:11" x14ac:dyDescent="0.3">
      <c r="A1428" s="14" t="s">
        <v>41</v>
      </c>
      <c r="B1428" s="14" t="s">
        <v>49</v>
      </c>
      <c r="C1428" s="14" t="s">
        <v>1347</v>
      </c>
      <c r="D1428" s="51" t="s">
        <v>4644</v>
      </c>
      <c r="E1428" s="51" t="s">
        <v>79</v>
      </c>
      <c r="F1428" s="14" t="s">
        <v>4645</v>
      </c>
      <c r="G1428" s="14" t="s">
        <v>138</v>
      </c>
      <c r="H1428" s="14" t="s">
        <v>121</v>
      </c>
      <c r="I1428" s="14" t="s">
        <v>123</v>
      </c>
      <c r="J1428" s="14" t="s">
        <v>166</v>
      </c>
      <c r="K1428" s="51" t="s">
        <v>969</v>
      </c>
    </row>
    <row r="1429" spans="1:11" x14ac:dyDescent="0.3">
      <c r="A1429" s="14" t="s">
        <v>41</v>
      </c>
      <c r="B1429" s="14" t="s">
        <v>49</v>
      </c>
      <c r="C1429" s="14" t="s">
        <v>1347</v>
      </c>
      <c r="D1429" s="51" t="s">
        <v>4646</v>
      </c>
      <c r="E1429" s="51" t="s">
        <v>79</v>
      </c>
      <c r="F1429" s="14" t="s">
        <v>4647</v>
      </c>
      <c r="G1429" s="14" t="s">
        <v>173</v>
      </c>
      <c r="H1429" s="14" t="s">
        <v>121</v>
      </c>
      <c r="I1429" s="14" t="s">
        <v>123</v>
      </c>
      <c r="J1429" s="14" t="s">
        <v>166</v>
      </c>
      <c r="K1429" s="51" t="s">
        <v>969</v>
      </c>
    </row>
    <row r="1430" spans="1:11" x14ac:dyDescent="0.3">
      <c r="A1430" s="14" t="s">
        <v>41</v>
      </c>
      <c r="B1430" s="14" t="s">
        <v>49</v>
      </c>
      <c r="C1430" s="14" t="s">
        <v>1347</v>
      </c>
      <c r="D1430" s="51" t="s">
        <v>4648</v>
      </c>
      <c r="E1430" s="51" t="s">
        <v>23</v>
      </c>
      <c r="F1430" s="14" t="s">
        <v>4649</v>
      </c>
      <c r="G1430" s="14" t="s">
        <v>173</v>
      </c>
      <c r="H1430" s="14" t="s">
        <v>121</v>
      </c>
      <c r="I1430" s="14" t="s">
        <v>123</v>
      </c>
      <c r="J1430" s="14" t="s">
        <v>166</v>
      </c>
      <c r="K1430" s="51" t="s">
        <v>969</v>
      </c>
    </row>
    <row r="1431" spans="1:11" x14ac:dyDescent="0.3">
      <c r="A1431" s="14" t="s">
        <v>41</v>
      </c>
      <c r="B1431" s="14" t="s">
        <v>49</v>
      </c>
      <c r="C1431" s="14" t="s">
        <v>1347</v>
      </c>
      <c r="D1431" s="51" t="s">
        <v>4650</v>
      </c>
      <c r="E1431" s="51" t="s">
        <v>23</v>
      </c>
      <c r="F1431" s="14" t="s">
        <v>4651</v>
      </c>
      <c r="G1431" s="14" t="s">
        <v>173</v>
      </c>
      <c r="H1431" s="14" t="s">
        <v>121</v>
      </c>
      <c r="I1431" s="14" t="s">
        <v>123</v>
      </c>
      <c r="J1431" s="14" t="s">
        <v>166</v>
      </c>
      <c r="K1431" s="51" t="s">
        <v>969</v>
      </c>
    </row>
    <row r="1432" spans="1:11" x14ac:dyDescent="0.3">
      <c r="A1432" s="14" t="s">
        <v>41</v>
      </c>
      <c r="B1432" s="14" t="s">
        <v>49</v>
      </c>
      <c r="C1432" s="14" t="s">
        <v>3387</v>
      </c>
      <c r="D1432" s="51" t="s">
        <v>4652</v>
      </c>
      <c r="E1432" s="51" t="s">
        <v>36</v>
      </c>
      <c r="F1432" s="14" t="s">
        <v>4653</v>
      </c>
      <c r="G1432" s="14" t="s">
        <v>134</v>
      </c>
      <c r="H1432" s="14" t="s">
        <v>83</v>
      </c>
      <c r="I1432" s="14" t="s">
        <v>84</v>
      </c>
      <c r="J1432" s="14" t="s">
        <v>979</v>
      </c>
      <c r="K1432" s="51" t="s">
        <v>969</v>
      </c>
    </row>
    <row r="1433" spans="1:11" x14ac:dyDescent="0.3">
      <c r="A1433" s="14" t="s">
        <v>41</v>
      </c>
      <c r="B1433" s="14" t="s">
        <v>49</v>
      </c>
      <c r="C1433" s="14" t="s">
        <v>198</v>
      </c>
      <c r="D1433" s="51" t="s">
        <v>4654</v>
      </c>
      <c r="E1433" s="51" t="s">
        <v>23</v>
      </c>
      <c r="F1433" s="14" t="s">
        <v>4655</v>
      </c>
      <c r="G1433" s="14" t="s">
        <v>106</v>
      </c>
      <c r="H1433" s="14" t="s">
        <v>121</v>
      </c>
      <c r="I1433" s="14" t="s">
        <v>123</v>
      </c>
      <c r="J1433" s="14" t="s">
        <v>166</v>
      </c>
      <c r="K1433" s="51" t="s">
        <v>969</v>
      </c>
    </row>
    <row r="1434" spans="1:11" x14ac:dyDescent="0.3">
      <c r="A1434" s="14" t="s">
        <v>41</v>
      </c>
      <c r="B1434" s="14" t="s">
        <v>49</v>
      </c>
      <c r="C1434" s="14" t="s">
        <v>198</v>
      </c>
      <c r="D1434" s="51" t="s">
        <v>4656</v>
      </c>
      <c r="E1434" s="51" t="s">
        <v>23</v>
      </c>
      <c r="F1434" s="14" t="s">
        <v>4657</v>
      </c>
      <c r="G1434" s="14" t="s">
        <v>106</v>
      </c>
      <c r="H1434" s="14" t="s">
        <v>121</v>
      </c>
      <c r="I1434" s="14" t="s">
        <v>168</v>
      </c>
      <c r="J1434" s="14" t="s">
        <v>166</v>
      </c>
      <c r="K1434" s="51" t="s">
        <v>969</v>
      </c>
    </row>
    <row r="1435" spans="1:11" x14ac:dyDescent="0.3">
      <c r="A1435" s="14" t="s">
        <v>41</v>
      </c>
      <c r="B1435" s="14" t="s">
        <v>49</v>
      </c>
      <c r="C1435" s="14" t="s">
        <v>198</v>
      </c>
      <c r="D1435" s="51" t="s">
        <v>4658</v>
      </c>
      <c r="E1435" s="51" t="s">
        <v>23</v>
      </c>
      <c r="F1435" s="14" t="s">
        <v>4659</v>
      </c>
      <c r="G1435" s="14" t="s">
        <v>107</v>
      </c>
      <c r="H1435" s="14" t="s">
        <v>121</v>
      </c>
      <c r="I1435" s="14" t="s">
        <v>123</v>
      </c>
      <c r="J1435" s="14" t="s">
        <v>166</v>
      </c>
      <c r="K1435" s="51" t="s">
        <v>969</v>
      </c>
    </row>
    <row r="1436" spans="1:11" x14ac:dyDescent="0.3">
      <c r="A1436" s="14" t="s">
        <v>41</v>
      </c>
      <c r="B1436" s="14" t="s">
        <v>49</v>
      </c>
      <c r="C1436" s="14" t="s">
        <v>198</v>
      </c>
      <c r="D1436" s="51" t="s">
        <v>3598</v>
      </c>
      <c r="E1436" s="51" t="s">
        <v>23</v>
      </c>
      <c r="F1436" s="14" t="s">
        <v>3599</v>
      </c>
      <c r="G1436" s="14" t="s">
        <v>107</v>
      </c>
      <c r="H1436" s="14" t="s">
        <v>121</v>
      </c>
      <c r="I1436" s="14" t="s">
        <v>123</v>
      </c>
      <c r="J1436" s="14" t="s">
        <v>166</v>
      </c>
      <c r="K1436" s="51" t="s">
        <v>969</v>
      </c>
    </row>
    <row r="1437" spans="1:11" x14ac:dyDescent="0.3">
      <c r="A1437" s="14" t="s">
        <v>41</v>
      </c>
      <c r="B1437" s="14" t="s">
        <v>49</v>
      </c>
      <c r="C1437" s="14" t="s">
        <v>198</v>
      </c>
      <c r="D1437" s="51" t="s">
        <v>4660</v>
      </c>
      <c r="E1437" s="51" t="s">
        <v>23</v>
      </c>
      <c r="F1437" s="14" t="s">
        <v>4661</v>
      </c>
      <c r="G1437" s="14" t="s">
        <v>106</v>
      </c>
      <c r="H1437" s="14" t="s">
        <v>121</v>
      </c>
      <c r="I1437" s="14" t="s">
        <v>123</v>
      </c>
      <c r="J1437" s="14" t="s">
        <v>166</v>
      </c>
      <c r="K1437" s="51" t="s">
        <v>969</v>
      </c>
    </row>
    <row r="1438" spans="1:11" x14ac:dyDescent="0.3">
      <c r="A1438" s="14" t="s">
        <v>41</v>
      </c>
      <c r="B1438" s="14" t="s">
        <v>49</v>
      </c>
      <c r="C1438" s="14" t="s">
        <v>198</v>
      </c>
      <c r="D1438" s="51" t="s">
        <v>4662</v>
      </c>
      <c r="E1438" s="51" t="s">
        <v>23</v>
      </c>
      <c r="F1438" s="14" t="s">
        <v>4663</v>
      </c>
      <c r="G1438" s="14" t="s">
        <v>106</v>
      </c>
      <c r="H1438" s="14" t="s">
        <v>121</v>
      </c>
      <c r="I1438" s="14" t="s">
        <v>123</v>
      </c>
      <c r="J1438" s="14" t="s">
        <v>166</v>
      </c>
      <c r="K1438" s="51" t="s">
        <v>969</v>
      </c>
    </row>
    <row r="1439" spans="1:11" x14ac:dyDescent="0.3">
      <c r="A1439" s="14" t="s">
        <v>41</v>
      </c>
      <c r="B1439" s="14" t="s">
        <v>46</v>
      </c>
      <c r="C1439" s="14" t="s">
        <v>1347</v>
      </c>
      <c r="D1439" s="51" t="s">
        <v>4664</v>
      </c>
      <c r="E1439" s="51" t="s">
        <v>23</v>
      </c>
      <c r="F1439" s="14" t="s">
        <v>4665</v>
      </c>
      <c r="G1439" s="14" t="s">
        <v>103</v>
      </c>
      <c r="H1439" s="14" t="s">
        <v>167</v>
      </c>
      <c r="I1439" s="14" t="s">
        <v>123</v>
      </c>
      <c r="J1439" s="14" t="s">
        <v>166</v>
      </c>
      <c r="K1439" s="51" t="s">
        <v>969</v>
      </c>
    </row>
    <row r="1440" spans="1:11" x14ac:dyDescent="0.3">
      <c r="A1440" s="14" t="s">
        <v>41</v>
      </c>
      <c r="B1440" s="14" t="s">
        <v>46</v>
      </c>
      <c r="C1440" s="14" t="s">
        <v>1347</v>
      </c>
      <c r="D1440" s="51" t="s">
        <v>4666</v>
      </c>
      <c r="E1440" s="51" t="s">
        <v>23</v>
      </c>
      <c r="F1440" s="14" t="s">
        <v>4667</v>
      </c>
      <c r="G1440" s="14" t="s">
        <v>103</v>
      </c>
      <c r="H1440" s="14" t="s">
        <v>167</v>
      </c>
      <c r="I1440" s="14" t="s">
        <v>123</v>
      </c>
      <c r="J1440" s="14" t="s">
        <v>166</v>
      </c>
      <c r="K1440" s="51" t="s">
        <v>969</v>
      </c>
    </row>
    <row r="1441" spans="1:11" x14ac:dyDescent="0.3">
      <c r="A1441" s="14" t="s">
        <v>41</v>
      </c>
      <c r="B1441" s="14" t="s">
        <v>45</v>
      </c>
      <c r="C1441" s="14" t="s">
        <v>1959</v>
      </c>
      <c r="D1441" s="51" t="s">
        <v>1960</v>
      </c>
      <c r="E1441" s="51" t="s">
        <v>23</v>
      </c>
      <c r="F1441" s="14" t="s">
        <v>92</v>
      </c>
      <c r="G1441" s="14" t="s">
        <v>103</v>
      </c>
      <c r="H1441" s="14" t="s">
        <v>85</v>
      </c>
      <c r="I1441" s="14" t="s">
        <v>82</v>
      </c>
      <c r="J1441" s="14" t="s">
        <v>979</v>
      </c>
      <c r="K1441" s="51" t="s">
        <v>969</v>
      </c>
    </row>
    <row r="1442" spans="1:11" x14ac:dyDescent="0.3">
      <c r="A1442" s="14" t="s">
        <v>41</v>
      </c>
      <c r="B1442" s="14" t="s">
        <v>50</v>
      </c>
      <c r="C1442" s="14" t="s">
        <v>2314</v>
      </c>
      <c r="D1442" s="51" t="s">
        <v>1467</v>
      </c>
      <c r="E1442" s="51" t="s">
        <v>23</v>
      </c>
      <c r="F1442" s="14" t="s">
        <v>2517</v>
      </c>
      <c r="G1442" s="14" t="s">
        <v>100</v>
      </c>
      <c r="H1442" s="14" t="s">
        <v>171</v>
      </c>
      <c r="I1442" s="14" t="s">
        <v>126</v>
      </c>
      <c r="J1442" s="14" t="s">
        <v>158</v>
      </c>
      <c r="K1442" s="51" t="s">
        <v>969</v>
      </c>
    </row>
    <row r="1443" spans="1:11" x14ac:dyDescent="0.3">
      <c r="A1443" s="14" t="s">
        <v>41</v>
      </c>
      <c r="B1443" s="14" t="s">
        <v>50</v>
      </c>
      <c r="C1443" s="14" t="s">
        <v>2050</v>
      </c>
      <c r="D1443" s="51" t="s">
        <v>2051</v>
      </c>
      <c r="E1443" s="51" t="s">
        <v>35</v>
      </c>
      <c r="F1443" s="14" t="s">
        <v>2518</v>
      </c>
      <c r="G1443" s="14" t="s">
        <v>170</v>
      </c>
      <c r="H1443" s="14" t="s">
        <v>192</v>
      </c>
      <c r="I1443" s="14" t="s">
        <v>1355</v>
      </c>
      <c r="J1443" s="14" t="s">
        <v>979</v>
      </c>
      <c r="K1443" s="51" t="s">
        <v>969</v>
      </c>
    </row>
    <row r="1444" spans="1:11" x14ac:dyDescent="0.3">
      <c r="A1444" s="14" t="s">
        <v>41</v>
      </c>
      <c r="B1444" s="14" t="s">
        <v>50</v>
      </c>
      <c r="C1444" s="14" t="s">
        <v>2315</v>
      </c>
      <c r="D1444" s="51" t="s">
        <v>1519</v>
      </c>
      <c r="E1444" s="51" t="s">
        <v>35</v>
      </c>
      <c r="F1444" s="14" t="s">
        <v>2519</v>
      </c>
      <c r="G1444" s="14" t="s">
        <v>131</v>
      </c>
      <c r="H1444" s="14" t="s">
        <v>85</v>
      </c>
      <c r="I1444" s="14" t="s">
        <v>154</v>
      </c>
      <c r="J1444" s="14" t="s">
        <v>979</v>
      </c>
      <c r="K1444" s="51" t="s">
        <v>969</v>
      </c>
    </row>
    <row r="1445" spans="1:11" x14ac:dyDescent="0.3">
      <c r="A1445" s="14" t="s">
        <v>41</v>
      </c>
      <c r="B1445" s="14" t="s">
        <v>50</v>
      </c>
      <c r="C1445" s="14" t="s">
        <v>117</v>
      </c>
      <c r="D1445" s="51" t="s">
        <v>1961</v>
      </c>
      <c r="E1445" s="51" t="s">
        <v>35</v>
      </c>
      <c r="F1445" s="14" t="s">
        <v>2520</v>
      </c>
      <c r="G1445" s="14" t="s">
        <v>131</v>
      </c>
      <c r="H1445" s="14" t="s">
        <v>83</v>
      </c>
      <c r="I1445" s="14" t="s">
        <v>82</v>
      </c>
      <c r="J1445" s="14" t="s">
        <v>979</v>
      </c>
      <c r="K1445" s="51" t="s">
        <v>969</v>
      </c>
    </row>
    <row r="1446" spans="1:11" x14ac:dyDescent="0.3">
      <c r="A1446" s="14" t="s">
        <v>41</v>
      </c>
      <c r="B1446" s="14" t="s">
        <v>50</v>
      </c>
      <c r="C1446" s="14" t="s">
        <v>1344</v>
      </c>
      <c r="D1446" s="51" t="s">
        <v>4668</v>
      </c>
      <c r="E1446" s="51" t="s">
        <v>23</v>
      </c>
      <c r="F1446" s="14" t="s">
        <v>4669</v>
      </c>
      <c r="G1446" s="14" t="s">
        <v>155</v>
      </c>
      <c r="H1446" s="14" t="s">
        <v>1341</v>
      </c>
      <c r="I1446" s="14" t="s">
        <v>1342</v>
      </c>
      <c r="J1446" s="14" t="s">
        <v>1343</v>
      </c>
      <c r="K1446" s="51" t="s">
        <v>969</v>
      </c>
    </row>
    <row r="1447" spans="1:11" x14ac:dyDescent="0.3">
      <c r="A1447" s="14" t="s">
        <v>41</v>
      </c>
      <c r="B1447" s="14" t="s">
        <v>50</v>
      </c>
      <c r="C1447" s="14" t="s">
        <v>1344</v>
      </c>
      <c r="D1447" s="51" t="s">
        <v>4670</v>
      </c>
      <c r="E1447" s="51" t="s">
        <v>23</v>
      </c>
      <c r="F1447" s="14" t="s">
        <v>4671</v>
      </c>
      <c r="G1447" s="14" t="s">
        <v>155</v>
      </c>
      <c r="H1447" s="14" t="s">
        <v>1341</v>
      </c>
      <c r="I1447" s="14" t="s">
        <v>1342</v>
      </c>
      <c r="J1447" s="14" t="s">
        <v>1343</v>
      </c>
      <c r="K1447" s="51" t="s">
        <v>969</v>
      </c>
    </row>
    <row r="1448" spans="1:11" x14ac:dyDescent="0.3">
      <c r="A1448" s="14" t="s">
        <v>41</v>
      </c>
      <c r="B1448" s="14" t="s">
        <v>50</v>
      </c>
      <c r="C1448" s="14" t="s">
        <v>1344</v>
      </c>
      <c r="D1448" s="51" t="s">
        <v>4672</v>
      </c>
      <c r="E1448" s="51" t="s">
        <v>23</v>
      </c>
      <c r="F1448" s="14" t="s">
        <v>4673</v>
      </c>
      <c r="G1448" s="14" t="s">
        <v>155</v>
      </c>
      <c r="H1448" s="14" t="s">
        <v>1341</v>
      </c>
      <c r="I1448" s="14" t="s">
        <v>1342</v>
      </c>
      <c r="J1448" s="14" t="s">
        <v>1343</v>
      </c>
      <c r="K1448" s="51" t="s">
        <v>969</v>
      </c>
    </row>
    <row r="1449" spans="1:11" x14ac:dyDescent="0.3">
      <c r="A1449" s="14" t="s">
        <v>41</v>
      </c>
      <c r="B1449" s="14" t="s">
        <v>50</v>
      </c>
      <c r="C1449" s="14" t="s">
        <v>1344</v>
      </c>
      <c r="D1449" s="51" t="s">
        <v>4674</v>
      </c>
      <c r="E1449" s="51" t="s">
        <v>23</v>
      </c>
      <c r="F1449" s="14" t="s">
        <v>4675</v>
      </c>
      <c r="G1449" s="14" t="s">
        <v>155</v>
      </c>
      <c r="H1449" s="14" t="s">
        <v>1341</v>
      </c>
      <c r="I1449" s="14" t="s">
        <v>1342</v>
      </c>
      <c r="J1449" s="14" t="s">
        <v>1343</v>
      </c>
      <c r="K1449" s="51" t="s">
        <v>969</v>
      </c>
    </row>
    <row r="1450" spans="1:11" x14ac:dyDescent="0.3">
      <c r="A1450" s="14" t="s">
        <v>41</v>
      </c>
      <c r="B1450" s="14" t="s">
        <v>50</v>
      </c>
      <c r="C1450" s="14" t="s">
        <v>1344</v>
      </c>
      <c r="D1450" s="51" t="s">
        <v>4676</v>
      </c>
      <c r="E1450" s="51" t="s">
        <v>23</v>
      </c>
      <c r="F1450" s="14" t="s">
        <v>4677</v>
      </c>
      <c r="G1450" s="14" t="s">
        <v>155</v>
      </c>
      <c r="H1450" s="14" t="s">
        <v>1341</v>
      </c>
      <c r="I1450" s="14" t="s">
        <v>1342</v>
      </c>
      <c r="J1450" s="14" t="s">
        <v>1343</v>
      </c>
      <c r="K1450" s="51" t="s">
        <v>969</v>
      </c>
    </row>
    <row r="1451" spans="1:11" x14ac:dyDescent="0.3">
      <c r="A1451" s="14" t="s">
        <v>41</v>
      </c>
      <c r="B1451" s="14" t="s">
        <v>50</v>
      </c>
      <c r="C1451" s="14" t="s">
        <v>1344</v>
      </c>
      <c r="D1451" s="51" t="s">
        <v>4678</v>
      </c>
      <c r="E1451" s="51" t="s">
        <v>23</v>
      </c>
      <c r="F1451" s="14" t="s">
        <v>4679</v>
      </c>
      <c r="G1451" s="14" t="s">
        <v>155</v>
      </c>
      <c r="H1451" s="14" t="s">
        <v>1341</v>
      </c>
      <c r="I1451" s="14" t="s">
        <v>1342</v>
      </c>
      <c r="J1451" s="14" t="s">
        <v>1343</v>
      </c>
      <c r="K1451" s="51" t="s">
        <v>969</v>
      </c>
    </row>
    <row r="1452" spans="1:11" x14ac:dyDescent="0.3">
      <c r="A1452" s="14" t="s">
        <v>41</v>
      </c>
      <c r="B1452" s="14" t="s">
        <v>50</v>
      </c>
      <c r="C1452" s="14" t="s">
        <v>1344</v>
      </c>
      <c r="D1452" s="51" t="s">
        <v>4680</v>
      </c>
      <c r="E1452" s="51" t="s">
        <v>23</v>
      </c>
      <c r="F1452" s="14" t="s">
        <v>4681</v>
      </c>
      <c r="G1452" s="14" t="s">
        <v>155</v>
      </c>
      <c r="H1452" s="14" t="s">
        <v>1341</v>
      </c>
      <c r="I1452" s="14" t="s">
        <v>1342</v>
      </c>
      <c r="J1452" s="14" t="s">
        <v>1343</v>
      </c>
      <c r="K1452" s="51" t="s">
        <v>969</v>
      </c>
    </row>
    <row r="1453" spans="1:11" x14ac:dyDescent="0.3">
      <c r="A1453" s="14" t="s">
        <v>41</v>
      </c>
      <c r="B1453" s="14" t="s">
        <v>50</v>
      </c>
      <c r="C1453" s="14" t="s">
        <v>1344</v>
      </c>
      <c r="D1453" s="51" t="s">
        <v>4682</v>
      </c>
      <c r="E1453" s="51" t="s">
        <v>30</v>
      </c>
      <c r="F1453" s="14" t="s">
        <v>4683</v>
      </c>
      <c r="G1453" s="14" t="s">
        <v>155</v>
      </c>
      <c r="H1453" s="14" t="s">
        <v>1341</v>
      </c>
      <c r="I1453" s="14" t="s">
        <v>1342</v>
      </c>
      <c r="J1453" s="14" t="s">
        <v>1343</v>
      </c>
      <c r="K1453" s="51" t="s">
        <v>969</v>
      </c>
    </row>
    <row r="1454" spans="1:11" x14ac:dyDescent="0.3">
      <c r="A1454" s="14" t="s">
        <v>41</v>
      </c>
      <c r="B1454" s="14" t="s">
        <v>50</v>
      </c>
      <c r="C1454" s="14" t="s">
        <v>1344</v>
      </c>
      <c r="D1454" s="51" t="s">
        <v>1461</v>
      </c>
      <c r="E1454" s="51" t="s">
        <v>23</v>
      </c>
      <c r="F1454" s="14" t="s">
        <v>2521</v>
      </c>
      <c r="G1454" s="14" t="s">
        <v>155</v>
      </c>
      <c r="H1454" s="14" t="s">
        <v>1341</v>
      </c>
      <c r="I1454" s="14" t="s">
        <v>1342</v>
      </c>
      <c r="J1454" s="14" t="s">
        <v>1343</v>
      </c>
      <c r="K1454" s="51" t="s">
        <v>969</v>
      </c>
    </row>
    <row r="1455" spans="1:11" x14ac:dyDescent="0.3">
      <c r="A1455" s="14" t="s">
        <v>41</v>
      </c>
      <c r="B1455" s="14" t="s">
        <v>50</v>
      </c>
      <c r="C1455" s="14" t="s">
        <v>1344</v>
      </c>
      <c r="D1455" s="51" t="s">
        <v>1457</v>
      </c>
      <c r="E1455" s="51" t="s">
        <v>23</v>
      </c>
      <c r="F1455" s="14" t="s">
        <v>2229</v>
      </c>
      <c r="G1455" s="14" t="s">
        <v>155</v>
      </c>
      <c r="H1455" s="14" t="s">
        <v>1341</v>
      </c>
      <c r="I1455" s="14" t="s">
        <v>1342</v>
      </c>
      <c r="J1455" s="14" t="s">
        <v>1343</v>
      </c>
      <c r="K1455" s="51" t="s">
        <v>969</v>
      </c>
    </row>
    <row r="1456" spans="1:11" x14ac:dyDescent="0.3">
      <c r="A1456" s="14" t="s">
        <v>41</v>
      </c>
      <c r="B1456" s="14" t="s">
        <v>50</v>
      </c>
      <c r="C1456" s="14" t="s">
        <v>1344</v>
      </c>
      <c r="D1456" s="51" t="s">
        <v>1462</v>
      </c>
      <c r="E1456" s="51" t="s">
        <v>23</v>
      </c>
      <c r="F1456" s="14" t="s">
        <v>2522</v>
      </c>
      <c r="G1456" s="14" t="s">
        <v>155</v>
      </c>
      <c r="H1456" s="14" t="s">
        <v>1341</v>
      </c>
      <c r="I1456" s="14" t="s">
        <v>1342</v>
      </c>
      <c r="J1456" s="14" t="s">
        <v>1343</v>
      </c>
      <c r="K1456" s="51" t="s">
        <v>969</v>
      </c>
    </row>
    <row r="1457" spans="1:11" x14ac:dyDescent="0.3">
      <c r="A1457" s="14" t="s">
        <v>41</v>
      </c>
      <c r="B1457" s="14" t="s">
        <v>50</v>
      </c>
      <c r="C1457" s="14" t="s">
        <v>1344</v>
      </c>
      <c r="D1457" s="51" t="s">
        <v>1463</v>
      </c>
      <c r="E1457" s="51" t="s">
        <v>23</v>
      </c>
      <c r="F1457" s="14" t="s">
        <v>2523</v>
      </c>
      <c r="G1457" s="14" t="s">
        <v>155</v>
      </c>
      <c r="H1457" s="14" t="s">
        <v>1341</v>
      </c>
      <c r="I1457" s="14" t="s">
        <v>1342</v>
      </c>
      <c r="J1457" s="14" t="s">
        <v>1343</v>
      </c>
      <c r="K1457" s="51" t="s">
        <v>969</v>
      </c>
    </row>
    <row r="1458" spans="1:11" x14ac:dyDescent="0.3">
      <c r="A1458" s="14" t="s">
        <v>41</v>
      </c>
      <c r="B1458" s="14" t="s">
        <v>50</v>
      </c>
      <c r="C1458" s="14" t="s">
        <v>1344</v>
      </c>
      <c r="D1458" s="51" t="s">
        <v>1425</v>
      </c>
      <c r="E1458" s="51" t="s">
        <v>23</v>
      </c>
      <c r="F1458" s="14" t="s">
        <v>2524</v>
      </c>
      <c r="G1458" s="14" t="s">
        <v>155</v>
      </c>
      <c r="H1458" s="14" t="s">
        <v>1341</v>
      </c>
      <c r="I1458" s="14" t="s">
        <v>1342</v>
      </c>
      <c r="J1458" s="14" t="s">
        <v>1343</v>
      </c>
      <c r="K1458" s="51" t="s">
        <v>969</v>
      </c>
    </row>
    <row r="1459" spans="1:11" x14ac:dyDescent="0.3">
      <c r="A1459" s="14" t="s">
        <v>41</v>
      </c>
      <c r="B1459" s="14" t="s">
        <v>50</v>
      </c>
      <c r="C1459" s="14" t="s">
        <v>1344</v>
      </c>
      <c r="D1459" s="51" t="s">
        <v>1458</v>
      </c>
      <c r="E1459" s="51" t="s">
        <v>23</v>
      </c>
      <c r="F1459" s="14" t="s">
        <v>2525</v>
      </c>
      <c r="G1459" s="14" t="s">
        <v>155</v>
      </c>
      <c r="H1459" s="14" t="s">
        <v>1341</v>
      </c>
      <c r="I1459" s="14" t="s">
        <v>1342</v>
      </c>
      <c r="J1459" s="14" t="s">
        <v>1343</v>
      </c>
      <c r="K1459" s="51" t="s">
        <v>969</v>
      </c>
    </row>
    <row r="1460" spans="1:11" x14ac:dyDescent="0.3">
      <c r="A1460" s="14" t="s">
        <v>41</v>
      </c>
      <c r="B1460" s="14" t="s">
        <v>50</v>
      </c>
      <c r="C1460" s="14" t="s">
        <v>1344</v>
      </c>
      <c r="D1460" s="51" t="s">
        <v>1459</v>
      </c>
      <c r="E1460" s="51" t="s">
        <v>23</v>
      </c>
      <c r="F1460" s="14" t="s">
        <v>2526</v>
      </c>
      <c r="G1460" s="14" t="s">
        <v>155</v>
      </c>
      <c r="H1460" s="14" t="s">
        <v>1341</v>
      </c>
      <c r="I1460" s="14" t="s">
        <v>1342</v>
      </c>
      <c r="J1460" s="14" t="s">
        <v>1343</v>
      </c>
      <c r="K1460" s="51" t="s">
        <v>969</v>
      </c>
    </row>
    <row r="1461" spans="1:11" x14ac:dyDescent="0.3">
      <c r="A1461" s="14" t="s">
        <v>41</v>
      </c>
      <c r="B1461" s="14" t="s">
        <v>50</v>
      </c>
      <c r="C1461" s="14" t="s">
        <v>1344</v>
      </c>
      <c r="D1461" s="51" t="s">
        <v>1454</v>
      </c>
      <c r="E1461" s="51" t="s">
        <v>23</v>
      </c>
      <c r="F1461" s="14" t="s">
        <v>2527</v>
      </c>
      <c r="G1461" s="14" t="s">
        <v>155</v>
      </c>
      <c r="H1461" s="14" t="s">
        <v>1341</v>
      </c>
      <c r="I1461" s="14" t="s">
        <v>1342</v>
      </c>
      <c r="J1461" s="14" t="s">
        <v>1343</v>
      </c>
      <c r="K1461" s="51" t="s">
        <v>969</v>
      </c>
    </row>
    <row r="1462" spans="1:11" x14ac:dyDescent="0.3">
      <c r="A1462" s="14" t="s">
        <v>41</v>
      </c>
      <c r="B1462" s="14" t="s">
        <v>50</v>
      </c>
      <c r="C1462" s="14" t="s">
        <v>1344</v>
      </c>
      <c r="D1462" s="51" t="s">
        <v>1450</v>
      </c>
      <c r="E1462" s="51" t="s">
        <v>23</v>
      </c>
      <c r="F1462" s="14" t="s">
        <v>2528</v>
      </c>
      <c r="G1462" s="14" t="s">
        <v>155</v>
      </c>
      <c r="H1462" s="14" t="s">
        <v>1341</v>
      </c>
      <c r="I1462" s="14" t="s">
        <v>1342</v>
      </c>
      <c r="J1462" s="14" t="s">
        <v>1343</v>
      </c>
      <c r="K1462" s="51" t="s">
        <v>969</v>
      </c>
    </row>
    <row r="1463" spans="1:11" x14ac:dyDescent="0.3">
      <c r="A1463" s="14" t="s">
        <v>41</v>
      </c>
      <c r="B1463" s="14" t="s">
        <v>50</v>
      </c>
      <c r="C1463" s="14" t="s">
        <v>1344</v>
      </c>
      <c r="D1463" s="51" t="s">
        <v>1464</v>
      </c>
      <c r="E1463" s="51" t="s">
        <v>23</v>
      </c>
      <c r="F1463" s="14" t="s">
        <v>2529</v>
      </c>
      <c r="G1463" s="14" t="s">
        <v>155</v>
      </c>
      <c r="H1463" s="14" t="s">
        <v>1341</v>
      </c>
      <c r="I1463" s="14" t="s">
        <v>1342</v>
      </c>
      <c r="J1463" s="14" t="s">
        <v>1343</v>
      </c>
      <c r="K1463" s="51" t="s">
        <v>969</v>
      </c>
    </row>
    <row r="1464" spans="1:11" x14ac:dyDescent="0.3">
      <c r="A1464" s="14" t="s">
        <v>41</v>
      </c>
      <c r="B1464" s="14" t="s">
        <v>50</v>
      </c>
      <c r="C1464" s="14" t="s">
        <v>1344</v>
      </c>
      <c r="D1464" s="51" t="s">
        <v>1456</v>
      </c>
      <c r="E1464" s="51" t="s">
        <v>23</v>
      </c>
      <c r="F1464" s="14" t="s">
        <v>2530</v>
      </c>
      <c r="G1464" s="14" t="s">
        <v>155</v>
      </c>
      <c r="H1464" s="14" t="s">
        <v>1341</v>
      </c>
      <c r="I1464" s="14" t="s">
        <v>1342</v>
      </c>
      <c r="J1464" s="14" t="s">
        <v>1343</v>
      </c>
      <c r="K1464" s="51" t="s">
        <v>969</v>
      </c>
    </row>
    <row r="1465" spans="1:11" x14ac:dyDescent="0.3">
      <c r="A1465" s="14" t="s">
        <v>41</v>
      </c>
      <c r="B1465" s="14" t="s">
        <v>50</v>
      </c>
      <c r="C1465" s="14" t="s">
        <v>1344</v>
      </c>
      <c r="D1465" s="51" t="s">
        <v>1591</v>
      </c>
      <c r="E1465" s="51" t="s">
        <v>23</v>
      </c>
      <c r="F1465" s="14" t="s">
        <v>2531</v>
      </c>
      <c r="G1465" s="14" t="s">
        <v>155</v>
      </c>
      <c r="H1465" s="14" t="s">
        <v>1341</v>
      </c>
      <c r="I1465" s="14" t="s">
        <v>1342</v>
      </c>
      <c r="J1465" s="14" t="s">
        <v>1343</v>
      </c>
      <c r="K1465" s="51" t="s">
        <v>969</v>
      </c>
    </row>
    <row r="1466" spans="1:11" x14ac:dyDescent="0.3">
      <c r="A1466" s="14" t="s">
        <v>41</v>
      </c>
      <c r="B1466" s="14" t="s">
        <v>50</v>
      </c>
      <c r="C1466" s="14" t="s">
        <v>1344</v>
      </c>
      <c r="D1466" s="51" t="s">
        <v>1452</v>
      </c>
      <c r="E1466" s="51" t="s">
        <v>23</v>
      </c>
      <c r="F1466" s="14" t="s">
        <v>2532</v>
      </c>
      <c r="G1466" s="14" t="s">
        <v>155</v>
      </c>
      <c r="H1466" s="14" t="s">
        <v>1341</v>
      </c>
      <c r="I1466" s="14" t="s">
        <v>1342</v>
      </c>
      <c r="J1466" s="14" t="s">
        <v>1343</v>
      </c>
      <c r="K1466" s="51" t="s">
        <v>969</v>
      </c>
    </row>
    <row r="1467" spans="1:11" x14ac:dyDescent="0.3">
      <c r="A1467" s="14" t="s">
        <v>41</v>
      </c>
      <c r="B1467" s="14" t="s">
        <v>50</v>
      </c>
      <c r="C1467" s="14" t="s">
        <v>1344</v>
      </c>
      <c r="D1467" s="51" t="s">
        <v>1465</v>
      </c>
      <c r="E1467" s="51" t="s">
        <v>23</v>
      </c>
      <c r="F1467" s="14" t="s">
        <v>2533</v>
      </c>
      <c r="G1467" s="14" t="s">
        <v>155</v>
      </c>
      <c r="H1467" s="14" t="s">
        <v>1341</v>
      </c>
      <c r="I1467" s="14" t="s">
        <v>1342</v>
      </c>
      <c r="J1467" s="14" t="s">
        <v>1343</v>
      </c>
      <c r="K1467" s="51" t="s">
        <v>969</v>
      </c>
    </row>
    <row r="1468" spans="1:11" x14ac:dyDescent="0.3">
      <c r="A1468" s="14" t="s">
        <v>41</v>
      </c>
      <c r="B1468" s="14" t="s">
        <v>50</v>
      </c>
      <c r="C1468" s="14" t="s">
        <v>1344</v>
      </c>
      <c r="D1468" s="51" t="s">
        <v>1518</v>
      </c>
      <c r="E1468" s="51" t="s">
        <v>23</v>
      </c>
      <c r="F1468" s="14" t="s">
        <v>2534</v>
      </c>
      <c r="G1468" s="14" t="s">
        <v>155</v>
      </c>
      <c r="H1468" s="14" t="s">
        <v>1341</v>
      </c>
      <c r="I1468" s="14" t="s">
        <v>1342</v>
      </c>
      <c r="J1468" s="14" t="s">
        <v>1343</v>
      </c>
      <c r="K1468" s="51" t="s">
        <v>969</v>
      </c>
    </row>
    <row r="1469" spans="1:11" x14ac:dyDescent="0.3">
      <c r="A1469" s="14" t="s">
        <v>41</v>
      </c>
      <c r="B1469" s="14" t="s">
        <v>50</v>
      </c>
      <c r="C1469" s="14" t="s">
        <v>1344</v>
      </c>
      <c r="D1469" s="51" t="s">
        <v>1453</v>
      </c>
      <c r="E1469" s="51" t="s">
        <v>23</v>
      </c>
      <c r="F1469" s="14" t="s">
        <v>2535</v>
      </c>
      <c r="G1469" s="14" t="s">
        <v>155</v>
      </c>
      <c r="H1469" s="14" t="s">
        <v>1341</v>
      </c>
      <c r="I1469" s="14" t="s">
        <v>1342</v>
      </c>
      <c r="J1469" s="14" t="s">
        <v>1343</v>
      </c>
      <c r="K1469" s="51" t="s">
        <v>969</v>
      </c>
    </row>
    <row r="1470" spans="1:11" x14ac:dyDescent="0.3">
      <c r="A1470" s="14" t="s">
        <v>41</v>
      </c>
      <c r="B1470" s="14" t="s">
        <v>50</v>
      </c>
      <c r="C1470" s="14" t="s">
        <v>1344</v>
      </c>
      <c r="D1470" s="51" t="s">
        <v>1460</v>
      </c>
      <c r="E1470" s="51" t="s">
        <v>23</v>
      </c>
      <c r="F1470" s="14" t="s">
        <v>2230</v>
      </c>
      <c r="G1470" s="14" t="s">
        <v>155</v>
      </c>
      <c r="H1470" s="14" t="s">
        <v>1341</v>
      </c>
      <c r="I1470" s="14" t="s">
        <v>1342</v>
      </c>
      <c r="J1470" s="14" t="s">
        <v>1343</v>
      </c>
      <c r="K1470" s="51" t="s">
        <v>969</v>
      </c>
    </row>
    <row r="1471" spans="1:11" x14ac:dyDescent="0.3">
      <c r="A1471" s="14" t="s">
        <v>41</v>
      </c>
      <c r="B1471" s="14" t="s">
        <v>50</v>
      </c>
      <c r="C1471" s="14" t="s">
        <v>1344</v>
      </c>
      <c r="D1471" s="51" t="s">
        <v>1451</v>
      </c>
      <c r="E1471" s="51" t="s">
        <v>23</v>
      </c>
      <c r="F1471" s="14" t="s">
        <v>2536</v>
      </c>
      <c r="G1471" s="14" t="s">
        <v>155</v>
      </c>
      <c r="H1471" s="14" t="s">
        <v>1341</v>
      </c>
      <c r="I1471" s="14" t="s">
        <v>1342</v>
      </c>
      <c r="J1471" s="14" t="s">
        <v>1343</v>
      </c>
      <c r="K1471" s="51" t="s">
        <v>969</v>
      </c>
    </row>
    <row r="1472" spans="1:11" x14ac:dyDescent="0.3">
      <c r="A1472" s="14" t="s">
        <v>41</v>
      </c>
      <c r="B1472" s="14" t="s">
        <v>50</v>
      </c>
      <c r="C1472" s="14" t="s">
        <v>1344</v>
      </c>
      <c r="D1472" s="51" t="s">
        <v>1455</v>
      </c>
      <c r="E1472" s="51" t="s">
        <v>23</v>
      </c>
      <c r="F1472" s="14" t="s">
        <v>2537</v>
      </c>
      <c r="G1472" s="14" t="s">
        <v>155</v>
      </c>
      <c r="H1472" s="14" t="s">
        <v>1341</v>
      </c>
      <c r="I1472" s="14" t="s">
        <v>1342</v>
      </c>
      <c r="J1472" s="14" t="s">
        <v>1343</v>
      </c>
      <c r="K1472" s="51" t="s">
        <v>969</v>
      </c>
    </row>
    <row r="1473" spans="1:11" x14ac:dyDescent="0.3">
      <c r="A1473" s="14" t="s">
        <v>41</v>
      </c>
      <c r="B1473" s="14" t="s">
        <v>50</v>
      </c>
      <c r="C1473" s="14" t="s">
        <v>1344</v>
      </c>
      <c r="D1473" s="51" t="s">
        <v>4684</v>
      </c>
      <c r="E1473" s="51" t="s">
        <v>23</v>
      </c>
      <c r="F1473" s="14" t="s">
        <v>4685</v>
      </c>
      <c r="G1473" s="14" t="s">
        <v>155</v>
      </c>
      <c r="H1473" s="14" t="s">
        <v>1341</v>
      </c>
      <c r="I1473" s="14" t="s">
        <v>1342</v>
      </c>
      <c r="J1473" s="14" t="s">
        <v>1343</v>
      </c>
      <c r="K1473" s="51" t="s">
        <v>969</v>
      </c>
    </row>
    <row r="1474" spans="1:11" x14ac:dyDescent="0.3">
      <c r="A1474" s="14" t="s">
        <v>41</v>
      </c>
      <c r="B1474" s="14" t="s">
        <v>50</v>
      </c>
      <c r="C1474" s="14" t="s">
        <v>3154</v>
      </c>
      <c r="D1474" s="51" t="s">
        <v>3155</v>
      </c>
      <c r="E1474" s="51" t="s">
        <v>23</v>
      </c>
      <c r="F1474" s="14" t="s">
        <v>3301</v>
      </c>
      <c r="G1474" s="14" t="s">
        <v>100</v>
      </c>
      <c r="H1474" s="14" t="s">
        <v>171</v>
      </c>
      <c r="I1474" s="14" t="s">
        <v>126</v>
      </c>
      <c r="J1474" s="14" t="s">
        <v>158</v>
      </c>
      <c r="K1474" s="51" t="s">
        <v>969</v>
      </c>
    </row>
    <row r="1475" spans="1:11" x14ac:dyDescent="0.3">
      <c r="A1475" s="14" t="s">
        <v>41</v>
      </c>
      <c r="B1475" s="14" t="s">
        <v>48</v>
      </c>
      <c r="C1475" s="14" t="s">
        <v>1962</v>
      </c>
      <c r="D1475" s="51" t="s">
        <v>1963</v>
      </c>
      <c r="E1475" s="51" t="s">
        <v>79</v>
      </c>
      <c r="F1475" s="14" t="s">
        <v>2538</v>
      </c>
      <c r="G1475" s="14" t="s">
        <v>125</v>
      </c>
      <c r="H1475" s="14" t="s">
        <v>1341</v>
      </c>
      <c r="I1475" s="14" t="s">
        <v>1342</v>
      </c>
      <c r="J1475" s="14" t="s">
        <v>1343</v>
      </c>
      <c r="K1475" s="51" t="s">
        <v>969</v>
      </c>
    </row>
    <row r="1476" spans="1:11" x14ac:dyDescent="0.3">
      <c r="A1476" s="14" t="s">
        <v>41</v>
      </c>
      <c r="B1476" s="14" t="s">
        <v>48</v>
      </c>
      <c r="C1476" s="14" t="s">
        <v>1962</v>
      </c>
      <c r="D1476" s="51" t="s">
        <v>1964</v>
      </c>
      <c r="E1476" s="51" t="s">
        <v>79</v>
      </c>
      <c r="F1476" s="14" t="s">
        <v>2539</v>
      </c>
      <c r="G1476" s="14" t="s">
        <v>125</v>
      </c>
      <c r="H1476" s="14" t="s">
        <v>1341</v>
      </c>
      <c r="I1476" s="14" t="s">
        <v>1342</v>
      </c>
      <c r="J1476" s="14" t="s">
        <v>1343</v>
      </c>
      <c r="K1476" s="51" t="s">
        <v>969</v>
      </c>
    </row>
    <row r="1477" spans="1:11" x14ac:dyDescent="0.3">
      <c r="A1477" s="14" t="s">
        <v>41</v>
      </c>
      <c r="B1477" s="14" t="s">
        <v>48</v>
      </c>
      <c r="C1477" s="14" t="s">
        <v>1616</v>
      </c>
      <c r="D1477" s="51" t="s">
        <v>1617</v>
      </c>
      <c r="E1477" s="51" t="s">
        <v>23</v>
      </c>
      <c r="F1477" s="14" t="s">
        <v>2540</v>
      </c>
      <c r="G1477" s="14" t="s">
        <v>106</v>
      </c>
      <c r="H1477" s="14" t="s">
        <v>97</v>
      </c>
      <c r="I1477" s="14" t="s">
        <v>1408</v>
      </c>
      <c r="J1477" s="14" t="s">
        <v>1618</v>
      </c>
      <c r="K1477" s="51" t="s">
        <v>969</v>
      </c>
    </row>
    <row r="1478" spans="1:11" x14ac:dyDescent="0.3">
      <c r="A1478" s="14" t="s">
        <v>41</v>
      </c>
      <c r="B1478" s="14" t="s">
        <v>48</v>
      </c>
      <c r="C1478" s="14" t="s">
        <v>117</v>
      </c>
      <c r="D1478" s="51" t="s">
        <v>1371</v>
      </c>
      <c r="E1478" s="51" t="s">
        <v>79</v>
      </c>
      <c r="F1478" s="14" t="s">
        <v>2541</v>
      </c>
      <c r="G1478" s="14" t="s">
        <v>155</v>
      </c>
      <c r="H1478" s="14" t="s">
        <v>97</v>
      </c>
      <c r="I1478" s="14" t="s">
        <v>1222</v>
      </c>
      <c r="J1478" s="14" t="s">
        <v>1372</v>
      </c>
      <c r="K1478" s="51" t="s">
        <v>969</v>
      </c>
    </row>
    <row r="1479" spans="1:11" x14ac:dyDescent="0.3">
      <c r="A1479" s="14" t="s">
        <v>41</v>
      </c>
      <c r="B1479" s="14" t="s">
        <v>48</v>
      </c>
      <c r="C1479" s="14" t="s">
        <v>117</v>
      </c>
      <c r="D1479" s="51" t="s">
        <v>2160</v>
      </c>
      <c r="E1479" s="51" t="s">
        <v>79</v>
      </c>
      <c r="F1479" s="14" t="s">
        <v>2303</v>
      </c>
      <c r="G1479" s="14" t="s">
        <v>125</v>
      </c>
      <c r="H1479" s="14" t="s">
        <v>97</v>
      </c>
      <c r="I1479" s="14" t="s">
        <v>1222</v>
      </c>
      <c r="J1479" s="14" t="s">
        <v>1372</v>
      </c>
      <c r="K1479" s="51" t="s">
        <v>969</v>
      </c>
    </row>
    <row r="1480" spans="1:11" x14ac:dyDescent="0.3">
      <c r="A1480" s="14" t="s">
        <v>41</v>
      </c>
      <c r="B1480" s="14" t="s">
        <v>48</v>
      </c>
      <c r="C1480" s="14" t="s">
        <v>117</v>
      </c>
      <c r="D1480" s="51" t="s">
        <v>2052</v>
      </c>
      <c r="E1480" s="51" t="s">
        <v>27</v>
      </c>
      <c r="F1480" s="14" t="s">
        <v>2542</v>
      </c>
      <c r="G1480" s="14" t="s">
        <v>155</v>
      </c>
      <c r="H1480" s="14" t="s">
        <v>97</v>
      </c>
      <c r="I1480" s="14" t="s">
        <v>1222</v>
      </c>
      <c r="J1480" s="14" t="s">
        <v>1372</v>
      </c>
      <c r="K1480" s="51" t="s">
        <v>969</v>
      </c>
    </row>
    <row r="1481" spans="1:11" x14ac:dyDescent="0.3">
      <c r="A1481" s="14" t="s">
        <v>41</v>
      </c>
      <c r="B1481" s="14" t="s">
        <v>48</v>
      </c>
      <c r="C1481" s="14" t="s">
        <v>2316</v>
      </c>
      <c r="D1481" s="51" t="s">
        <v>1466</v>
      </c>
      <c r="E1481" s="51" t="s">
        <v>79</v>
      </c>
      <c r="F1481" s="14" t="s">
        <v>2543</v>
      </c>
      <c r="G1481" s="14" t="s">
        <v>98</v>
      </c>
      <c r="H1481" s="14" t="s">
        <v>121</v>
      </c>
      <c r="I1481" s="14" t="s">
        <v>168</v>
      </c>
      <c r="J1481" s="14" t="s">
        <v>911</v>
      </c>
      <c r="K1481" s="51" t="s">
        <v>969</v>
      </c>
    </row>
    <row r="1482" spans="1:11" x14ac:dyDescent="0.3">
      <c r="A1482" s="14" t="s">
        <v>41</v>
      </c>
      <c r="B1482" s="14" t="s">
        <v>48</v>
      </c>
      <c r="C1482" s="14" t="s">
        <v>2316</v>
      </c>
      <c r="D1482" s="51" t="s">
        <v>4686</v>
      </c>
      <c r="E1482" s="51" t="s">
        <v>23</v>
      </c>
      <c r="F1482" s="14" t="s">
        <v>4687</v>
      </c>
      <c r="G1482" s="14" t="s">
        <v>98</v>
      </c>
      <c r="H1482" s="14" t="s">
        <v>121</v>
      </c>
      <c r="I1482" s="14" t="s">
        <v>168</v>
      </c>
      <c r="J1482" s="14" t="s">
        <v>911</v>
      </c>
      <c r="K1482" s="51" t="s">
        <v>969</v>
      </c>
    </row>
    <row r="1483" spans="1:11" x14ac:dyDescent="0.3">
      <c r="A1483" s="14" t="s">
        <v>41</v>
      </c>
      <c r="B1483" s="14" t="s">
        <v>48</v>
      </c>
      <c r="C1483" s="14" t="s">
        <v>290</v>
      </c>
      <c r="D1483" s="51" t="s">
        <v>1409</v>
      </c>
      <c r="E1483" s="51" t="s">
        <v>23</v>
      </c>
      <c r="F1483" s="14" t="s">
        <v>2544</v>
      </c>
      <c r="G1483" s="14" t="s">
        <v>125</v>
      </c>
      <c r="H1483" s="14" t="s">
        <v>167</v>
      </c>
      <c r="I1483" s="14" t="s">
        <v>168</v>
      </c>
      <c r="J1483" s="14" t="s">
        <v>166</v>
      </c>
      <c r="K1483" s="51" t="s">
        <v>969</v>
      </c>
    </row>
    <row r="1484" spans="1:11" x14ac:dyDescent="0.3">
      <c r="A1484" s="14" t="s">
        <v>41</v>
      </c>
      <c r="B1484" s="14" t="s">
        <v>48</v>
      </c>
      <c r="C1484" s="14" t="s">
        <v>290</v>
      </c>
      <c r="D1484" s="51" t="s">
        <v>2053</v>
      </c>
      <c r="E1484" s="51" t="s">
        <v>79</v>
      </c>
      <c r="F1484" s="14" t="s">
        <v>2545</v>
      </c>
      <c r="G1484" s="14" t="s">
        <v>125</v>
      </c>
      <c r="H1484" s="14" t="s">
        <v>167</v>
      </c>
      <c r="I1484" s="14" t="s">
        <v>168</v>
      </c>
      <c r="J1484" s="14" t="s">
        <v>166</v>
      </c>
      <c r="K1484" s="51" t="s">
        <v>969</v>
      </c>
    </row>
    <row r="1485" spans="1:11" x14ac:dyDescent="0.3">
      <c r="A1485" s="14" t="s">
        <v>41</v>
      </c>
      <c r="B1485" s="14" t="s">
        <v>48</v>
      </c>
      <c r="C1485" s="14" t="s">
        <v>290</v>
      </c>
      <c r="D1485" s="51" t="s">
        <v>1484</v>
      </c>
      <c r="E1485" s="51" t="s">
        <v>79</v>
      </c>
      <c r="F1485" s="14" t="s">
        <v>2546</v>
      </c>
      <c r="G1485" s="14" t="s">
        <v>125</v>
      </c>
      <c r="H1485" s="14" t="s">
        <v>167</v>
      </c>
      <c r="I1485" s="14" t="s">
        <v>168</v>
      </c>
      <c r="J1485" s="14" t="s">
        <v>166</v>
      </c>
      <c r="K1485" s="51" t="s">
        <v>969</v>
      </c>
    </row>
    <row r="1486" spans="1:11" x14ac:dyDescent="0.3">
      <c r="A1486" s="14" t="s">
        <v>41</v>
      </c>
      <c r="B1486" s="14" t="s">
        <v>48</v>
      </c>
      <c r="C1486" s="14" t="s">
        <v>290</v>
      </c>
      <c r="D1486" s="51" t="s">
        <v>4688</v>
      </c>
      <c r="E1486" s="51" t="s">
        <v>27</v>
      </c>
      <c r="F1486" s="14" t="s">
        <v>4689</v>
      </c>
      <c r="G1486" s="14" t="s">
        <v>155</v>
      </c>
      <c r="H1486" s="14" t="s">
        <v>167</v>
      </c>
      <c r="I1486" s="14" t="s">
        <v>168</v>
      </c>
      <c r="J1486" s="14" t="s">
        <v>166</v>
      </c>
      <c r="K1486" s="51" t="s">
        <v>969</v>
      </c>
    </row>
    <row r="1487" spans="1:11" x14ac:dyDescent="0.3">
      <c r="A1487" s="14" t="s">
        <v>41</v>
      </c>
      <c r="B1487" s="14" t="s">
        <v>48</v>
      </c>
      <c r="C1487" s="14" t="s">
        <v>290</v>
      </c>
      <c r="D1487" s="51" t="s">
        <v>4690</v>
      </c>
      <c r="E1487" s="51" t="s">
        <v>23</v>
      </c>
      <c r="F1487" s="14" t="s">
        <v>4691</v>
      </c>
      <c r="G1487" s="14" t="s">
        <v>155</v>
      </c>
      <c r="H1487" s="14" t="s">
        <v>167</v>
      </c>
      <c r="I1487" s="14" t="s">
        <v>168</v>
      </c>
      <c r="J1487" s="14" t="s">
        <v>166</v>
      </c>
      <c r="K1487" s="51" t="s">
        <v>969</v>
      </c>
    </row>
    <row r="1488" spans="1:11" x14ac:dyDescent="0.3">
      <c r="A1488" s="14" t="s">
        <v>41</v>
      </c>
      <c r="B1488" s="14" t="s">
        <v>48</v>
      </c>
      <c r="C1488" s="14" t="s">
        <v>290</v>
      </c>
      <c r="D1488" s="51" t="s">
        <v>4692</v>
      </c>
      <c r="E1488" s="51" t="s">
        <v>23</v>
      </c>
      <c r="F1488" s="14" t="s">
        <v>4693</v>
      </c>
      <c r="G1488" s="14" t="s">
        <v>163</v>
      </c>
      <c r="H1488" s="14" t="s">
        <v>167</v>
      </c>
      <c r="I1488" s="14" t="s">
        <v>168</v>
      </c>
      <c r="J1488" s="14" t="s">
        <v>166</v>
      </c>
      <c r="K1488" s="51" t="s">
        <v>969</v>
      </c>
    </row>
    <row r="1489" spans="1:11" x14ac:dyDescent="0.3">
      <c r="A1489" s="14" t="s">
        <v>41</v>
      </c>
      <c r="B1489" s="14" t="s">
        <v>48</v>
      </c>
      <c r="C1489" s="14" t="s">
        <v>290</v>
      </c>
      <c r="D1489" s="51" t="s">
        <v>3456</v>
      </c>
      <c r="E1489" s="51" t="s">
        <v>79</v>
      </c>
      <c r="F1489" s="14" t="s">
        <v>3485</v>
      </c>
      <c r="G1489" s="14" t="s">
        <v>163</v>
      </c>
      <c r="H1489" s="14" t="s">
        <v>167</v>
      </c>
      <c r="I1489" s="14" t="s">
        <v>168</v>
      </c>
      <c r="J1489" s="14" t="s">
        <v>166</v>
      </c>
      <c r="K1489" s="51" t="s">
        <v>969</v>
      </c>
    </row>
    <row r="1490" spans="1:11" x14ac:dyDescent="0.3">
      <c r="A1490" s="14" t="s">
        <v>41</v>
      </c>
      <c r="B1490" s="14" t="s">
        <v>48</v>
      </c>
      <c r="C1490" s="14" t="s">
        <v>290</v>
      </c>
      <c r="D1490" s="51" t="s">
        <v>4694</v>
      </c>
      <c r="E1490" s="51" t="s">
        <v>23</v>
      </c>
      <c r="F1490" s="14" t="s">
        <v>4695</v>
      </c>
      <c r="G1490" s="14" t="s">
        <v>170</v>
      </c>
      <c r="H1490" s="14" t="s">
        <v>167</v>
      </c>
      <c r="I1490" s="14" t="s">
        <v>168</v>
      </c>
      <c r="J1490" s="14" t="s">
        <v>166</v>
      </c>
      <c r="K1490" s="51" t="s">
        <v>969</v>
      </c>
    </row>
    <row r="1491" spans="1:11" x14ac:dyDescent="0.3">
      <c r="A1491" s="14" t="s">
        <v>41</v>
      </c>
      <c r="B1491" s="14" t="s">
        <v>48</v>
      </c>
      <c r="C1491" s="14" t="s">
        <v>290</v>
      </c>
      <c r="D1491" s="51" t="s">
        <v>4696</v>
      </c>
      <c r="E1491" s="51" t="s">
        <v>79</v>
      </c>
      <c r="F1491" s="14" t="s">
        <v>4697</v>
      </c>
      <c r="G1491" s="14" t="s">
        <v>118</v>
      </c>
      <c r="H1491" s="14" t="s">
        <v>167</v>
      </c>
      <c r="I1491" s="14" t="s">
        <v>123</v>
      </c>
      <c r="J1491" s="14" t="s">
        <v>166</v>
      </c>
      <c r="K1491" s="51" t="s">
        <v>969</v>
      </c>
    </row>
    <row r="1492" spans="1:11" x14ac:dyDescent="0.3">
      <c r="A1492" s="14" t="s">
        <v>41</v>
      </c>
      <c r="B1492" s="14" t="s">
        <v>48</v>
      </c>
      <c r="C1492" s="14" t="s">
        <v>1347</v>
      </c>
      <c r="D1492" s="51" t="s">
        <v>4698</v>
      </c>
      <c r="E1492" s="51" t="s">
        <v>79</v>
      </c>
      <c r="F1492" s="14" t="s">
        <v>4699</v>
      </c>
      <c r="G1492" s="14" t="s">
        <v>103</v>
      </c>
      <c r="H1492" s="14" t="s">
        <v>167</v>
      </c>
      <c r="I1492" s="14" t="s">
        <v>123</v>
      </c>
      <c r="J1492" s="14" t="s">
        <v>166</v>
      </c>
      <c r="K1492" s="51" t="s">
        <v>969</v>
      </c>
    </row>
    <row r="1493" spans="1:11" x14ac:dyDescent="0.3">
      <c r="A1493" s="14" t="s">
        <v>41</v>
      </c>
      <c r="B1493" s="14" t="s">
        <v>48</v>
      </c>
      <c r="C1493" s="14" t="s">
        <v>1347</v>
      </c>
      <c r="D1493" s="51" t="s">
        <v>2054</v>
      </c>
      <c r="E1493" s="51" t="s">
        <v>79</v>
      </c>
      <c r="F1493" s="14" t="s">
        <v>2547</v>
      </c>
      <c r="G1493" s="14" t="s">
        <v>144</v>
      </c>
      <c r="H1493" s="14" t="s">
        <v>167</v>
      </c>
      <c r="I1493" s="14" t="s">
        <v>123</v>
      </c>
      <c r="J1493" s="14" t="s">
        <v>166</v>
      </c>
      <c r="K1493" s="51" t="s">
        <v>969</v>
      </c>
    </row>
    <row r="1494" spans="1:11" x14ac:dyDescent="0.3">
      <c r="A1494" s="14" t="s">
        <v>41</v>
      </c>
      <c r="B1494" s="14" t="s">
        <v>48</v>
      </c>
      <c r="C1494" s="14" t="s">
        <v>1347</v>
      </c>
      <c r="D1494" s="51" t="s">
        <v>1698</v>
      </c>
      <c r="E1494" s="51" t="s">
        <v>36</v>
      </c>
      <c r="F1494" s="14" t="s">
        <v>2231</v>
      </c>
      <c r="G1494" s="14" t="s">
        <v>100</v>
      </c>
      <c r="H1494" s="14" t="s">
        <v>167</v>
      </c>
      <c r="I1494" s="14" t="s">
        <v>123</v>
      </c>
      <c r="J1494" s="14" t="s">
        <v>166</v>
      </c>
      <c r="K1494" s="51" t="s">
        <v>969</v>
      </c>
    </row>
    <row r="1495" spans="1:11" x14ac:dyDescent="0.3">
      <c r="A1495" s="14" t="s">
        <v>41</v>
      </c>
      <c r="B1495" s="14" t="s">
        <v>48</v>
      </c>
      <c r="C1495" s="14" t="s">
        <v>1347</v>
      </c>
      <c r="D1495" s="51" t="s">
        <v>4700</v>
      </c>
      <c r="E1495" s="51" t="s">
        <v>79</v>
      </c>
      <c r="F1495" s="14" t="s">
        <v>4701</v>
      </c>
      <c r="G1495" s="14" t="s">
        <v>144</v>
      </c>
      <c r="H1495" s="14" t="s">
        <v>167</v>
      </c>
      <c r="I1495" s="14" t="s">
        <v>123</v>
      </c>
      <c r="J1495" s="14" t="s">
        <v>166</v>
      </c>
      <c r="K1495" s="51" t="s">
        <v>969</v>
      </c>
    </row>
    <row r="1496" spans="1:11" x14ac:dyDescent="0.3">
      <c r="A1496" s="14" t="s">
        <v>41</v>
      </c>
      <c r="B1496" s="14" t="s">
        <v>48</v>
      </c>
      <c r="C1496" s="14" t="s">
        <v>1347</v>
      </c>
      <c r="D1496" s="51" t="s">
        <v>1410</v>
      </c>
      <c r="E1496" s="51" t="s">
        <v>79</v>
      </c>
      <c r="F1496" s="14" t="s">
        <v>2548</v>
      </c>
      <c r="G1496" s="14" t="s">
        <v>144</v>
      </c>
      <c r="H1496" s="14" t="s">
        <v>167</v>
      </c>
      <c r="I1496" s="14" t="s">
        <v>123</v>
      </c>
      <c r="J1496" s="14" t="s">
        <v>166</v>
      </c>
      <c r="K1496" s="51" t="s">
        <v>969</v>
      </c>
    </row>
    <row r="1497" spans="1:11" x14ac:dyDescent="0.3">
      <c r="A1497" s="14" t="s">
        <v>41</v>
      </c>
      <c r="B1497" s="14" t="s">
        <v>48</v>
      </c>
      <c r="C1497" s="14" t="s">
        <v>1347</v>
      </c>
      <c r="D1497" s="51" t="s">
        <v>4702</v>
      </c>
      <c r="E1497" s="51" t="s">
        <v>23</v>
      </c>
      <c r="F1497" s="14" t="s">
        <v>4703</v>
      </c>
      <c r="G1497" s="14" t="s">
        <v>144</v>
      </c>
      <c r="H1497" s="14" t="s">
        <v>167</v>
      </c>
      <c r="I1497" s="14" t="s">
        <v>123</v>
      </c>
      <c r="J1497" s="14" t="s">
        <v>166</v>
      </c>
      <c r="K1497" s="51" t="s">
        <v>969</v>
      </c>
    </row>
    <row r="1498" spans="1:11" x14ac:dyDescent="0.3">
      <c r="A1498" s="14" t="s">
        <v>41</v>
      </c>
      <c r="B1498" s="14" t="s">
        <v>48</v>
      </c>
      <c r="C1498" s="14" t="s">
        <v>1347</v>
      </c>
      <c r="D1498" s="51" t="s">
        <v>1619</v>
      </c>
      <c r="E1498" s="51" t="s">
        <v>23</v>
      </c>
      <c r="F1498" s="14" t="s">
        <v>2549</v>
      </c>
      <c r="G1498" s="14" t="s">
        <v>131</v>
      </c>
      <c r="H1498" s="14" t="s">
        <v>167</v>
      </c>
      <c r="I1498" s="14" t="s">
        <v>123</v>
      </c>
      <c r="J1498" s="14" t="s">
        <v>166</v>
      </c>
      <c r="K1498" s="51" t="s">
        <v>969</v>
      </c>
    </row>
    <row r="1499" spans="1:11" x14ac:dyDescent="0.3">
      <c r="A1499" s="14" t="s">
        <v>41</v>
      </c>
      <c r="B1499" s="14" t="s">
        <v>48</v>
      </c>
      <c r="C1499" s="14" t="s">
        <v>1347</v>
      </c>
      <c r="D1499" s="51" t="s">
        <v>2161</v>
      </c>
      <c r="E1499" s="51" t="s">
        <v>23</v>
      </c>
      <c r="F1499" s="14" t="s">
        <v>2304</v>
      </c>
      <c r="G1499" s="14" t="s">
        <v>101</v>
      </c>
      <c r="H1499" s="14" t="s">
        <v>167</v>
      </c>
      <c r="I1499" s="14" t="s">
        <v>123</v>
      </c>
      <c r="J1499" s="14" t="s">
        <v>166</v>
      </c>
      <c r="K1499" s="51" t="s">
        <v>969</v>
      </c>
    </row>
    <row r="1500" spans="1:11" x14ac:dyDescent="0.3">
      <c r="A1500" s="14" t="s">
        <v>41</v>
      </c>
      <c r="B1500" s="14" t="s">
        <v>48</v>
      </c>
      <c r="C1500" s="14" t="s">
        <v>1347</v>
      </c>
      <c r="D1500" s="51" t="s">
        <v>4704</v>
      </c>
      <c r="E1500" s="51" t="s">
        <v>23</v>
      </c>
      <c r="F1500" s="14" t="s">
        <v>4705</v>
      </c>
      <c r="G1500" s="14" t="s">
        <v>101</v>
      </c>
      <c r="H1500" s="14" t="s">
        <v>167</v>
      </c>
      <c r="I1500" s="14" t="s">
        <v>123</v>
      </c>
      <c r="J1500" s="14" t="s">
        <v>166</v>
      </c>
      <c r="K1500" s="51" t="s">
        <v>969</v>
      </c>
    </row>
    <row r="1501" spans="1:11" x14ac:dyDescent="0.3">
      <c r="A1501" s="14" t="s">
        <v>41</v>
      </c>
      <c r="B1501" s="14" t="s">
        <v>47</v>
      </c>
      <c r="C1501" s="14" t="s">
        <v>290</v>
      </c>
      <c r="D1501" s="51" t="s">
        <v>2055</v>
      </c>
      <c r="E1501" s="51" t="s">
        <v>23</v>
      </c>
      <c r="F1501" s="14" t="s">
        <v>2550</v>
      </c>
      <c r="G1501" s="14" t="s">
        <v>170</v>
      </c>
      <c r="H1501" s="14" t="s">
        <v>167</v>
      </c>
      <c r="I1501" s="14" t="s">
        <v>168</v>
      </c>
      <c r="J1501" s="14" t="s">
        <v>166</v>
      </c>
      <c r="K1501" s="51" t="s">
        <v>969</v>
      </c>
    </row>
    <row r="1502" spans="1:11" x14ac:dyDescent="0.3">
      <c r="A1502" s="14" t="s">
        <v>41</v>
      </c>
      <c r="B1502" s="14" t="s">
        <v>47</v>
      </c>
      <c r="C1502" s="14" t="s">
        <v>290</v>
      </c>
      <c r="D1502" s="51" t="s">
        <v>2056</v>
      </c>
      <c r="E1502" s="51" t="s">
        <v>23</v>
      </c>
      <c r="F1502" s="14" t="s">
        <v>2551</v>
      </c>
      <c r="G1502" s="14" t="s">
        <v>170</v>
      </c>
      <c r="H1502" s="14" t="s">
        <v>167</v>
      </c>
      <c r="I1502" s="14" t="s">
        <v>168</v>
      </c>
      <c r="J1502" s="14" t="s">
        <v>166</v>
      </c>
      <c r="K1502" s="51" t="s">
        <v>969</v>
      </c>
    </row>
    <row r="1503" spans="1:11" x14ac:dyDescent="0.3">
      <c r="A1503" s="14" t="s">
        <v>41</v>
      </c>
      <c r="B1503" s="14" t="s">
        <v>47</v>
      </c>
      <c r="C1503" s="14" t="s">
        <v>290</v>
      </c>
      <c r="D1503" s="51" t="s">
        <v>2057</v>
      </c>
      <c r="E1503" s="51" t="s">
        <v>23</v>
      </c>
      <c r="F1503" s="14" t="s">
        <v>2552</v>
      </c>
      <c r="G1503" s="14" t="s">
        <v>170</v>
      </c>
      <c r="H1503" s="14" t="s">
        <v>167</v>
      </c>
      <c r="I1503" s="14" t="s">
        <v>168</v>
      </c>
      <c r="J1503" s="14" t="s">
        <v>166</v>
      </c>
      <c r="K1503" s="51" t="s">
        <v>969</v>
      </c>
    </row>
    <row r="1504" spans="1:11" x14ac:dyDescent="0.3">
      <c r="A1504" s="14" t="s">
        <v>41</v>
      </c>
      <c r="B1504" s="14" t="s">
        <v>47</v>
      </c>
      <c r="C1504" s="14" t="s">
        <v>290</v>
      </c>
      <c r="D1504" s="51" t="s">
        <v>2058</v>
      </c>
      <c r="E1504" s="51" t="s">
        <v>23</v>
      </c>
      <c r="F1504" s="14" t="s">
        <v>2553</v>
      </c>
      <c r="G1504" s="14" t="s">
        <v>170</v>
      </c>
      <c r="H1504" s="14" t="s">
        <v>167</v>
      </c>
      <c r="I1504" s="14" t="s">
        <v>168</v>
      </c>
      <c r="J1504" s="14" t="s">
        <v>166</v>
      </c>
      <c r="K1504" s="51" t="s">
        <v>969</v>
      </c>
    </row>
    <row r="1505" spans="1:11" x14ac:dyDescent="0.3">
      <c r="A1505" s="14" t="s">
        <v>41</v>
      </c>
      <c r="B1505" s="14" t="s">
        <v>47</v>
      </c>
      <c r="C1505" s="14" t="s">
        <v>290</v>
      </c>
      <c r="D1505" s="51" t="s">
        <v>2059</v>
      </c>
      <c r="E1505" s="51" t="s">
        <v>23</v>
      </c>
      <c r="F1505" s="14" t="s">
        <v>2554</v>
      </c>
      <c r="G1505" s="14" t="s">
        <v>170</v>
      </c>
      <c r="H1505" s="14" t="s">
        <v>167</v>
      </c>
      <c r="I1505" s="14" t="s">
        <v>168</v>
      </c>
      <c r="J1505" s="14" t="s">
        <v>166</v>
      </c>
      <c r="K1505" s="51" t="s">
        <v>969</v>
      </c>
    </row>
    <row r="1506" spans="1:11" x14ac:dyDescent="0.3">
      <c r="A1506" s="14" t="s">
        <v>41</v>
      </c>
      <c r="B1506" s="14" t="s">
        <v>47</v>
      </c>
      <c r="C1506" s="14" t="s">
        <v>290</v>
      </c>
      <c r="D1506" s="51" t="s">
        <v>2060</v>
      </c>
      <c r="E1506" s="51" t="s">
        <v>23</v>
      </c>
      <c r="F1506" s="14" t="s">
        <v>2555</v>
      </c>
      <c r="G1506" s="14" t="s">
        <v>170</v>
      </c>
      <c r="H1506" s="14" t="s">
        <v>167</v>
      </c>
      <c r="I1506" s="14" t="s">
        <v>168</v>
      </c>
      <c r="J1506" s="14" t="s">
        <v>166</v>
      </c>
      <c r="K1506" s="51" t="s">
        <v>969</v>
      </c>
    </row>
    <row r="1507" spans="1:11" x14ac:dyDescent="0.3">
      <c r="A1507" s="14" t="s">
        <v>41</v>
      </c>
      <c r="B1507" s="14" t="s">
        <v>47</v>
      </c>
      <c r="C1507" s="14" t="s">
        <v>290</v>
      </c>
      <c r="D1507" s="51" t="s">
        <v>2061</v>
      </c>
      <c r="E1507" s="51" t="s">
        <v>23</v>
      </c>
      <c r="F1507" s="14" t="s">
        <v>2556</v>
      </c>
      <c r="G1507" s="14" t="s">
        <v>170</v>
      </c>
      <c r="H1507" s="14" t="s">
        <v>167</v>
      </c>
      <c r="I1507" s="14" t="s">
        <v>168</v>
      </c>
      <c r="J1507" s="14" t="s">
        <v>166</v>
      </c>
      <c r="K1507" s="51" t="s">
        <v>969</v>
      </c>
    </row>
    <row r="1508" spans="1:11" x14ac:dyDescent="0.3">
      <c r="A1508" s="14" t="s">
        <v>41</v>
      </c>
      <c r="B1508" s="14" t="s">
        <v>47</v>
      </c>
      <c r="C1508" s="14" t="s">
        <v>290</v>
      </c>
      <c r="D1508" s="51" t="s">
        <v>2062</v>
      </c>
      <c r="E1508" s="51" t="s">
        <v>23</v>
      </c>
      <c r="F1508" s="14" t="s">
        <v>2557</v>
      </c>
      <c r="G1508" s="14" t="s">
        <v>170</v>
      </c>
      <c r="H1508" s="14" t="s">
        <v>167</v>
      </c>
      <c r="I1508" s="14" t="s">
        <v>168</v>
      </c>
      <c r="J1508" s="14" t="s">
        <v>166</v>
      </c>
      <c r="K1508" s="51" t="s">
        <v>969</v>
      </c>
    </row>
    <row r="1509" spans="1:11" x14ac:dyDescent="0.3">
      <c r="A1509" s="14" t="s">
        <v>41</v>
      </c>
      <c r="B1509" s="14" t="s">
        <v>47</v>
      </c>
      <c r="C1509" s="14" t="s">
        <v>290</v>
      </c>
      <c r="D1509" s="51" t="s">
        <v>2063</v>
      </c>
      <c r="E1509" s="51" t="s">
        <v>23</v>
      </c>
      <c r="F1509" s="14" t="s">
        <v>2558</v>
      </c>
      <c r="G1509" s="14" t="s">
        <v>170</v>
      </c>
      <c r="H1509" s="14" t="s">
        <v>167</v>
      </c>
      <c r="I1509" s="14" t="s">
        <v>168</v>
      </c>
      <c r="J1509" s="14" t="s">
        <v>166</v>
      </c>
      <c r="K1509" s="51" t="s">
        <v>969</v>
      </c>
    </row>
    <row r="1510" spans="1:11" x14ac:dyDescent="0.3">
      <c r="A1510" s="14" t="s">
        <v>41</v>
      </c>
      <c r="B1510" s="14" t="s">
        <v>47</v>
      </c>
      <c r="C1510" s="14" t="s">
        <v>290</v>
      </c>
      <c r="D1510" s="51" t="s">
        <v>2064</v>
      </c>
      <c r="E1510" s="51" t="s">
        <v>23</v>
      </c>
      <c r="F1510" s="14" t="s">
        <v>2559</v>
      </c>
      <c r="G1510" s="14" t="s">
        <v>170</v>
      </c>
      <c r="H1510" s="14" t="s">
        <v>167</v>
      </c>
      <c r="I1510" s="14" t="s">
        <v>168</v>
      </c>
      <c r="J1510" s="14" t="s">
        <v>166</v>
      </c>
      <c r="K1510" s="51" t="s">
        <v>969</v>
      </c>
    </row>
    <row r="1511" spans="1:11" x14ac:dyDescent="0.3">
      <c r="A1511" s="14" t="s">
        <v>41</v>
      </c>
      <c r="B1511" s="14" t="s">
        <v>47</v>
      </c>
      <c r="C1511" s="14" t="s">
        <v>1347</v>
      </c>
      <c r="D1511" s="51" t="s">
        <v>3600</v>
      </c>
      <c r="E1511" s="51" t="s">
        <v>23</v>
      </c>
      <c r="F1511" s="14" t="s">
        <v>3601</v>
      </c>
      <c r="G1511" s="14" t="s">
        <v>131</v>
      </c>
      <c r="H1511" s="14" t="s">
        <v>167</v>
      </c>
      <c r="I1511" s="14" t="s">
        <v>123</v>
      </c>
      <c r="J1511" s="14" t="s">
        <v>166</v>
      </c>
      <c r="K1511" s="51" t="s">
        <v>969</v>
      </c>
    </row>
    <row r="1512" spans="1:11" x14ac:dyDescent="0.3">
      <c r="A1512" s="14" t="s">
        <v>41</v>
      </c>
      <c r="B1512" s="14" t="s">
        <v>47</v>
      </c>
      <c r="C1512" s="14" t="s">
        <v>1347</v>
      </c>
      <c r="D1512" s="51" t="s">
        <v>3602</v>
      </c>
      <c r="E1512" s="51" t="s">
        <v>23</v>
      </c>
      <c r="F1512" s="14" t="s">
        <v>3603</v>
      </c>
      <c r="G1512" s="14" t="s">
        <v>103</v>
      </c>
      <c r="H1512" s="14" t="s">
        <v>167</v>
      </c>
      <c r="I1512" s="14" t="s">
        <v>123</v>
      </c>
      <c r="J1512" s="14" t="s">
        <v>166</v>
      </c>
      <c r="K1512" s="51" t="s">
        <v>969</v>
      </c>
    </row>
  </sheetData>
  <autoFilter ref="A2:K2" xr:uid="{55601443-F546-4B8E-B5A9-FA5D67C045BB}"/>
  <phoneticPr fontId="24" type="noConversion"/>
  <pageMargins left="0.7" right="0.7" top="0.75" bottom="0.75" header="0.3" footer="0.3"/>
  <pageSetup scale="71" fitToHeight="0" orientation="landscape" r:id="rId1"/>
  <headerFooter>
    <oddFooter>&amp;LGeneration Date: June 15th,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2"/>
    <pageSetUpPr fitToPage="1"/>
  </sheetPr>
  <dimension ref="A1:M1315"/>
  <sheetViews>
    <sheetView tabSelected="1" view="pageLayout" topLeftCell="E1307" zoomScale="110" zoomScaleNormal="110" zoomScaleSheetLayoutView="89" zoomScalePageLayoutView="110" workbookViewId="0">
      <selection sqref="A1:L1315"/>
    </sheetView>
  </sheetViews>
  <sheetFormatPr defaultRowHeight="14.6" x14ac:dyDescent="0.4"/>
  <cols>
    <col min="1" max="1" width="12.69140625" style="78" bestFit="1" customWidth="1"/>
    <col min="2" max="2" width="7.15234375" style="41" bestFit="1" customWidth="1"/>
    <col min="3" max="3" width="12.53515625" style="41" customWidth="1"/>
    <col min="4" max="4" width="36" style="41" bestFit="1" customWidth="1"/>
    <col min="5" max="5" width="24.3828125" style="80" bestFit="1" customWidth="1"/>
    <col min="6" max="6" width="11.3046875" style="65" bestFit="1" customWidth="1"/>
    <col min="7" max="7" width="8.53515625" style="79" bestFit="1" customWidth="1"/>
    <col min="8" max="8" width="3.84375" style="41" customWidth="1"/>
    <col min="9" max="9" width="4.69140625" style="41" customWidth="1"/>
    <col min="10" max="10" width="4.53515625" style="41" bestFit="1" customWidth="1"/>
    <col min="11" max="11" width="16.3046875" style="42" customWidth="1"/>
    <col min="12" max="12" width="19.53515625" style="42" bestFit="1" customWidth="1"/>
  </cols>
  <sheetData>
    <row r="1" spans="1:13" ht="21" x14ac:dyDescent="0.4">
      <c r="A1" s="104"/>
      <c r="B1" s="105"/>
      <c r="C1" s="100" t="s">
        <v>5248</v>
      </c>
      <c r="D1" s="106"/>
      <c r="E1" s="107"/>
      <c r="F1" s="108"/>
      <c r="G1" s="109"/>
      <c r="H1" s="110"/>
      <c r="I1" s="110"/>
      <c r="J1" s="110"/>
      <c r="K1" s="111"/>
      <c r="L1" s="111"/>
      <c r="M1" s="112"/>
    </row>
    <row r="2" spans="1:13" s="129" customFormat="1" ht="25.2" customHeight="1" x14ac:dyDescent="0.4">
      <c r="A2" s="122" t="s">
        <v>964</v>
      </c>
      <c r="B2" s="126" t="s">
        <v>10</v>
      </c>
      <c r="C2" s="126" t="s">
        <v>971</v>
      </c>
      <c r="D2" s="126" t="s">
        <v>973</v>
      </c>
      <c r="E2" s="127" t="s">
        <v>71</v>
      </c>
      <c r="F2" s="126" t="s">
        <v>72</v>
      </c>
      <c r="G2" s="126" t="s">
        <v>73</v>
      </c>
      <c r="H2" s="126" t="s">
        <v>74</v>
      </c>
      <c r="I2" s="126" t="s">
        <v>75</v>
      </c>
      <c r="J2" s="126" t="s">
        <v>76</v>
      </c>
      <c r="K2" s="126" t="s">
        <v>972</v>
      </c>
      <c r="L2" s="128" t="s">
        <v>966</v>
      </c>
    </row>
    <row r="3" spans="1:13" x14ac:dyDescent="0.4">
      <c r="A3" s="98" t="s">
        <v>4706</v>
      </c>
      <c r="B3" s="98" t="s">
        <v>961</v>
      </c>
      <c r="C3" s="98" t="s">
        <v>16</v>
      </c>
      <c r="D3" s="98" t="s">
        <v>108</v>
      </c>
      <c r="E3" s="98" t="s">
        <v>3671</v>
      </c>
      <c r="F3" s="98" t="s">
        <v>23</v>
      </c>
      <c r="G3" s="98" t="s">
        <v>3672</v>
      </c>
      <c r="H3" s="98" t="s">
        <v>173</v>
      </c>
      <c r="I3" s="98" t="s">
        <v>137</v>
      </c>
      <c r="J3" s="98" t="s">
        <v>82</v>
      </c>
      <c r="K3" s="98" t="s">
        <v>132</v>
      </c>
      <c r="L3" s="98" t="s">
        <v>969</v>
      </c>
    </row>
    <row r="4" spans="1:13" x14ac:dyDescent="0.4">
      <c r="A4" s="98" t="s">
        <v>4707</v>
      </c>
      <c r="B4" s="98" t="s">
        <v>961</v>
      </c>
      <c r="C4" s="98" t="s">
        <v>16</v>
      </c>
      <c r="D4" s="98" t="s">
        <v>108</v>
      </c>
      <c r="E4" s="98" t="s">
        <v>3675</v>
      </c>
      <c r="F4" s="98" t="s">
        <v>23</v>
      </c>
      <c r="G4" s="98" t="s">
        <v>3676</v>
      </c>
      <c r="H4" s="98" t="s">
        <v>173</v>
      </c>
      <c r="I4" s="98" t="s">
        <v>137</v>
      </c>
      <c r="J4" s="98" t="s">
        <v>82</v>
      </c>
      <c r="K4" s="98" t="s">
        <v>132</v>
      </c>
      <c r="L4" s="98" t="s">
        <v>969</v>
      </c>
    </row>
    <row r="5" spans="1:13" x14ac:dyDescent="0.4">
      <c r="A5" s="98" t="s">
        <v>3605</v>
      </c>
      <c r="B5" s="98" t="s">
        <v>961</v>
      </c>
      <c r="C5" s="98" t="s">
        <v>16</v>
      </c>
      <c r="D5" s="98" t="s">
        <v>108</v>
      </c>
      <c r="E5" s="98" t="s">
        <v>3302</v>
      </c>
      <c r="F5" s="98" t="s">
        <v>23</v>
      </c>
      <c r="G5" s="98" t="s">
        <v>3303</v>
      </c>
      <c r="H5" s="98" t="s">
        <v>173</v>
      </c>
      <c r="I5" s="98" t="s">
        <v>137</v>
      </c>
      <c r="J5" s="98" t="s">
        <v>82</v>
      </c>
      <c r="K5" s="98" t="s">
        <v>132</v>
      </c>
      <c r="L5" s="98" t="s">
        <v>969</v>
      </c>
    </row>
    <row r="6" spans="1:13" x14ac:dyDescent="0.4">
      <c r="A6" s="98" t="s">
        <v>4708</v>
      </c>
      <c r="B6" s="98" t="s">
        <v>961</v>
      </c>
      <c r="C6" s="98" t="s">
        <v>16</v>
      </c>
      <c r="D6" s="98" t="s">
        <v>108</v>
      </c>
      <c r="E6" s="98" t="s">
        <v>3677</v>
      </c>
      <c r="F6" s="98" t="s">
        <v>23</v>
      </c>
      <c r="G6" s="98" t="s">
        <v>3678</v>
      </c>
      <c r="H6" s="98" t="s">
        <v>173</v>
      </c>
      <c r="I6" s="98" t="s">
        <v>137</v>
      </c>
      <c r="J6" s="98" t="s">
        <v>82</v>
      </c>
      <c r="K6" s="98" t="s">
        <v>132</v>
      </c>
      <c r="L6" s="98" t="s">
        <v>969</v>
      </c>
    </row>
    <row r="7" spans="1:13" x14ac:dyDescent="0.4">
      <c r="A7" s="98" t="s">
        <v>3606</v>
      </c>
      <c r="B7" s="98" t="s">
        <v>961</v>
      </c>
      <c r="C7" s="98" t="s">
        <v>16</v>
      </c>
      <c r="D7" s="98" t="s">
        <v>108</v>
      </c>
      <c r="E7" s="98" t="s">
        <v>3304</v>
      </c>
      <c r="F7" s="98" t="s">
        <v>23</v>
      </c>
      <c r="G7" s="98" t="s">
        <v>3305</v>
      </c>
      <c r="H7" s="98" t="s">
        <v>173</v>
      </c>
      <c r="I7" s="98" t="s">
        <v>137</v>
      </c>
      <c r="J7" s="98" t="s">
        <v>82</v>
      </c>
      <c r="K7" s="98" t="s">
        <v>132</v>
      </c>
      <c r="L7" s="98" t="s">
        <v>969</v>
      </c>
    </row>
    <row r="8" spans="1:13" x14ac:dyDescent="0.4">
      <c r="A8" s="98" t="s">
        <v>4709</v>
      </c>
      <c r="B8" s="98" t="s">
        <v>961</v>
      </c>
      <c r="C8" s="98" t="s">
        <v>16</v>
      </c>
      <c r="D8" s="98" t="s">
        <v>108</v>
      </c>
      <c r="E8" s="98" t="s">
        <v>3679</v>
      </c>
      <c r="F8" s="98" t="s">
        <v>31</v>
      </c>
      <c r="G8" s="98" t="s">
        <v>3680</v>
      </c>
      <c r="H8" s="98" t="s">
        <v>173</v>
      </c>
      <c r="I8" s="98" t="s">
        <v>137</v>
      </c>
      <c r="J8" s="98" t="s">
        <v>82</v>
      </c>
      <c r="K8" s="98" t="s">
        <v>132</v>
      </c>
      <c r="L8" s="98" t="s">
        <v>969</v>
      </c>
    </row>
    <row r="9" spans="1:13" x14ac:dyDescent="0.4">
      <c r="A9" s="98" t="s">
        <v>3607</v>
      </c>
      <c r="B9" s="98" t="s">
        <v>961</v>
      </c>
      <c r="C9" s="98" t="s">
        <v>16</v>
      </c>
      <c r="D9" s="98" t="s">
        <v>108</v>
      </c>
      <c r="E9" s="98" t="s">
        <v>3306</v>
      </c>
      <c r="F9" s="98" t="s">
        <v>29</v>
      </c>
      <c r="G9" s="98" t="s">
        <v>3307</v>
      </c>
      <c r="H9" s="98" t="s">
        <v>173</v>
      </c>
      <c r="I9" s="98" t="s">
        <v>137</v>
      </c>
      <c r="J9" s="98" t="s">
        <v>82</v>
      </c>
      <c r="K9" s="98" t="s">
        <v>132</v>
      </c>
      <c r="L9" s="98" t="s">
        <v>969</v>
      </c>
    </row>
    <row r="10" spans="1:13" x14ac:dyDescent="0.4">
      <c r="A10" s="98" t="s">
        <v>4710</v>
      </c>
      <c r="B10" s="98" t="s">
        <v>961</v>
      </c>
      <c r="C10" s="98" t="s">
        <v>16</v>
      </c>
      <c r="D10" s="98" t="s">
        <v>108</v>
      </c>
      <c r="E10" s="98" t="s">
        <v>3681</v>
      </c>
      <c r="F10" s="98" t="s">
        <v>23</v>
      </c>
      <c r="G10" s="98" t="s">
        <v>3682</v>
      </c>
      <c r="H10" s="98" t="s">
        <v>144</v>
      </c>
      <c r="I10" s="98" t="s">
        <v>83</v>
      </c>
      <c r="J10" s="98" t="s">
        <v>82</v>
      </c>
      <c r="K10" s="98" t="s">
        <v>132</v>
      </c>
      <c r="L10" s="98" t="s">
        <v>969</v>
      </c>
    </row>
    <row r="11" spans="1:13" x14ac:dyDescent="0.4">
      <c r="A11" s="98" t="s">
        <v>4711</v>
      </c>
      <c r="B11" s="98" t="s">
        <v>961</v>
      </c>
      <c r="C11" s="98" t="s">
        <v>16</v>
      </c>
      <c r="D11" s="98" t="s">
        <v>108</v>
      </c>
      <c r="E11" s="98" t="s">
        <v>3683</v>
      </c>
      <c r="F11" s="98" t="s">
        <v>23</v>
      </c>
      <c r="G11" s="98" t="s">
        <v>3684</v>
      </c>
      <c r="H11" s="98" t="s">
        <v>144</v>
      </c>
      <c r="I11" s="98" t="s">
        <v>83</v>
      </c>
      <c r="J11" s="98" t="s">
        <v>82</v>
      </c>
      <c r="K11" s="98" t="s">
        <v>132</v>
      </c>
      <c r="L11" s="98" t="s">
        <v>969</v>
      </c>
    </row>
    <row r="12" spans="1:13" x14ac:dyDescent="0.4">
      <c r="A12" s="98" t="s">
        <v>4712</v>
      </c>
      <c r="B12" s="98" t="s">
        <v>961</v>
      </c>
      <c r="C12" s="98" t="s">
        <v>16</v>
      </c>
      <c r="D12" s="98" t="s">
        <v>108</v>
      </c>
      <c r="E12" s="98" t="s">
        <v>3685</v>
      </c>
      <c r="F12" s="98" t="s">
        <v>23</v>
      </c>
      <c r="G12" s="98" t="s">
        <v>3686</v>
      </c>
      <c r="H12" s="98" t="s">
        <v>101</v>
      </c>
      <c r="I12" s="98" t="s">
        <v>83</v>
      </c>
      <c r="J12" s="98" t="s">
        <v>82</v>
      </c>
      <c r="K12" s="98" t="s">
        <v>132</v>
      </c>
      <c r="L12" s="98" t="s">
        <v>969</v>
      </c>
    </row>
    <row r="13" spans="1:13" x14ac:dyDescent="0.4">
      <c r="A13" s="98" t="s">
        <v>4713</v>
      </c>
      <c r="B13" s="98" t="s">
        <v>961</v>
      </c>
      <c r="C13" s="98" t="s">
        <v>16</v>
      </c>
      <c r="D13" s="98" t="s">
        <v>108</v>
      </c>
      <c r="E13" s="98" t="s">
        <v>3687</v>
      </c>
      <c r="F13" s="98" t="s">
        <v>31</v>
      </c>
      <c r="G13" s="98" t="s">
        <v>3688</v>
      </c>
      <c r="H13" s="98" t="s">
        <v>101</v>
      </c>
      <c r="I13" s="98" t="s">
        <v>83</v>
      </c>
      <c r="J13" s="98" t="s">
        <v>82</v>
      </c>
      <c r="K13" s="98" t="s">
        <v>132</v>
      </c>
      <c r="L13" s="98" t="s">
        <v>969</v>
      </c>
    </row>
    <row r="14" spans="1:13" x14ac:dyDescent="0.4">
      <c r="A14" s="98" t="s">
        <v>4714</v>
      </c>
      <c r="B14" s="98" t="s">
        <v>961</v>
      </c>
      <c r="C14" s="98" t="s">
        <v>16</v>
      </c>
      <c r="D14" s="98" t="s">
        <v>108</v>
      </c>
      <c r="E14" s="98" t="s">
        <v>3689</v>
      </c>
      <c r="F14" s="98" t="s">
        <v>36</v>
      </c>
      <c r="G14" s="98" t="s">
        <v>3690</v>
      </c>
      <c r="H14" s="98" t="s">
        <v>101</v>
      </c>
      <c r="I14" s="98" t="s">
        <v>83</v>
      </c>
      <c r="J14" s="98" t="s">
        <v>82</v>
      </c>
      <c r="K14" s="98" t="s">
        <v>132</v>
      </c>
      <c r="L14" s="98" t="s">
        <v>969</v>
      </c>
    </row>
    <row r="15" spans="1:13" x14ac:dyDescent="0.4">
      <c r="A15" s="98" t="s">
        <v>4715</v>
      </c>
      <c r="B15" s="98" t="s">
        <v>961</v>
      </c>
      <c r="C15" s="98" t="s">
        <v>16</v>
      </c>
      <c r="D15" s="98" t="s">
        <v>108</v>
      </c>
      <c r="E15" s="98" t="s">
        <v>3691</v>
      </c>
      <c r="F15" s="98" t="s">
        <v>31</v>
      </c>
      <c r="G15" s="98" t="s">
        <v>3692</v>
      </c>
      <c r="H15" s="98" t="s">
        <v>144</v>
      </c>
      <c r="I15" s="98" t="s">
        <v>83</v>
      </c>
      <c r="J15" s="98" t="s">
        <v>82</v>
      </c>
      <c r="K15" s="98" t="s">
        <v>132</v>
      </c>
      <c r="L15" s="98" t="s">
        <v>969</v>
      </c>
    </row>
    <row r="16" spans="1:13" x14ac:dyDescent="0.4">
      <c r="A16" s="98" t="s">
        <v>4716</v>
      </c>
      <c r="B16" s="98" t="s">
        <v>961</v>
      </c>
      <c r="C16" s="98" t="s">
        <v>16</v>
      </c>
      <c r="D16" s="98" t="s">
        <v>108</v>
      </c>
      <c r="E16" s="98" t="s">
        <v>3693</v>
      </c>
      <c r="F16" s="98" t="s">
        <v>23</v>
      </c>
      <c r="G16" s="98" t="s">
        <v>3694</v>
      </c>
      <c r="H16" s="98" t="s">
        <v>138</v>
      </c>
      <c r="I16" s="98" t="s">
        <v>137</v>
      </c>
      <c r="J16" s="98" t="s">
        <v>82</v>
      </c>
      <c r="K16" s="98" t="s">
        <v>132</v>
      </c>
      <c r="L16" s="98" t="s">
        <v>969</v>
      </c>
    </row>
    <row r="17" spans="1:12" x14ac:dyDescent="0.4">
      <c r="A17" s="98" t="s">
        <v>4717</v>
      </c>
      <c r="B17" s="98" t="s">
        <v>961</v>
      </c>
      <c r="C17" s="98" t="s">
        <v>16</v>
      </c>
      <c r="D17" s="98" t="s">
        <v>108</v>
      </c>
      <c r="E17" s="98" t="s">
        <v>3695</v>
      </c>
      <c r="F17" s="98" t="s">
        <v>23</v>
      </c>
      <c r="G17" s="98" t="s">
        <v>3696</v>
      </c>
      <c r="H17" s="98" t="s">
        <v>138</v>
      </c>
      <c r="I17" s="98" t="s">
        <v>137</v>
      </c>
      <c r="J17" s="98" t="s">
        <v>82</v>
      </c>
      <c r="K17" s="98" t="s">
        <v>132</v>
      </c>
      <c r="L17" s="98" t="s">
        <v>969</v>
      </c>
    </row>
    <row r="18" spans="1:12" x14ac:dyDescent="0.4">
      <c r="A18" s="98" t="s">
        <v>4718</v>
      </c>
      <c r="B18" s="98" t="s">
        <v>961</v>
      </c>
      <c r="C18" s="98" t="s">
        <v>16</v>
      </c>
      <c r="D18" s="98" t="s">
        <v>108</v>
      </c>
      <c r="E18" s="98" t="s">
        <v>3697</v>
      </c>
      <c r="F18" s="98" t="s">
        <v>23</v>
      </c>
      <c r="G18" s="98" t="s">
        <v>3698</v>
      </c>
      <c r="H18" s="98" t="s">
        <v>138</v>
      </c>
      <c r="I18" s="98" t="s">
        <v>137</v>
      </c>
      <c r="J18" s="98" t="s">
        <v>82</v>
      </c>
      <c r="K18" s="98" t="s">
        <v>132</v>
      </c>
      <c r="L18" s="98" t="s">
        <v>969</v>
      </c>
    </row>
    <row r="19" spans="1:12" x14ac:dyDescent="0.4">
      <c r="A19" s="98" t="s">
        <v>4719</v>
      </c>
      <c r="B19" s="98" t="s">
        <v>961</v>
      </c>
      <c r="C19" s="98" t="s">
        <v>16</v>
      </c>
      <c r="D19" s="98" t="s">
        <v>108</v>
      </c>
      <c r="E19" s="98" t="s">
        <v>3699</v>
      </c>
      <c r="F19" s="98" t="s">
        <v>23</v>
      </c>
      <c r="G19" s="98" t="s">
        <v>3700</v>
      </c>
      <c r="H19" s="98" t="s">
        <v>138</v>
      </c>
      <c r="I19" s="98" t="s">
        <v>137</v>
      </c>
      <c r="J19" s="98" t="s">
        <v>82</v>
      </c>
      <c r="K19" s="98" t="s">
        <v>132</v>
      </c>
      <c r="L19" s="98" t="s">
        <v>969</v>
      </c>
    </row>
    <row r="20" spans="1:12" x14ac:dyDescent="0.4">
      <c r="A20" s="98" t="s">
        <v>4720</v>
      </c>
      <c r="B20" s="98" t="s">
        <v>961</v>
      </c>
      <c r="C20" s="98" t="s">
        <v>16</v>
      </c>
      <c r="D20" s="98" t="s">
        <v>108</v>
      </c>
      <c r="E20" s="98" t="s">
        <v>3701</v>
      </c>
      <c r="F20" s="98" t="s">
        <v>36</v>
      </c>
      <c r="G20" s="98" t="s">
        <v>3702</v>
      </c>
      <c r="H20" s="98" t="s">
        <v>138</v>
      </c>
      <c r="I20" s="98" t="s">
        <v>137</v>
      </c>
      <c r="J20" s="98" t="s">
        <v>82</v>
      </c>
      <c r="K20" s="98" t="s">
        <v>132</v>
      </c>
      <c r="L20" s="98" t="s">
        <v>969</v>
      </c>
    </row>
    <row r="21" spans="1:12" x14ac:dyDescent="0.4">
      <c r="A21" s="98" t="s">
        <v>4721</v>
      </c>
      <c r="B21" s="98" t="s">
        <v>961</v>
      </c>
      <c r="C21" s="98" t="s">
        <v>16</v>
      </c>
      <c r="D21" s="98" t="s">
        <v>108</v>
      </c>
      <c r="E21" s="98" t="s">
        <v>3703</v>
      </c>
      <c r="F21" s="98" t="s">
        <v>23</v>
      </c>
      <c r="G21" s="98" t="s">
        <v>3704</v>
      </c>
      <c r="H21" s="98" t="s">
        <v>138</v>
      </c>
      <c r="I21" s="98" t="s">
        <v>137</v>
      </c>
      <c r="J21" s="98" t="s">
        <v>82</v>
      </c>
      <c r="K21" s="98" t="s">
        <v>132</v>
      </c>
      <c r="L21" s="98" t="s">
        <v>969</v>
      </c>
    </row>
    <row r="22" spans="1:12" x14ac:dyDescent="0.4">
      <c r="A22" s="98" t="s">
        <v>2615</v>
      </c>
      <c r="B22" s="98" t="s">
        <v>961</v>
      </c>
      <c r="C22" s="98" t="s">
        <v>16</v>
      </c>
      <c r="D22" s="98" t="s">
        <v>108</v>
      </c>
      <c r="E22" s="98" t="s">
        <v>1861</v>
      </c>
      <c r="F22" s="98" t="s">
        <v>23</v>
      </c>
      <c r="G22" s="98" t="s">
        <v>2320</v>
      </c>
      <c r="H22" s="98" t="s">
        <v>138</v>
      </c>
      <c r="I22" s="98" t="s">
        <v>137</v>
      </c>
      <c r="J22" s="98" t="s">
        <v>82</v>
      </c>
      <c r="K22" s="98" t="s">
        <v>132</v>
      </c>
      <c r="L22" s="98" t="s">
        <v>969</v>
      </c>
    </row>
    <row r="23" spans="1:12" x14ac:dyDescent="0.4">
      <c r="A23" s="98" t="s">
        <v>4722</v>
      </c>
      <c r="B23" s="98" t="s">
        <v>961</v>
      </c>
      <c r="C23" s="98" t="s">
        <v>16</v>
      </c>
      <c r="D23" s="98" t="s">
        <v>108</v>
      </c>
      <c r="E23" s="98" t="s">
        <v>3705</v>
      </c>
      <c r="F23" s="98" t="s">
        <v>23</v>
      </c>
      <c r="G23" s="98" t="s">
        <v>3706</v>
      </c>
      <c r="H23" s="98" t="s">
        <v>138</v>
      </c>
      <c r="I23" s="98" t="s">
        <v>137</v>
      </c>
      <c r="J23" s="98" t="s">
        <v>82</v>
      </c>
      <c r="K23" s="98" t="s">
        <v>132</v>
      </c>
      <c r="L23" s="98" t="s">
        <v>969</v>
      </c>
    </row>
    <row r="24" spans="1:12" x14ac:dyDescent="0.4">
      <c r="A24" s="98" t="s">
        <v>4723</v>
      </c>
      <c r="B24" s="98" t="s">
        <v>961</v>
      </c>
      <c r="C24" s="98" t="s">
        <v>16</v>
      </c>
      <c r="D24" s="98" t="s">
        <v>108</v>
      </c>
      <c r="E24" s="98" t="s">
        <v>3707</v>
      </c>
      <c r="F24" s="98" t="s">
        <v>23</v>
      </c>
      <c r="G24" s="98" t="s">
        <v>3708</v>
      </c>
      <c r="H24" s="98" t="s">
        <v>138</v>
      </c>
      <c r="I24" s="98" t="s">
        <v>137</v>
      </c>
      <c r="J24" s="98" t="s">
        <v>82</v>
      </c>
      <c r="K24" s="98" t="s">
        <v>132</v>
      </c>
      <c r="L24" s="98" t="s">
        <v>969</v>
      </c>
    </row>
    <row r="25" spans="1:12" x14ac:dyDescent="0.4">
      <c r="A25" s="98" t="s">
        <v>3608</v>
      </c>
      <c r="B25" s="98" t="s">
        <v>961</v>
      </c>
      <c r="C25" s="98" t="s">
        <v>16</v>
      </c>
      <c r="D25" s="98" t="s">
        <v>108</v>
      </c>
      <c r="E25" s="98" t="s">
        <v>3308</v>
      </c>
      <c r="F25" s="98" t="s">
        <v>23</v>
      </c>
      <c r="G25" s="98" t="s">
        <v>3309</v>
      </c>
      <c r="H25" s="98" t="s">
        <v>138</v>
      </c>
      <c r="I25" s="98" t="s">
        <v>137</v>
      </c>
      <c r="J25" s="98" t="s">
        <v>82</v>
      </c>
      <c r="K25" s="98" t="s">
        <v>132</v>
      </c>
      <c r="L25" s="98" t="s">
        <v>969</v>
      </c>
    </row>
    <row r="26" spans="1:12" x14ac:dyDescent="0.4">
      <c r="A26" s="98" t="s">
        <v>4724</v>
      </c>
      <c r="B26" s="98" t="s">
        <v>961</v>
      </c>
      <c r="C26" s="98" t="s">
        <v>16</v>
      </c>
      <c r="D26" s="98" t="s">
        <v>108</v>
      </c>
      <c r="E26" s="98" t="s">
        <v>3709</v>
      </c>
      <c r="F26" s="98" t="s">
        <v>23</v>
      </c>
      <c r="G26" s="98" t="s">
        <v>3710</v>
      </c>
      <c r="H26" s="98" t="s">
        <v>138</v>
      </c>
      <c r="I26" s="98" t="s">
        <v>137</v>
      </c>
      <c r="J26" s="98" t="s">
        <v>82</v>
      </c>
      <c r="K26" s="98" t="s">
        <v>132</v>
      </c>
      <c r="L26" s="98" t="s">
        <v>969</v>
      </c>
    </row>
    <row r="27" spans="1:12" x14ac:dyDescent="0.4">
      <c r="A27" s="98" t="s">
        <v>3609</v>
      </c>
      <c r="B27" s="98" t="s">
        <v>961</v>
      </c>
      <c r="C27" s="98" t="s">
        <v>16</v>
      </c>
      <c r="D27" s="98" t="s">
        <v>108</v>
      </c>
      <c r="E27" s="98" t="s">
        <v>3310</v>
      </c>
      <c r="F27" s="98" t="s">
        <v>23</v>
      </c>
      <c r="G27" s="98" t="s">
        <v>3311</v>
      </c>
      <c r="H27" s="98" t="s">
        <v>138</v>
      </c>
      <c r="I27" s="98" t="s">
        <v>137</v>
      </c>
      <c r="J27" s="98" t="s">
        <v>82</v>
      </c>
      <c r="K27" s="98" t="s">
        <v>132</v>
      </c>
      <c r="L27" s="98" t="s">
        <v>969</v>
      </c>
    </row>
    <row r="28" spans="1:12" x14ac:dyDescent="0.4">
      <c r="A28" s="98" t="s">
        <v>4725</v>
      </c>
      <c r="B28" s="98" t="s">
        <v>961</v>
      </c>
      <c r="C28" s="98" t="s">
        <v>16</v>
      </c>
      <c r="D28" s="98" t="s">
        <v>108</v>
      </c>
      <c r="E28" s="98" t="s">
        <v>3711</v>
      </c>
      <c r="F28" s="98" t="s">
        <v>23</v>
      </c>
      <c r="G28" s="98" t="s">
        <v>3712</v>
      </c>
      <c r="H28" s="98" t="s">
        <v>138</v>
      </c>
      <c r="I28" s="98" t="s">
        <v>137</v>
      </c>
      <c r="J28" s="98" t="s">
        <v>82</v>
      </c>
      <c r="K28" s="98" t="s">
        <v>132</v>
      </c>
      <c r="L28" s="98" t="s">
        <v>969</v>
      </c>
    </row>
    <row r="29" spans="1:12" x14ac:dyDescent="0.4">
      <c r="A29" s="98" t="s">
        <v>4726</v>
      </c>
      <c r="B29" s="98" t="s">
        <v>961</v>
      </c>
      <c r="C29" s="98" t="s">
        <v>16</v>
      </c>
      <c r="D29" s="98" t="s">
        <v>108</v>
      </c>
      <c r="E29" s="98" t="s">
        <v>3713</v>
      </c>
      <c r="F29" s="98" t="s">
        <v>23</v>
      </c>
      <c r="G29" s="98" t="s">
        <v>3714</v>
      </c>
      <c r="H29" s="98" t="s">
        <v>138</v>
      </c>
      <c r="I29" s="98" t="s">
        <v>137</v>
      </c>
      <c r="J29" s="98" t="s">
        <v>82</v>
      </c>
      <c r="K29" s="98" t="s">
        <v>132</v>
      </c>
      <c r="L29" s="98" t="s">
        <v>969</v>
      </c>
    </row>
    <row r="30" spans="1:12" x14ac:dyDescent="0.4">
      <c r="A30" s="98" t="s">
        <v>3610</v>
      </c>
      <c r="B30" s="98" t="s">
        <v>961</v>
      </c>
      <c r="C30" s="98" t="s">
        <v>16</v>
      </c>
      <c r="D30" s="98" t="s">
        <v>108</v>
      </c>
      <c r="E30" s="98" t="s">
        <v>3312</v>
      </c>
      <c r="F30" s="98" t="s">
        <v>23</v>
      </c>
      <c r="G30" s="98" t="s">
        <v>3313</v>
      </c>
      <c r="H30" s="98" t="s">
        <v>138</v>
      </c>
      <c r="I30" s="98" t="s">
        <v>137</v>
      </c>
      <c r="J30" s="98" t="s">
        <v>82</v>
      </c>
      <c r="K30" s="98" t="s">
        <v>132</v>
      </c>
      <c r="L30" s="98" t="s">
        <v>969</v>
      </c>
    </row>
    <row r="31" spans="1:12" x14ac:dyDescent="0.4">
      <c r="A31" s="98" t="s">
        <v>4727</v>
      </c>
      <c r="B31" s="98" t="s">
        <v>961</v>
      </c>
      <c r="C31" s="98" t="s">
        <v>16</v>
      </c>
      <c r="D31" s="98" t="s">
        <v>108</v>
      </c>
      <c r="E31" s="98" t="s">
        <v>3715</v>
      </c>
      <c r="F31" s="98" t="s">
        <v>23</v>
      </c>
      <c r="G31" s="98" t="s">
        <v>3716</v>
      </c>
      <c r="H31" s="98" t="s">
        <v>138</v>
      </c>
      <c r="I31" s="98" t="s">
        <v>137</v>
      </c>
      <c r="J31" s="98" t="s">
        <v>82</v>
      </c>
      <c r="K31" s="98" t="s">
        <v>132</v>
      </c>
      <c r="L31" s="98" t="s">
        <v>969</v>
      </c>
    </row>
    <row r="32" spans="1:12" x14ac:dyDescent="0.4">
      <c r="A32" s="98" t="s">
        <v>4728</v>
      </c>
      <c r="B32" s="98" t="s">
        <v>961</v>
      </c>
      <c r="C32" s="98" t="s">
        <v>16</v>
      </c>
      <c r="D32" s="98" t="s">
        <v>108</v>
      </c>
      <c r="E32" s="98" t="s">
        <v>3719</v>
      </c>
      <c r="F32" s="98" t="s">
        <v>23</v>
      </c>
      <c r="G32" s="98" t="s">
        <v>3720</v>
      </c>
      <c r="H32" s="98" t="s">
        <v>138</v>
      </c>
      <c r="I32" s="98" t="s">
        <v>137</v>
      </c>
      <c r="J32" s="98" t="s">
        <v>82</v>
      </c>
      <c r="K32" s="98" t="s">
        <v>132</v>
      </c>
      <c r="L32" s="98" t="s">
        <v>969</v>
      </c>
    </row>
    <row r="33" spans="1:12" x14ac:dyDescent="0.4">
      <c r="A33" s="98" t="s">
        <v>4729</v>
      </c>
      <c r="B33" s="98" t="s">
        <v>961</v>
      </c>
      <c r="C33" s="98" t="s">
        <v>16</v>
      </c>
      <c r="D33" s="98" t="s">
        <v>108</v>
      </c>
      <c r="E33" s="98" t="s">
        <v>3721</v>
      </c>
      <c r="F33" s="98" t="s">
        <v>23</v>
      </c>
      <c r="G33" s="98" t="s">
        <v>3722</v>
      </c>
      <c r="H33" s="98" t="s">
        <v>138</v>
      </c>
      <c r="I33" s="98" t="s">
        <v>137</v>
      </c>
      <c r="J33" s="98" t="s">
        <v>82</v>
      </c>
      <c r="K33" s="98" t="s">
        <v>132</v>
      </c>
      <c r="L33" s="98" t="s">
        <v>969</v>
      </c>
    </row>
    <row r="34" spans="1:12" x14ac:dyDescent="0.4">
      <c r="A34" s="98" t="s">
        <v>4730</v>
      </c>
      <c r="B34" s="98" t="s">
        <v>961</v>
      </c>
      <c r="C34" s="98" t="s">
        <v>16</v>
      </c>
      <c r="D34" s="98" t="s">
        <v>108</v>
      </c>
      <c r="E34" s="98" t="s">
        <v>3723</v>
      </c>
      <c r="F34" s="98" t="s">
        <v>29</v>
      </c>
      <c r="G34" s="98" t="s">
        <v>3724</v>
      </c>
      <c r="H34" s="98" t="s">
        <v>98</v>
      </c>
      <c r="I34" s="98" t="s">
        <v>137</v>
      </c>
      <c r="J34" s="98" t="s">
        <v>82</v>
      </c>
      <c r="K34" s="98" t="s">
        <v>132</v>
      </c>
      <c r="L34" s="98" t="s">
        <v>969</v>
      </c>
    </row>
    <row r="35" spans="1:12" x14ac:dyDescent="0.4">
      <c r="A35" s="98" t="s">
        <v>4731</v>
      </c>
      <c r="B35" s="98" t="s">
        <v>961</v>
      </c>
      <c r="C35" s="98" t="s">
        <v>16</v>
      </c>
      <c r="D35" s="98" t="s">
        <v>108</v>
      </c>
      <c r="E35" s="98" t="s">
        <v>3725</v>
      </c>
      <c r="F35" s="98" t="s">
        <v>23</v>
      </c>
      <c r="G35" s="98" t="s">
        <v>3726</v>
      </c>
      <c r="H35" s="98" t="s">
        <v>138</v>
      </c>
      <c r="I35" s="98" t="s">
        <v>137</v>
      </c>
      <c r="J35" s="98" t="s">
        <v>82</v>
      </c>
      <c r="K35" s="98" t="s">
        <v>132</v>
      </c>
      <c r="L35" s="98" t="s">
        <v>969</v>
      </c>
    </row>
    <row r="36" spans="1:12" x14ac:dyDescent="0.4">
      <c r="A36" s="98" t="s">
        <v>4732</v>
      </c>
      <c r="B36" s="98" t="s">
        <v>961</v>
      </c>
      <c r="C36" s="98" t="s">
        <v>16</v>
      </c>
      <c r="D36" s="98" t="s">
        <v>108</v>
      </c>
      <c r="E36" s="98" t="s">
        <v>3727</v>
      </c>
      <c r="F36" s="98" t="s">
        <v>23</v>
      </c>
      <c r="G36" s="98" t="s">
        <v>3728</v>
      </c>
      <c r="H36" s="98" t="s">
        <v>138</v>
      </c>
      <c r="I36" s="98" t="s">
        <v>137</v>
      </c>
      <c r="J36" s="98" t="s">
        <v>82</v>
      </c>
      <c r="K36" s="98" t="s">
        <v>132</v>
      </c>
      <c r="L36" s="98" t="s">
        <v>969</v>
      </c>
    </row>
    <row r="37" spans="1:12" x14ac:dyDescent="0.4">
      <c r="A37" s="98" t="s">
        <v>4733</v>
      </c>
      <c r="B37" s="98" t="s">
        <v>961</v>
      </c>
      <c r="C37" s="98" t="s">
        <v>16</v>
      </c>
      <c r="D37" s="98" t="s">
        <v>108</v>
      </c>
      <c r="E37" s="98" t="s">
        <v>3729</v>
      </c>
      <c r="F37" s="98" t="s">
        <v>23</v>
      </c>
      <c r="G37" s="98" t="s">
        <v>3730</v>
      </c>
      <c r="H37" s="98" t="s">
        <v>138</v>
      </c>
      <c r="I37" s="98" t="s">
        <v>137</v>
      </c>
      <c r="J37" s="98" t="s">
        <v>82</v>
      </c>
      <c r="K37" s="98" t="s">
        <v>132</v>
      </c>
      <c r="L37" s="98" t="s">
        <v>969</v>
      </c>
    </row>
    <row r="38" spans="1:12" x14ac:dyDescent="0.4">
      <c r="A38" s="98" t="s">
        <v>3611</v>
      </c>
      <c r="B38" s="98" t="s">
        <v>961</v>
      </c>
      <c r="C38" s="98" t="s">
        <v>16</v>
      </c>
      <c r="D38" s="98" t="s">
        <v>108</v>
      </c>
      <c r="E38" s="98" t="s">
        <v>3314</v>
      </c>
      <c r="F38" s="98" t="s">
        <v>23</v>
      </c>
      <c r="G38" s="98" t="s">
        <v>3315</v>
      </c>
      <c r="H38" s="98" t="s">
        <v>138</v>
      </c>
      <c r="I38" s="98" t="s">
        <v>137</v>
      </c>
      <c r="J38" s="98" t="s">
        <v>82</v>
      </c>
      <c r="K38" s="98" t="s">
        <v>132</v>
      </c>
      <c r="L38" s="98" t="s">
        <v>969</v>
      </c>
    </row>
    <row r="39" spans="1:12" x14ac:dyDescent="0.4">
      <c r="A39" s="98" t="s">
        <v>4734</v>
      </c>
      <c r="B39" s="98" t="s">
        <v>961</v>
      </c>
      <c r="C39" s="98" t="s">
        <v>16</v>
      </c>
      <c r="D39" s="98" t="s">
        <v>108</v>
      </c>
      <c r="E39" s="98" t="s">
        <v>3733</v>
      </c>
      <c r="F39" s="98" t="s">
        <v>23</v>
      </c>
      <c r="G39" s="98" t="s">
        <v>3734</v>
      </c>
      <c r="H39" s="98" t="s">
        <v>138</v>
      </c>
      <c r="I39" s="98" t="s">
        <v>137</v>
      </c>
      <c r="J39" s="98" t="s">
        <v>82</v>
      </c>
      <c r="K39" s="98" t="s">
        <v>132</v>
      </c>
      <c r="L39" s="98" t="s">
        <v>969</v>
      </c>
    </row>
    <row r="40" spans="1:12" x14ac:dyDescent="0.4">
      <c r="A40" s="98" t="s">
        <v>3612</v>
      </c>
      <c r="B40" s="98" t="s">
        <v>961</v>
      </c>
      <c r="C40" s="98" t="s">
        <v>16</v>
      </c>
      <c r="D40" s="98" t="s">
        <v>108</v>
      </c>
      <c r="E40" s="98" t="s">
        <v>3316</v>
      </c>
      <c r="F40" s="98" t="s">
        <v>23</v>
      </c>
      <c r="G40" s="98" t="s">
        <v>3317</v>
      </c>
      <c r="H40" s="98" t="s">
        <v>199</v>
      </c>
      <c r="I40" s="98" t="s">
        <v>81</v>
      </c>
      <c r="J40" s="98" t="s">
        <v>84</v>
      </c>
      <c r="K40" s="98" t="s">
        <v>111</v>
      </c>
      <c r="L40" s="98" t="s">
        <v>969</v>
      </c>
    </row>
    <row r="41" spans="1:12" x14ac:dyDescent="0.4">
      <c r="A41" s="98" t="s">
        <v>3613</v>
      </c>
      <c r="B41" s="98" t="s">
        <v>961</v>
      </c>
      <c r="C41" s="98" t="s">
        <v>16</v>
      </c>
      <c r="D41" s="98" t="s">
        <v>108</v>
      </c>
      <c r="E41" s="98" t="s">
        <v>3318</v>
      </c>
      <c r="F41" s="98" t="s">
        <v>23</v>
      </c>
      <c r="G41" s="98" t="s">
        <v>3319</v>
      </c>
      <c r="H41" s="98" t="s">
        <v>199</v>
      </c>
      <c r="I41" s="98" t="s">
        <v>81</v>
      </c>
      <c r="J41" s="98" t="s">
        <v>84</v>
      </c>
      <c r="K41" s="98" t="s">
        <v>111</v>
      </c>
      <c r="L41" s="98" t="s">
        <v>969</v>
      </c>
    </row>
    <row r="42" spans="1:12" x14ac:dyDescent="0.4">
      <c r="A42" s="98" t="s">
        <v>3614</v>
      </c>
      <c r="B42" s="98" t="s">
        <v>961</v>
      </c>
      <c r="C42" s="98" t="s">
        <v>16</v>
      </c>
      <c r="D42" s="98" t="s">
        <v>108</v>
      </c>
      <c r="E42" s="98" t="s">
        <v>3320</v>
      </c>
      <c r="F42" s="98" t="s">
        <v>23</v>
      </c>
      <c r="G42" s="98" t="s">
        <v>3321</v>
      </c>
      <c r="H42" s="98" t="s">
        <v>173</v>
      </c>
      <c r="I42" s="98" t="s">
        <v>87</v>
      </c>
      <c r="J42" s="98" t="s">
        <v>88</v>
      </c>
      <c r="K42" s="98" t="s">
        <v>111</v>
      </c>
      <c r="L42" s="98" t="s">
        <v>969</v>
      </c>
    </row>
    <row r="43" spans="1:12" x14ac:dyDescent="0.4">
      <c r="A43" s="98" t="s">
        <v>3615</v>
      </c>
      <c r="B43" s="98" t="s">
        <v>961</v>
      </c>
      <c r="C43" s="98" t="s">
        <v>16</v>
      </c>
      <c r="D43" s="98" t="s">
        <v>108</v>
      </c>
      <c r="E43" s="98" t="s">
        <v>3322</v>
      </c>
      <c r="F43" s="98" t="s">
        <v>29</v>
      </c>
      <c r="G43" s="98" t="s">
        <v>3323</v>
      </c>
      <c r="H43" s="98" t="s">
        <v>173</v>
      </c>
      <c r="I43" s="98" t="s">
        <v>87</v>
      </c>
      <c r="J43" s="98" t="s">
        <v>88</v>
      </c>
      <c r="K43" s="98" t="s">
        <v>111</v>
      </c>
      <c r="L43" s="98" t="s">
        <v>969</v>
      </c>
    </row>
    <row r="44" spans="1:12" x14ac:dyDescent="0.4">
      <c r="A44" s="98" t="s">
        <v>3616</v>
      </c>
      <c r="B44" s="98" t="s">
        <v>961</v>
      </c>
      <c r="C44" s="98" t="s">
        <v>16</v>
      </c>
      <c r="D44" s="98" t="s">
        <v>108</v>
      </c>
      <c r="E44" s="98" t="s">
        <v>3324</v>
      </c>
      <c r="F44" s="98" t="s">
        <v>29</v>
      </c>
      <c r="G44" s="98" t="s">
        <v>3325</v>
      </c>
      <c r="H44" s="98" t="s">
        <v>173</v>
      </c>
      <c r="I44" s="98" t="s">
        <v>87</v>
      </c>
      <c r="J44" s="98" t="s">
        <v>88</v>
      </c>
      <c r="K44" s="98" t="s">
        <v>111</v>
      </c>
      <c r="L44" s="98" t="s">
        <v>969</v>
      </c>
    </row>
    <row r="45" spans="1:12" x14ac:dyDescent="0.4">
      <c r="A45" s="98" t="s">
        <v>2616</v>
      </c>
      <c r="B45" s="98" t="s">
        <v>961</v>
      </c>
      <c r="C45" s="98" t="s">
        <v>16</v>
      </c>
      <c r="D45" s="98" t="s">
        <v>108</v>
      </c>
      <c r="E45" s="98" t="s">
        <v>1996</v>
      </c>
      <c r="F45" s="98" t="s">
        <v>29</v>
      </c>
      <c r="G45" s="98" t="s">
        <v>2321</v>
      </c>
      <c r="H45" s="98" t="s">
        <v>163</v>
      </c>
      <c r="I45" s="98" t="s">
        <v>87</v>
      </c>
      <c r="J45" s="98" t="s">
        <v>88</v>
      </c>
      <c r="K45" s="98" t="s">
        <v>111</v>
      </c>
      <c r="L45" s="98" t="s">
        <v>969</v>
      </c>
    </row>
    <row r="46" spans="1:12" x14ac:dyDescent="0.4">
      <c r="A46" s="98" t="s">
        <v>4735</v>
      </c>
      <c r="B46" s="98" t="s">
        <v>961</v>
      </c>
      <c r="C46" s="98" t="s">
        <v>16</v>
      </c>
      <c r="D46" s="98" t="s">
        <v>108</v>
      </c>
      <c r="E46" s="98" t="s">
        <v>3743</v>
      </c>
      <c r="F46" s="98" t="s">
        <v>23</v>
      </c>
      <c r="G46" s="98" t="s">
        <v>3744</v>
      </c>
      <c r="H46" s="98" t="s">
        <v>144</v>
      </c>
      <c r="I46" s="98" t="s">
        <v>83</v>
      </c>
      <c r="J46" s="98" t="s">
        <v>82</v>
      </c>
      <c r="K46" s="98" t="s">
        <v>132</v>
      </c>
      <c r="L46" s="98" t="s">
        <v>969</v>
      </c>
    </row>
    <row r="47" spans="1:12" x14ac:dyDescent="0.4">
      <c r="A47" s="98" t="s">
        <v>3617</v>
      </c>
      <c r="B47" s="98" t="s">
        <v>961</v>
      </c>
      <c r="C47" s="98" t="s">
        <v>16</v>
      </c>
      <c r="D47" s="98" t="s">
        <v>108</v>
      </c>
      <c r="E47" s="98" t="s">
        <v>3326</v>
      </c>
      <c r="F47" s="98" t="s">
        <v>23</v>
      </c>
      <c r="G47" s="98" t="s">
        <v>3327</v>
      </c>
      <c r="H47" s="98" t="s">
        <v>104</v>
      </c>
      <c r="I47" s="98" t="s">
        <v>81</v>
      </c>
      <c r="J47" s="98" t="s">
        <v>84</v>
      </c>
      <c r="K47" s="98" t="s">
        <v>111</v>
      </c>
      <c r="L47" s="98" t="s">
        <v>969</v>
      </c>
    </row>
    <row r="48" spans="1:12" x14ac:dyDescent="0.4">
      <c r="A48" s="98" t="s">
        <v>3618</v>
      </c>
      <c r="B48" s="98" t="s">
        <v>961</v>
      </c>
      <c r="C48" s="98" t="s">
        <v>16</v>
      </c>
      <c r="D48" s="98" t="s">
        <v>108</v>
      </c>
      <c r="E48" s="98" t="s">
        <v>3328</v>
      </c>
      <c r="F48" s="98" t="s">
        <v>23</v>
      </c>
      <c r="G48" s="98" t="s">
        <v>3329</v>
      </c>
      <c r="H48" s="98" t="s">
        <v>104</v>
      </c>
      <c r="I48" s="98" t="s">
        <v>81</v>
      </c>
      <c r="J48" s="98" t="s">
        <v>84</v>
      </c>
      <c r="K48" s="98" t="s">
        <v>111</v>
      </c>
      <c r="L48" s="98" t="s">
        <v>969</v>
      </c>
    </row>
    <row r="49" spans="1:12" x14ac:dyDescent="0.4">
      <c r="A49" s="98" t="s">
        <v>2617</v>
      </c>
      <c r="B49" s="98" t="s">
        <v>961</v>
      </c>
      <c r="C49" s="98" t="s">
        <v>16</v>
      </c>
      <c r="D49" s="98" t="s">
        <v>108</v>
      </c>
      <c r="E49" s="98" t="s">
        <v>1639</v>
      </c>
      <c r="F49" s="98" t="s">
        <v>23</v>
      </c>
      <c r="G49" s="98" t="s">
        <v>2322</v>
      </c>
      <c r="H49" s="98" t="s">
        <v>173</v>
      </c>
      <c r="I49" s="98" t="s">
        <v>87</v>
      </c>
      <c r="J49" s="98" t="s">
        <v>88</v>
      </c>
      <c r="K49" s="98" t="s">
        <v>111</v>
      </c>
      <c r="L49" s="98" t="s">
        <v>969</v>
      </c>
    </row>
    <row r="50" spans="1:12" x14ac:dyDescent="0.4">
      <c r="A50" s="98" t="s">
        <v>3619</v>
      </c>
      <c r="B50" s="98" t="s">
        <v>961</v>
      </c>
      <c r="C50" s="98" t="s">
        <v>16</v>
      </c>
      <c r="D50" s="98" t="s">
        <v>108</v>
      </c>
      <c r="E50" s="98" t="s">
        <v>3330</v>
      </c>
      <c r="F50" s="98" t="s">
        <v>31</v>
      </c>
      <c r="G50" s="98" t="s">
        <v>3331</v>
      </c>
      <c r="H50" s="98" t="s">
        <v>90</v>
      </c>
      <c r="I50" s="98" t="s">
        <v>87</v>
      </c>
      <c r="J50" s="98" t="s">
        <v>88</v>
      </c>
      <c r="K50" s="98" t="s">
        <v>111</v>
      </c>
      <c r="L50" s="98" t="s">
        <v>969</v>
      </c>
    </row>
    <row r="51" spans="1:12" x14ac:dyDescent="0.4">
      <c r="A51" s="98" t="s">
        <v>3620</v>
      </c>
      <c r="B51" s="98" t="s">
        <v>961</v>
      </c>
      <c r="C51" s="98" t="s">
        <v>16</v>
      </c>
      <c r="D51" s="98" t="s">
        <v>108</v>
      </c>
      <c r="E51" s="98" t="s">
        <v>3332</v>
      </c>
      <c r="F51" s="98" t="s">
        <v>23</v>
      </c>
      <c r="G51" s="98" t="s">
        <v>3333</v>
      </c>
      <c r="H51" s="98" t="s">
        <v>90</v>
      </c>
      <c r="I51" s="98" t="s">
        <v>87</v>
      </c>
      <c r="J51" s="98" t="s">
        <v>88</v>
      </c>
      <c r="K51" s="98" t="s">
        <v>111</v>
      </c>
      <c r="L51" s="98" t="s">
        <v>969</v>
      </c>
    </row>
    <row r="52" spans="1:12" x14ac:dyDescent="0.4">
      <c r="A52" s="98" t="s">
        <v>3621</v>
      </c>
      <c r="B52" s="98" t="s">
        <v>961</v>
      </c>
      <c r="C52" s="98" t="s">
        <v>16</v>
      </c>
      <c r="D52" s="98" t="s">
        <v>108</v>
      </c>
      <c r="E52" s="98" t="s">
        <v>3334</v>
      </c>
      <c r="F52" s="98" t="s">
        <v>23</v>
      </c>
      <c r="G52" s="98" t="s">
        <v>3335</v>
      </c>
      <c r="H52" s="98" t="s">
        <v>90</v>
      </c>
      <c r="I52" s="98" t="s">
        <v>87</v>
      </c>
      <c r="J52" s="98" t="s">
        <v>88</v>
      </c>
      <c r="K52" s="98" t="s">
        <v>111</v>
      </c>
      <c r="L52" s="98" t="s">
        <v>969</v>
      </c>
    </row>
    <row r="53" spans="1:12" x14ac:dyDescent="0.4">
      <c r="A53" s="98" t="s">
        <v>3622</v>
      </c>
      <c r="B53" s="98" t="s">
        <v>961</v>
      </c>
      <c r="C53" s="98" t="s">
        <v>16</v>
      </c>
      <c r="D53" s="98" t="s">
        <v>108</v>
      </c>
      <c r="E53" s="98" t="s">
        <v>3336</v>
      </c>
      <c r="F53" s="98" t="s">
        <v>23</v>
      </c>
      <c r="G53" s="98" t="s">
        <v>3337</v>
      </c>
      <c r="H53" s="98" t="s">
        <v>90</v>
      </c>
      <c r="I53" s="98" t="s">
        <v>87</v>
      </c>
      <c r="J53" s="98" t="s">
        <v>88</v>
      </c>
      <c r="K53" s="98" t="s">
        <v>111</v>
      </c>
      <c r="L53" s="98" t="s">
        <v>969</v>
      </c>
    </row>
    <row r="54" spans="1:12" x14ac:dyDescent="0.4">
      <c r="A54" s="98" t="s">
        <v>3623</v>
      </c>
      <c r="B54" s="98" t="s">
        <v>961</v>
      </c>
      <c r="C54" s="98" t="s">
        <v>16</v>
      </c>
      <c r="D54" s="98" t="s">
        <v>108</v>
      </c>
      <c r="E54" s="98" t="s">
        <v>3338</v>
      </c>
      <c r="F54" s="98" t="s">
        <v>23</v>
      </c>
      <c r="G54" s="98" t="s">
        <v>3339</v>
      </c>
      <c r="H54" s="98" t="s">
        <v>90</v>
      </c>
      <c r="I54" s="98" t="s">
        <v>87</v>
      </c>
      <c r="J54" s="98" t="s">
        <v>88</v>
      </c>
      <c r="K54" s="98" t="s">
        <v>111</v>
      </c>
      <c r="L54" s="98" t="s">
        <v>969</v>
      </c>
    </row>
    <row r="55" spans="1:12" x14ac:dyDescent="0.4">
      <c r="A55" s="98" t="s">
        <v>3624</v>
      </c>
      <c r="B55" s="98" t="s">
        <v>961</v>
      </c>
      <c r="C55" s="98" t="s">
        <v>16</v>
      </c>
      <c r="D55" s="98" t="s">
        <v>108</v>
      </c>
      <c r="E55" s="98" t="s">
        <v>3340</v>
      </c>
      <c r="F55" s="98" t="s">
        <v>23</v>
      </c>
      <c r="G55" s="98" t="s">
        <v>3341</v>
      </c>
      <c r="H55" s="98" t="s">
        <v>90</v>
      </c>
      <c r="I55" s="98" t="s">
        <v>87</v>
      </c>
      <c r="J55" s="98" t="s">
        <v>88</v>
      </c>
      <c r="K55" s="98" t="s">
        <v>111</v>
      </c>
      <c r="L55" s="98" t="s">
        <v>969</v>
      </c>
    </row>
    <row r="56" spans="1:12" x14ac:dyDescent="0.4">
      <c r="A56" s="98" t="s">
        <v>3625</v>
      </c>
      <c r="B56" s="98" t="s">
        <v>961</v>
      </c>
      <c r="C56" s="98" t="s">
        <v>16</v>
      </c>
      <c r="D56" s="98" t="s">
        <v>108</v>
      </c>
      <c r="E56" s="98" t="s">
        <v>3342</v>
      </c>
      <c r="F56" s="98" t="s">
        <v>23</v>
      </c>
      <c r="G56" s="98" t="s">
        <v>3343</v>
      </c>
      <c r="H56" s="98" t="s">
        <v>90</v>
      </c>
      <c r="I56" s="98" t="s">
        <v>87</v>
      </c>
      <c r="J56" s="98" t="s">
        <v>88</v>
      </c>
      <c r="K56" s="98" t="s">
        <v>111</v>
      </c>
      <c r="L56" s="98" t="s">
        <v>969</v>
      </c>
    </row>
    <row r="57" spans="1:12" x14ac:dyDescent="0.4">
      <c r="A57" s="98" t="s">
        <v>3626</v>
      </c>
      <c r="B57" s="98" t="s">
        <v>961</v>
      </c>
      <c r="C57" s="98" t="s">
        <v>16</v>
      </c>
      <c r="D57" s="98" t="s">
        <v>108</v>
      </c>
      <c r="E57" s="98" t="s">
        <v>3344</v>
      </c>
      <c r="F57" s="98" t="s">
        <v>23</v>
      </c>
      <c r="G57" s="98" t="s">
        <v>3345</v>
      </c>
      <c r="H57" s="98" t="s">
        <v>86</v>
      </c>
      <c r="I57" s="98" t="s">
        <v>87</v>
      </c>
      <c r="J57" s="98" t="s">
        <v>88</v>
      </c>
      <c r="K57" s="98" t="s">
        <v>111</v>
      </c>
      <c r="L57" s="98" t="s">
        <v>969</v>
      </c>
    </row>
    <row r="58" spans="1:12" x14ac:dyDescent="0.4">
      <c r="A58" s="98" t="s">
        <v>4736</v>
      </c>
      <c r="B58" s="98" t="s">
        <v>961</v>
      </c>
      <c r="C58" s="98" t="s">
        <v>16</v>
      </c>
      <c r="D58" s="98" t="s">
        <v>108</v>
      </c>
      <c r="E58" s="98" t="s">
        <v>3767</v>
      </c>
      <c r="F58" s="98" t="s">
        <v>23</v>
      </c>
      <c r="G58" s="98" t="s">
        <v>3768</v>
      </c>
      <c r="H58" s="98" t="s">
        <v>118</v>
      </c>
      <c r="I58" s="98" t="s">
        <v>83</v>
      </c>
      <c r="J58" s="98" t="s">
        <v>82</v>
      </c>
      <c r="K58" s="98" t="s">
        <v>132</v>
      </c>
      <c r="L58" s="98" t="s">
        <v>969</v>
      </c>
    </row>
    <row r="59" spans="1:12" x14ac:dyDescent="0.4">
      <c r="A59" s="98" t="s">
        <v>4737</v>
      </c>
      <c r="B59" s="98" t="s">
        <v>961</v>
      </c>
      <c r="C59" s="98" t="s">
        <v>16</v>
      </c>
      <c r="D59" s="98" t="s">
        <v>108</v>
      </c>
      <c r="E59" s="98" t="s">
        <v>3769</v>
      </c>
      <c r="F59" s="98" t="s">
        <v>23</v>
      </c>
      <c r="G59" s="98" t="s">
        <v>3770</v>
      </c>
      <c r="H59" s="98" t="s">
        <v>102</v>
      </c>
      <c r="I59" s="98" t="s">
        <v>83</v>
      </c>
      <c r="J59" s="98" t="s">
        <v>82</v>
      </c>
      <c r="K59" s="98" t="s">
        <v>132</v>
      </c>
      <c r="L59" s="98" t="s">
        <v>969</v>
      </c>
    </row>
    <row r="60" spans="1:12" x14ac:dyDescent="0.4">
      <c r="A60" s="98" t="s">
        <v>4738</v>
      </c>
      <c r="B60" s="98" t="s">
        <v>961</v>
      </c>
      <c r="C60" s="98" t="s">
        <v>16</v>
      </c>
      <c r="D60" s="98" t="s">
        <v>108</v>
      </c>
      <c r="E60" s="98" t="s">
        <v>3773</v>
      </c>
      <c r="F60" s="98" t="s">
        <v>23</v>
      </c>
      <c r="G60" s="98" t="s">
        <v>3774</v>
      </c>
      <c r="H60" s="98" t="s">
        <v>102</v>
      </c>
      <c r="I60" s="98" t="s">
        <v>83</v>
      </c>
      <c r="J60" s="98" t="s">
        <v>82</v>
      </c>
      <c r="K60" s="98" t="s">
        <v>132</v>
      </c>
      <c r="L60" s="98" t="s">
        <v>969</v>
      </c>
    </row>
    <row r="61" spans="1:12" x14ac:dyDescent="0.4">
      <c r="A61" s="98" t="s">
        <v>4739</v>
      </c>
      <c r="B61" s="98" t="s">
        <v>961</v>
      </c>
      <c r="C61" s="98" t="s">
        <v>16</v>
      </c>
      <c r="D61" s="98" t="s">
        <v>108</v>
      </c>
      <c r="E61" s="98" t="s">
        <v>249</v>
      </c>
      <c r="F61" s="98" t="s">
        <v>29</v>
      </c>
      <c r="G61" s="98" t="s">
        <v>250</v>
      </c>
      <c r="H61" s="98" t="s">
        <v>118</v>
      </c>
      <c r="I61" s="98" t="s">
        <v>83</v>
      </c>
      <c r="J61" s="98" t="s">
        <v>82</v>
      </c>
      <c r="K61" s="98" t="s">
        <v>132</v>
      </c>
      <c r="L61" s="98" t="s">
        <v>969</v>
      </c>
    </row>
    <row r="62" spans="1:12" x14ac:dyDescent="0.4">
      <c r="A62" s="98" t="s">
        <v>4740</v>
      </c>
      <c r="B62" s="98" t="s">
        <v>961</v>
      </c>
      <c r="C62" s="98" t="s">
        <v>16</v>
      </c>
      <c r="D62" s="98" t="s">
        <v>108</v>
      </c>
      <c r="E62" s="98" t="s">
        <v>251</v>
      </c>
      <c r="F62" s="98" t="s">
        <v>29</v>
      </c>
      <c r="G62" s="98" t="s">
        <v>252</v>
      </c>
      <c r="H62" s="98" t="s">
        <v>118</v>
      </c>
      <c r="I62" s="98" t="s">
        <v>83</v>
      </c>
      <c r="J62" s="98" t="s">
        <v>82</v>
      </c>
      <c r="K62" s="98" t="s">
        <v>132</v>
      </c>
      <c r="L62" s="98" t="s">
        <v>969</v>
      </c>
    </row>
    <row r="63" spans="1:12" x14ac:dyDescent="0.4">
      <c r="A63" s="98" t="s">
        <v>4741</v>
      </c>
      <c r="B63" s="98" t="s">
        <v>961</v>
      </c>
      <c r="C63" s="98" t="s">
        <v>16</v>
      </c>
      <c r="D63" s="98" t="s">
        <v>108</v>
      </c>
      <c r="E63" s="98" t="s">
        <v>3777</v>
      </c>
      <c r="F63" s="98" t="s">
        <v>29</v>
      </c>
      <c r="G63" s="98" t="s">
        <v>3778</v>
      </c>
      <c r="H63" s="98" t="s">
        <v>102</v>
      </c>
      <c r="I63" s="98" t="s">
        <v>83</v>
      </c>
      <c r="J63" s="98" t="s">
        <v>82</v>
      </c>
      <c r="K63" s="98" t="s">
        <v>132</v>
      </c>
      <c r="L63" s="98" t="s">
        <v>969</v>
      </c>
    </row>
    <row r="64" spans="1:12" x14ac:dyDescent="0.4">
      <c r="A64" s="98" t="s">
        <v>4742</v>
      </c>
      <c r="B64" s="98" t="s">
        <v>961</v>
      </c>
      <c r="C64" s="98" t="s">
        <v>16</v>
      </c>
      <c r="D64" s="98" t="s">
        <v>108</v>
      </c>
      <c r="E64" s="98" t="s">
        <v>3779</v>
      </c>
      <c r="F64" s="98" t="s">
        <v>29</v>
      </c>
      <c r="G64" s="98" t="s">
        <v>3780</v>
      </c>
      <c r="H64" s="98" t="s">
        <v>102</v>
      </c>
      <c r="I64" s="98" t="s">
        <v>83</v>
      </c>
      <c r="J64" s="98" t="s">
        <v>82</v>
      </c>
      <c r="K64" s="98" t="s">
        <v>132</v>
      </c>
      <c r="L64" s="98" t="s">
        <v>969</v>
      </c>
    </row>
    <row r="65" spans="1:12" x14ac:dyDescent="0.4">
      <c r="A65" s="98" t="s">
        <v>4743</v>
      </c>
      <c r="B65" s="98" t="s">
        <v>961</v>
      </c>
      <c r="C65" s="98" t="s">
        <v>16</v>
      </c>
      <c r="D65" s="98" t="s">
        <v>108</v>
      </c>
      <c r="E65" s="98" t="s">
        <v>3781</v>
      </c>
      <c r="F65" s="98" t="s">
        <v>29</v>
      </c>
      <c r="G65" s="98" t="s">
        <v>3782</v>
      </c>
      <c r="H65" s="98" t="s">
        <v>102</v>
      </c>
      <c r="I65" s="98" t="s">
        <v>83</v>
      </c>
      <c r="J65" s="98" t="s">
        <v>82</v>
      </c>
      <c r="K65" s="98" t="s">
        <v>132</v>
      </c>
      <c r="L65" s="98" t="s">
        <v>969</v>
      </c>
    </row>
    <row r="66" spans="1:12" s="13" customFormat="1" ht="11.6" x14ac:dyDescent="0.3">
      <c r="A66" s="98" t="s">
        <v>4744</v>
      </c>
      <c r="B66" s="98" t="s">
        <v>961</v>
      </c>
      <c r="C66" s="98" t="s">
        <v>16</v>
      </c>
      <c r="D66" s="98" t="s">
        <v>108</v>
      </c>
      <c r="E66" s="98" t="s">
        <v>3783</v>
      </c>
      <c r="F66" s="98" t="s">
        <v>29</v>
      </c>
      <c r="G66" s="98" t="s">
        <v>3784</v>
      </c>
      <c r="H66" s="98" t="s">
        <v>102</v>
      </c>
      <c r="I66" s="98" t="s">
        <v>83</v>
      </c>
      <c r="J66" s="98" t="s">
        <v>82</v>
      </c>
      <c r="K66" s="98" t="s">
        <v>132</v>
      </c>
      <c r="L66" s="98" t="s">
        <v>969</v>
      </c>
    </row>
    <row r="67" spans="1:12" s="13" customFormat="1" ht="11.6" x14ac:dyDescent="0.3">
      <c r="A67" s="98" t="s">
        <v>4745</v>
      </c>
      <c r="B67" s="98" t="s">
        <v>961</v>
      </c>
      <c r="C67" s="98" t="s">
        <v>16</v>
      </c>
      <c r="D67" s="98" t="s">
        <v>108</v>
      </c>
      <c r="E67" s="98" t="s">
        <v>3785</v>
      </c>
      <c r="F67" s="98" t="s">
        <v>29</v>
      </c>
      <c r="G67" s="98" t="s">
        <v>3786</v>
      </c>
      <c r="H67" s="98" t="s">
        <v>102</v>
      </c>
      <c r="I67" s="98" t="s">
        <v>83</v>
      </c>
      <c r="J67" s="98" t="s">
        <v>82</v>
      </c>
      <c r="K67" s="98" t="s">
        <v>132</v>
      </c>
      <c r="L67" s="98" t="s">
        <v>969</v>
      </c>
    </row>
    <row r="68" spans="1:12" s="13" customFormat="1" ht="11.6" x14ac:dyDescent="0.3">
      <c r="A68" s="98" t="s">
        <v>4746</v>
      </c>
      <c r="B68" s="98" t="s">
        <v>961</v>
      </c>
      <c r="C68" s="98" t="s">
        <v>16</v>
      </c>
      <c r="D68" s="98" t="s">
        <v>108</v>
      </c>
      <c r="E68" s="98" t="s">
        <v>3787</v>
      </c>
      <c r="F68" s="98" t="s">
        <v>36</v>
      </c>
      <c r="G68" s="98" t="s">
        <v>3788</v>
      </c>
      <c r="H68" s="98" t="s">
        <v>102</v>
      </c>
      <c r="I68" s="98" t="s">
        <v>83</v>
      </c>
      <c r="J68" s="98" t="s">
        <v>82</v>
      </c>
      <c r="K68" s="98" t="s">
        <v>132</v>
      </c>
      <c r="L68" s="98" t="s">
        <v>969</v>
      </c>
    </row>
    <row r="69" spans="1:12" s="13" customFormat="1" ht="11.6" x14ac:dyDescent="0.3">
      <c r="A69" s="98" t="s">
        <v>4747</v>
      </c>
      <c r="B69" s="98" t="s">
        <v>961</v>
      </c>
      <c r="C69" s="98" t="s">
        <v>16</v>
      </c>
      <c r="D69" s="98" t="s">
        <v>108</v>
      </c>
      <c r="E69" s="98" t="s">
        <v>3789</v>
      </c>
      <c r="F69" s="98" t="s">
        <v>36</v>
      </c>
      <c r="G69" s="98" t="s">
        <v>3790</v>
      </c>
      <c r="H69" s="98" t="s">
        <v>102</v>
      </c>
      <c r="I69" s="98" t="s">
        <v>83</v>
      </c>
      <c r="J69" s="98" t="s">
        <v>82</v>
      </c>
      <c r="K69" s="98" t="s">
        <v>132</v>
      </c>
      <c r="L69" s="98" t="s">
        <v>969</v>
      </c>
    </row>
    <row r="70" spans="1:12" s="13" customFormat="1" ht="11.6" x14ac:dyDescent="0.3">
      <c r="A70" s="98" t="s">
        <v>3627</v>
      </c>
      <c r="B70" s="98" t="s">
        <v>961</v>
      </c>
      <c r="C70" s="98" t="s">
        <v>16</v>
      </c>
      <c r="D70" s="98" t="s">
        <v>108</v>
      </c>
      <c r="E70" s="98" t="s">
        <v>3346</v>
      </c>
      <c r="F70" s="98" t="s">
        <v>23</v>
      </c>
      <c r="G70" s="98" t="s">
        <v>3347</v>
      </c>
      <c r="H70" s="98" t="s">
        <v>199</v>
      </c>
      <c r="I70" s="98" t="s">
        <v>81</v>
      </c>
      <c r="J70" s="98" t="s">
        <v>84</v>
      </c>
      <c r="K70" s="98" t="s">
        <v>111</v>
      </c>
      <c r="L70" s="98" t="s">
        <v>969</v>
      </c>
    </row>
    <row r="71" spans="1:12" s="13" customFormat="1" ht="11.6" x14ac:dyDescent="0.3">
      <c r="A71" s="98" t="s">
        <v>3628</v>
      </c>
      <c r="B71" s="98" t="s">
        <v>961</v>
      </c>
      <c r="C71" s="98" t="s">
        <v>16</v>
      </c>
      <c r="D71" s="98" t="s">
        <v>108</v>
      </c>
      <c r="E71" s="98" t="s">
        <v>3348</v>
      </c>
      <c r="F71" s="98" t="s">
        <v>23</v>
      </c>
      <c r="G71" s="98" t="s">
        <v>3349</v>
      </c>
      <c r="H71" s="98" t="s">
        <v>199</v>
      </c>
      <c r="I71" s="98" t="s">
        <v>81</v>
      </c>
      <c r="J71" s="98" t="s">
        <v>84</v>
      </c>
      <c r="K71" s="98" t="s">
        <v>111</v>
      </c>
      <c r="L71" s="98" t="s">
        <v>969</v>
      </c>
    </row>
    <row r="72" spans="1:12" s="13" customFormat="1" ht="11.6" x14ac:dyDescent="0.3">
      <c r="A72" s="98" t="s">
        <v>4748</v>
      </c>
      <c r="B72" s="98" t="s">
        <v>961</v>
      </c>
      <c r="C72" s="98" t="s">
        <v>16</v>
      </c>
      <c r="D72" s="98" t="s">
        <v>3795</v>
      </c>
      <c r="E72" s="98" t="s">
        <v>3796</v>
      </c>
      <c r="F72" s="98" t="s">
        <v>23</v>
      </c>
      <c r="G72" s="98" t="s">
        <v>3797</v>
      </c>
      <c r="H72" s="98" t="s">
        <v>146</v>
      </c>
      <c r="I72" s="98" t="s">
        <v>174</v>
      </c>
      <c r="J72" s="98" t="s">
        <v>1703</v>
      </c>
      <c r="K72" s="98" t="s">
        <v>3036</v>
      </c>
      <c r="L72" s="98" t="s">
        <v>969</v>
      </c>
    </row>
    <row r="73" spans="1:12" s="13" customFormat="1" ht="11.6" x14ac:dyDescent="0.3">
      <c r="A73" s="98" t="s">
        <v>4749</v>
      </c>
      <c r="B73" s="98" t="s">
        <v>961</v>
      </c>
      <c r="C73" s="98" t="s">
        <v>16</v>
      </c>
      <c r="D73" s="98" t="s">
        <v>3795</v>
      </c>
      <c r="E73" s="98" t="s">
        <v>3798</v>
      </c>
      <c r="F73" s="98" t="s">
        <v>23</v>
      </c>
      <c r="G73" s="98" t="s">
        <v>3799</v>
      </c>
      <c r="H73" s="98" t="s">
        <v>146</v>
      </c>
      <c r="I73" s="98" t="s">
        <v>174</v>
      </c>
      <c r="J73" s="98" t="s">
        <v>1703</v>
      </c>
      <c r="K73" s="98" t="s">
        <v>3036</v>
      </c>
      <c r="L73" s="98" t="s">
        <v>969</v>
      </c>
    </row>
    <row r="74" spans="1:12" s="13" customFormat="1" ht="16.5" customHeight="1" x14ac:dyDescent="0.3">
      <c r="A74" s="98" t="s">
        <v>4750</v>
      </c>
      <c r="B74" s="98" t="s">
        <v>961</v>
      </c>
      <c r="C74" s="98" t="s">
        <v>16</v>
      </c>
      <c r="D74" s="98" t="s">
        <v>3795</v>
      </c>
      <c r="E74" s="98" t="s">
        <v>3800</v>
      </c>
      <c r="F74" s="98" t="s">
        <v>23</v>
      </c>
      <c r="G74" s="98" t="s">
        <v>3801</v>
      </c>
      <c r="H74" s="98" t="s">
        <v>146</v>
      </c>
      <c r="I74" s="98" t="s">
        <v>174</v>
      </c>
      <c r="J74" s="98" t="s">
        <v>1703</v>
      </c>
      <c r="K74" s="98" t="s">
        <v>3036</v>
      </c>
      <c r="L74" s="98" t="s">
        <v>969</v>
      </c>
    </row>
    <row r="75" spans="1:12" s="13" customFormat="1" ht="11.6" x14ac:dyDescent="0.3">
      <c r="A75" s="98" t="s">
        <v>4751</v>
      </c>
      <c r="B75" s="98" t="s">
        <v>961</v>
      </c>
      <c r="C75" s="98" t="s">
        <v>16</v>
      </c>
      <c r="D75" s="98" t="s">
        <v>3795</v>
      </c>
      <c r="E75" s="98" t="s">
        <v>3802</v>
      </c>
      <c r="F75" s="98" t="s">
        <v>23</v>
      </c>
      <c r="G75" s="98" t="s">
        <v>3803</v>
      </c>
      <c r="H75" s="98" t="s">
        <v>146</v>
      </c>
      <c r="I75" s="98" t="s">
        <v>174</v>
      </c>
      <c r="J75" s="98" t="s">
        <v>1703</v>
      </c>
      <c r="K75" s="98" t="s">
        <v>3036</v>
      </c>
      <c r="L75" s="98" t="s">
        <v>969</v>
      </c>
    </row>
    <row r="76" spans="1:12" s="13" customFormat="1" ht="11.6" x14ac:dyDescent="0.3">
      <c r="A76" s="98" t="s">
        <v>4752</v>
      </c>
      <c r="B76" s="98" t="s">
        <v>961</v>
      </c>
      <c r="C76" s="98" t="s">
        <v>16</v>
      </c>
      <c r="D76" s="98" t="s">
        <v>3795</v>
      </c>
      <c r="E76" s="98" t="s">
        <v>3804</v>
      </c>
      <c r="F76" s="98" t="s">
        <v>23</v>
      </c>
      <c r="G76" s="98" t="s">
        <v>3805</v>
      </c>
      <c r="H76" s="98" t="s">
        <v>146</v>
      </c>
      <c r="I76" s="98" t="s">
        <v>174</v>
      </c>
      <c r="J76" s="98" t="s">
        <v>1703</v>
      </c>
      <c r="K76" s="98" t="s">
        <v>3036</v>
      </c>
      <c r="L76" s="98" t="s">
        <v>969</v>
      </c>
    </row>
    <row r="77" spans="1:12" s="13" customFormat="1" ht="11.6" x14ac:dyDescent="0.3">
      <c r="A77" s="98" t="s">
        <v>4753</v>
      </c>
      <c r="B77" s="98" t="s">
        <v>961</v>
      </c>
      <c r="C77" s="98" t="s">
        <v>16</v>
      </c>
      <c r="D77" s="98" t="s">
        <v>3795</v>
      </c>
      <c r="E77" s="98" t="s">
        <v>3806</v>
      </c>
      <c r="F77" s="98" t="s">
        <v>23</v>
      </c>
      <c r="G77" s="98" t="s">
        <v>3807</v>
      </c>
      <c r="H77" s="98" t="s">
        <v>146</v>
      </c>
      <c r="I77" s="98" t="s">
        <v>174</v>
      </c>
      <c r="J77" s="98" t="s">
        <v>1703</v>
      </c>
      <c r="K77" s="98" t="s">
        <v>3036</v>
      </c>
      <c r="L77" s="98" t="s">
        <v>969</v>
      </c>
    </row>
    <row r="78" spans="1:12" x14ac:dyDescent="0.4">
      <c r="A78" s="98" t="s">
        <v>4754</v>
      </c>
      <c r="B78" s="98" t="s">
        <v>961</v>
      </c>
      <c r="C78" s="98" t="s">
        <v>16</v>
      </c>
      <c r="D78" s="98" t="s">
        <v>3795</v>
      </c>
      <c r="E78" s="98" t="s">
        <v>3808</v>
      </c>
      <c r="F78" s="98" t="s">
        <v>23</v>
      </c>
      <c r="G78" s="98" t="s">
        <v>3809</v>
      </c>
      <c r="H78" s="98" t="s">
        <v>146</v>
      </c>
      <c r="I78" s="98" t="s">
        <v>174</v>
      </c>
      <c r="J78" s="98" t="s">
        <v>1703</v>
      </c>
      <c r="K78" s="98" t="s">
        <v>3036</v>
      </c>
      <c r="L78" s="98" t="s">
        <v>969</v>
      </c>
    </row>
    <row r="79" spans="1:12" x14ac:dyDescent="0.4">
      <c r="A79" s="98" t="s">
        <v>4755</v>
      </c>
      <c r="B79" s="98" t="s">
        <v>961</v>
      </c>
      <c r="C79" s="98" t="s">
        <v>16</v>
      </c>
      <c r="D79" s="98" t="s">
        <v>3795</v>
      </c>
      <c r="E79" s="98" t="s">
        <v>3810</v>
      </c>
      <c r="F79" s="98" t="s">
        <v>23</v>
      </c>
      <c r="G79" s="98" t="s">
        <v>3811</v>
      </c>
      <c r="H79" s="98" t="s">
        <v>146</v>
      </c>
      <c r="I79" s="98" t="s">
        <v>174</v>
      </c>
      <c r="J79" s="98" t="s">
        <v>1703</v>
      </c>
      <c r="K79" s="98" t="s">
        <v>3036</v>
      </c>
      <c r="L79" s="98" t="s">
        <v>969</v>
      </c>
    </row>
    <row r="80" spans="1:12" s="13" customFormat="1" ht="11.6" x14ac:dyDescent="0.3">
      <c r="A80" s="98" t="s">
        <v>4756</v>
      </c>
      <c r="B80" s="98" t="s">
        <v>961</v>
      </c>
      <c r="C80" s="98" t="s">
        <v>16</v>
      </c>
      <c r="D80" s="98" t="s">
        <v>3795</v>
      </c>
      <c r="E80" s="98" t="s">
        <v>3812</v>
      </c>
      <c r="F80" s="98" t="s">
        <v>23</v>
      </c>
      <c r="G80" s="98" t="s">
        <v>3813</v>
      </c>
      <c r="H80" s="98" t="s">
        <v>146</v>
      </c>
      <c r="I80" s="98" t="s">
        <v>174</v>
      </c>
      <c r="J80" s="98" t="s">
        <v>1703</v>
      </c>
      <c r="K80" s="98" t="s">
        <v>3036</v>
      </c>
      <c r="L80" s="98" t="s">
        <v>969</v>
      </c>
    </row>
    <row r="81" spans="1:12" s="13" customFormat="1" ht="11.6" x14ac:dyDescent="0.3">
      <c r="A81" s="98" t="s">
        <v>4757</v>
      </c>
      <c r="B81" s="98" t="s">
        <v>961</v>
      </c>
      <c r="C81" s="98" t="s">
        <v>16</v>
      </c>
      <c r="D81" s="98" t="s">
        <v>3795</v>
      </c>
      <c r="E81" s="98" t="s">
        <v>3814</v>
      </c>
      <c r="F81" s="98" t="s">
        <v>23</v>
      </c>
      <c r="G81" s="98" t="s">
        <v>3815</v>
      </c>
      <c r="H81" s="98" t="s">
        <v>100</v>
      </c>
      <c r="I81" s="98" t="s">
        <v>174</v>
      </c>
      <c r="J81" s="98" t="s">
        <v>1703</v>
      </c>
      <c r="K81" s="98" t="s">
        <v>3036</v>
      </c>
      <c r="L81" s="98" t="s">
        <v>969</v>
      </c>
    </row>
    <row r="82" spans="1:12" s="13" customFormat="1" ht="11.6" x14ac:dyDescent="0.3">
      <c r="A82" s="98" t="s">
        <v>4758</v>
      </c>
      <c r="B82" s="98" t="s">
        <v>961</v>
      </c>
      <c r="C82" s="98" t="s">
        <v>16</v>
      </c>
      <c r="D82" s="98" t="s">
        <v>3795</v>
      </c>
      <c r="E82" s="98" t="s">
        <v>3816</v>
      </c>
      <c r="F82" s="98" t="s">
        <v>23</v>
      </c>
      <c r="G82" s="98" t="s">
        <v>3817</v>
      </c>
      <c r="H82" s="98" t="s">
        <v>103</v>
      </c>
      <c r="I82" s="98" t="s">
        <v>174</v>
      </c>
      <c r="J82" s="98" t="s">
        <v>1703</v>
      </c>
      <c r="K82" s="98" t="s">
        <v>3036</v>
      </c>
      <c r="L82" s="98" t="s">
        <v>969</v>
      </c>
    </row>
    <row r="83" spans="1:12" s="13" customFormat="1" ht="11.6" x14ac:dyDescent="0.3">
      <c r="A83" s="98" t="s">
        <v>4759</v>
      </c>
      <c r="B83" s="98" t="s">
        <v>961</v>
      </c>
      <c r="C83" s="98" t="s">
        <v>16</v>
      </c>
      <c r="D83" s="98" t="s">
        <v>3795</v>
      </c>
      <c r="E83" s="98" t="s">
        <v>3818</v>
      </c>
      <c r="F83" s="98" t="s">
        <v>23</v>
      </c>
      <c r="G83" s="98" t="s">
        <v>3819</v>
      </c>
      <c r="H83" s="98" t="s">
        <v>103</v>
      </c>
      <c r="I83" s="98" t="s">
        <v>174</v>
      </c>
      <c r="J83" s="98" t="s">
        <v>1703</v>
      </c>
      <c r="K83" s="98" t="s">
        <v>3036</v>
      </c>
      <c r="L83" s="98" t="s">
        <v>969</v>
      </c>
    </row>
    <row r="84" spans="1:12" s="13" customFormat="1" ht="13.5" customHeight="1" x14ac:dyDescent="0.3">
      <c r="A84" s="98" t="s">
        <v>4760</v>
      </c>
      <c r="B84" s="98" t="s">
        <v>961</v>
      </c>
      <c r="C84" s="98" t="s">
        <v>16</v>
      </c>
      <c r="D84" s="98" t="s">
        <v>3795</v>
      </c>
      <c r="E84" s="98" t="s">
        <v>3820</v>
      </c>
      <c r="F84" s="98" t="s">
        <v>23</v>
      </c>
      <c r="G84" s="98" t="s">
        <v>3821</v>
      </c>
      <c r="H84" s="98" t="s">
        <v>103</v>
      </c>
      <c r="I84" s="98" t="s">
        <v>174</v>
      </c>
      <c r="J84" s="98" t="s">
        <v>1703</v>
      </c>
      <c r="K84" s="98" t="s">
        <v>3036</v>
      </c>
      <c r="L84" s="98" t="s">
        <v>969</v>
      </c>
    </row>
    <row r="85" spans="1:12" s="13" customFormat="1" ht="15.75" customHeight="1" x14ac:dyDescent="0.3">
      <c r="A85" s="98" t="s">
        <v>4761</v>
      </c>
      <c r="B85" s="98" t="s">
        <v>961</v>
      </c>
      <c r="C85" s="98" t="s">
        <v>16</v>
      </c>
      <c r="D85" s="98" t="s">
        <v>3795</v>
      </c>
      <c r="E85" s="98" t="s">
        <v>3822</v>
      </c>
      <c r="F85" s="98" t="s">
        <v>23</v>
      </c>
      <c r="G85" s="98" t="s">
        <v>3823</v>
      </c>
      <c r="H85" s="98" t="s">
        <v>103</v>
      </c>
      <c r="I85" s="98" t="s">
        <v>174</v>
      </c>
      <c r="J85" s="98" t="s">
        <v>1703</v>
      </c>
      <c r="K85" s="98" t="s">
        <v>3036</v>
      </c>
      <c r="L85" s="98" t="s">
        <v>969</v>
      </c>
    </row>
    <row r="86" spans="1:12" s="13" customFormat="1" ht="12.75" customHeight="1" x14ac:dyDescent="0.3">
      <c r="A86" s="98" t="s">
        <v>4762</v>
      </c>
      <c r="B86" s="98" t="s">
        <v>961</v>
      </c>
      <c r="C86" s="98" t="s">
        <v>16</v>
      </c>
      <c r="D86" s="98" t="s">
        <v>3795</v>
      </c>
      <c r="E86" s="98" t="s">
        <v>3824</v>
      </c>
      <c r="F86" s="98" t="s">
        <v>23</v>
      </c>
      <c r="G86" s="98" t="s">
        <v>3825</v>
      </c>
      <c r="H86" s="98" t="s">
        <v>103</v>
      </c>
      <c r="I86" s="98" t="s">
        <v>174</v>
      </c>
      <c r="J86" s="98" t="s">
        <v>1703</v>
      </c>
      <c r="K86" s="98" t="s">
        <v>3036</v>
      </c>
      <c r="L86" s="98" t="s">
        <v>969</v>
      </c>
    </row>
    <row r="87" spans="1:12" s="13" customFormat="1" ht="11.6" x14ac:dyDescent="0.3">
      <c r="A87" s="98" t="s">
        <v>4763</v>
      </c>
      <c r="B87" s="98" t="s">
        <v>961</v>
      </c>
      <c r="C87" s="98" t="s">
        <v>16</v>
      </c>
      <c r="D87" s="98" t="s">
        <v>3795</v>
      </c>
      <c r="E87" s="98" t="s">
        <v>3826</v>
      </c>
      <c r="F87" s="98" t="s">
        <v>23</v>
      </c>
      <c r="G87" s="98" t="s">
        <v>3827</v>
      </c>
      <c r="H87" s="98" t="s">
        <v>103</v>
      </c>
      <c r="I87" s="98" t="s">
        <v>174</v>
      </c>
      <c r="J87" s="98" t="s">
        <v>1703</v>
      </c>
      <c r="K87" s="98" t="s">
        <v>3036</v>
      </c>
      <c r="L87" s="98" t="s">
        <v>969</v>
      </c>
    </row>
    <row r="88" spans="1:12" s="13" customFormat="1" ht="11.6" x14ac:dyDescent="0.3">
      <c r="A88" s="98" t="s">
        <v>4764</v>
      </c>
      <c r="B88" s="98" t="s">
        <v>961</v>
      </c>
      <c r="C88" s="98" t="s">
        <v>16</v>
      </c>
      <c r="D88" s="98" t="s">
        <v>3795</v>
      </c>
      <c r="E88" s="98" t="s">
        <v>3828</v>
      </c>
      <c r="F88" s="98" t="s">
        <v>23</v>
      </c>
      <c r="G88" s="98" t="s">
        <v>3829</v>
      </c>
      <c r="H88" s="98" t="s">
        <v>103</v>
      </c>
      <c r="I88" s="98" t="s">
        <v>174</v>
      </c>
      <c r="J88" s="98" t="s">
        <v>1703</v>
      </c>
      <c r="K88" s="98" t="s">
        <v>3036</v>
      </c>
      <c r="L88" s="98" t="s">
        <v>969</v>
      </c>
    </row>
    <row r="89" spans="1:12" s="13" customFormat="1" ht="11.6" x14ac:dyDescent="0.3">
      <c r="A89" s="98" t="s">
        <v>4765</v>
      </c>
      <c r="B89" s="98" t="s">
        <v>961</v>
      </c>
      <c r="C89" s="98" t="s">
        <v>16</v>
      </c>
      <c r="D89" s="98" t="s">
        <v>3795</v>
      </c>
      <c r="E89" s="98" t="s">
        <v>3830</v>
      </c>
      <c r="F89" s="98" t="s">
        <v>23</v>
      </c>
      <c r="G89" s="98" t="s">
        <v>3831</v>
      </c>
      <c r="H89" s="98" t="s">
        <v>100</v>
      </c>
      <c r="I89" s="98" t="s">
        <v>174</v>
      </c>
      <c r="J89" s="98" t="s">
        <v>1703</v>
      </c>
      <c r="K89" s="98" t="s">
        <v>3036</v>
      </c>
      <c r="L89" s="98" t="s">
        <v>969</v>
      </c>
    </row>
    <row r="90" spans="1:12" s="13" customFormat="1" ht="11.6" x14ac:dyDescent="0.3">
      <c r="A90" s="98" t="s">
        <v>4766</v>
      </c>
      <c r="B90" s="98" t="s">
        <v>961</v>
      </c>
      <c r="C90" s="98" t="s">
        <v>16</v>
      </c>
      <c r="D90" s="98" t="s">
        <v>3795</v>
      </c>
      <c r="E90" s="98" t="s">
        <v>3832</v>
      </c>
      <c r="F90" s="98" t="s">
        <v>23</v>
      </c>
      <c r="G90" s="98" t="s">
        <v>3833</v>
      </c>
      <c r="H90" s="98" t="s">
        <v>103</v>
      </c>
      <c r="I90" s="98" t="s">
        <v>174</v>
      </c>
      <c r="J90" s="98" t="s">
        <v>1703</v>
      </c>
      <c r="K90" s="98" t="s">
        <v>3036</v>
      </c>
      <c r="L90" s="98" t="s">
        <v>969</v>
      </c>
    </row>
    <row r="91" spans="1:12" s="13" customFormat="1" ht="11.6" x14ac:dyDescent="0.3">
      <c r="A91" s="98" t="s">
        <v>4767</v>
      </c>
      <c r="B91" s="98" t="s">
        <v>961</v>
      </c>
      <c r="C91" s="98" t="s">
        <v>16</v>
      </c>
      <c r="D91" s="98" t="s">
        <v>3795</v>
      </c>
      <c r="E91" s="98" t="s">
        <v>3834</v>
      </c>
      <c r="F91" s="98" t="s">
        <v>23</v>
      </c>
      <c r="G91" s="98" t="s">
        <v>3835</v>
      </c>
      <c r="H91" s="98" t="s">
        <v>100</v>
      </c>
      <c r="I91" s="98" t="s">
        <v>174</v>
      </c>
      <c r="J91" s="98" t="s">
        <v>1703</v>
      </c>
      <c r="K91" s="98" t="s">
        <v>3036</v>
      </c>
      <c r="L91" s="98" t="s">
        <v>969</v>
      </c>
    </row>
    <row r="92" spans="1:12" x14ac:dyDescent="0.4">
      <c r="A92" s="98" t="s">
        <v>4768</v>
      </c>
      <c r="B92" s="98" t="s">
        <v>961</v>
      </c>
      <c r="C92" s="98" t="s">
        <v>16</v>
      </c>
      <c r="D92" s="98" t="s">
        <v>3795</v>
      </c>
      <c r="E92" s="98" t="s">
        <v>3836</v>
      </c>
      <c r="F92" s="98" t="s">
        <v>23</v>
      </c>
      <c r="G92" s="98" t="s">
        <v>3837</v>
      </c>
      <c r="H92" s="98" t="s">
        <v>103</v>
      </c>
      <c r="I92" s="98" t="s">
        <v>174</v>
      </c>
      <c r="J92" s="98" t="s">
        <v>1703</v>
      </c>
      <c r="K92" s="98" t="s">
        <v>3036</v>
      </c>
      <c r="L92" s="98" t="s">
        <v>969</v>
      </c>
    </row>
    <row r="93" spans="1:12" ht="14.25" customHeight="1" x14ac:dyDescent="0.4">
      <c r="A93" s="98" t="s">
        <v>4769</v>
      </c>
      <c r="B93" s="98" t="s">
        <v>961</v>
      </c>
      <c r="C93" s="98" t="s">
        <v>16</v>
      </c>
      <c r="D93" s="98" t="s">
        <v>3795</v>
      </c>
      <c r="E93" s="98" t="s">
        <v>3838</v>
      </c>
      <c r="F93" s="98" t="s">
        <v>23</v>
      </c>
      <c r="G93" s="98" t="s">
        <v>3839</v>
      </c>
      <c r="H93" s="98" t="s">
        <v>103</v>
      </c>
      <c r="I93" s="98" t="s">
        <v>174</v>
      </c>
      <c r="J93" s="98" t="s">
        <v>1703</v>
      </c>
      <c r="K93" s="98" t="s">
        <v>3036</v>
      </c>
      <c r="L93" s="98" t="s">
        <v>969</v>
      </c>
    </row>
    <row r="94" spans="1:12" x14ac:dyDescent="0.4">
      <c r="A94" s="98" t="s">
        <v>4770</v>
      </c>
      <c r="B94" s="98" t="s">
        <v>961</v>
      </c>
      <c r="C94" s="98" t="s">
        <v>16</v>
      </c>
      <c r="D94" s="98" t="s">
        <v>3795</v>
      </c>
      <c r="E94" s="98" t="s">
        <v>3840</v>
      </c>
      <c r="F94" s="98" t="s">
        <v>23</v>
      </c>
      <c r="G94" s="98" t="s">
        <v>3841</v>
      </c>
      <c r="H94" s="98" t="s">
        <v>103</v>
      </c>
      <c r="I94" s="98" t="s">
        <v>174</v>
      </c>
      <c r="J94" s="98" t="s">
        <v>1703</v>
      </c>
      <c r="K94" s="98" t="s">
        <v>3036</v>
      </c>
      <c r="L94" s="98" t="s">
        <v>969</v>
      </c>
    </row>
    <row r="95" spans="1:12" x14ac:dyDescent="0.4">
      <c r="A95" s="98" t="s">
        <v>4771</v>
      </c>
      <c r="B95" s="98" t="s">
        <v>961</v>
      </c>
      <c r="C95" s="98" t="s">
        <v>16</v>
      </c>
      <c r="D95" s="98" t="s">
        <v>3795</v>
      </c>
      <c r="E95" s="98" t="s">
        <v>3842</v>
      </c>
      <c r="F95" s="98" t="s">
        <v>23</v>
      </c>
      <c r="G95" s="98" t="s">
        <v>3843</v>
      </c>
      <c r="H95" s="98" t="s">
        <v>103</v>
      </c>
      <c r="I95" s="98" t="s">
        <v>174</v>
      </c>
      <c r="J95" s="98" t="s">
        <v>1703</v>
      </c>
      <c r="K95" s="98" t="s">
        <v>3036</v>
      </c>
      <c r="L95" s="98" t="s">
        <v>969</v>
      </c>
    </row>
    <row r="96" spans="1:12" x14ac:dyDescent="0.4">
      <c r="A96" s="98" t="s">
        <v>4772</v>
      </c>
      <c r="B96" s="98" t="s">
        <v>961</v>
      </c>
      <c r="C96" s="98" t="s">
        <v>16</v>
      </c>
      <c r="D96" s="98" t="s">
        <v>3795</v>
      </c>
      <c r="E96" s="98" t="s">
        <v>3844</v>
      </c>
      <c r="F96" s="98" t="s">
        <v>23</v>
      </c>
      <c r="G96" s="98" t="s">
        <v>3845</v>
      </c>
      <c r="H96" s="98" t="s">
        <v>103</v>
      </c>
      <c r="I96" s="98" t="s">
        <v>174</v>
      </c>
      <c r="J96" s="98" t="s">
        <v>1703</v>
      </c>
      <c r="K96" s="98" t="s">
        <v>3036</v>
      </c>
      <c r="L96" s="98" t="s">
        <v>969</v>
      </c>
    </row>
    <row r="97" spans="1:12" x14ac:dyDescent="0.4">
      <c r="A97" s="98" t="s">
        <v>4773</v>
      </c>
      <c r="B97" s="98" t="s">
        <v>961</v>
      </c>
      <c r="C97" s="98" t="s">
        <v>16</v>
      </c>
      <c r="D97" s="98" t="s">
        <v>3795</v>
      </c>
      <c r="E97" s="98" t="s">
        <v>3846</v>
      </c>
      <c r="F97" s="98" t="s">
        <v>23</v>
      </c>
      <c r="G97" s="98" t="s">
        <v>3847</v>
      </c>
      <c r="H97" s="98" t="s">
        <v>103</v>
      </c>
      <c r="I97" s="98" t="s">
        <v>174</v>
      </c>
      <c r="J97" s="98" t="s">
        <v>1703</v>
      </c>
      <c r="K97" s="98" t="s">
        <v>3036</v>
      </c>
      <c r="L97" s="98" t="s">
        <v>969</v>
      </c>
    </row>
    <row r="98" spans="1:12" x14ac:dyDescent="0.4">
      <c r="A98" s="98" t="s">
        <v>4774</v>
      </c>
      <c r="B98" s="98" t="s">
        <v>961</v>
      </c>
      <c r="C98" s="98" t="s">
        <v>16</v>
      </c>
      <c r="D98" s="98" t="s">
        <v>3795</v>
      </c>
      <c r="E98" s="98" t="s">
        <v>3848</v>
      </c>
      <c r="F98" s="98" t="s">
        <v>23</v>
      </c>
      <c r="G98" s="98" t="s">
        <v>3849</v>
      </c>
      <c r="H98" s="98" t="s">
        <v>103</v>
      </c>
      <c r="I98" s="98" t="s">
        <v>174</v>
      </c>
      <c r="J98" s="98" t="s">
        <v>1703</v>
      </c>
      <c r="K98" s="98" t="s">
        <v>3036</v>
      </c>
      <c r="L98" s="98" t="s">
        <v>969</v>
      </c>
    </row>
    <row r="99" spans="1:12" x14ac:dyDescent="0.4">
      <c r="A99" s="98" t="s">
        <v>4775</v>
      </c>
      <c r="B99" s="98" t="s">
        <v>961</v>
      </c>
      <c r="C99" s="98" t="s">
        <v>16</v>
      </c>
      <c r="D99" s="98" t="s">
        <v>3795</v>
      </c>
      <c r="E99" s="98" t="s">
        <v>3850</v>
      </c>
      <c r="F99" s="98" t="s">
        <v>23</v>
      </c>
      <c r="G99" s="98" t="s">
        <v>3851</v>
      </c>
      <c r="H99" s="98" t="s">
        <v>103</v>
      </c>
      <c r="I99" s="98" t="s">
        <v>174</v>
      </c>
      <c r="J99" s="98" t="s">
        <v>1703</v>
      </c>
      <c r="K99" s="98" t="s">
        <v>3036</v>
      </c>
      <c r="L99" s="98" t="s">
        <v>969</v>
      </c>
    </row>
    <row r="100" spans="1:12" x14ac:dyDescent="0.4">
      <c r="A100" s="98" t="s">
        <v>4776</v>
      </c>
      <c r="B100" s="98" t="s">
        <v>961</v>
      </c>
      <c r="C100" s="98" t="s">
        <v>16</v>
      </c>
      <c r="D100" s="98" t="s">
        <v>3795</v>
      </c>
      <c r="E100" s="98" t="s">
        <v>3852</v>
      </c>
      <c r="F100" s="98" t="s">
        <v>23</v>
      </c>
      <c r="G100" s="98" t="s">
        <v>3853</v>
      </c>
      <c r="H100" s="98" t="s">
        <v>100</v>
      </c>
      <c r="I100" s="98" t="s">
        <v>174</v>
      </c>
      <c r="J100" s="98" t="s">
        <v>1703</v>
      </c>
      <c r="K100" s="98" t="s">
        <v>3036</v>
      </c>
      <c r="L100" s="98" t="s">
        <v>969</v>
      </c>
    </row>
    <row r="101" spans="1:12" x14ac:dyDescent="0.4">
      <c r="A101" s="98" t="s">
        <v>4777</v>
      </c>
      <c r="B101" s="98" t="s">
        <v>961</v>
      </c>
      <c r="C101" s="98" t="s">
        <v>16</v>
      </c>
      <c r="D101" s="98" t="s">
        <v>3795</v>
      </c>
      <c r="E101" s="98" t="s">
        <v>3854</v>
      </c>
      <c r="F101" s="98" t="s">
        <v>23</v>
      </c>
      <c r="G101" s="98" t="s">
        <v>3855</v>
      </c>
      <c r="H101" s="98" t="s">
        <v>100</v>
      </c>
      <c r="I101" s="98" t="s">
        <v>174</v>
      </c>
      <c r="J101" s="98" t="s">
        <v>1703</v>
      </c>
      <c r="K101" s="98" t="s">
        <v>3036</v>
      </c>
      <c r="L101" s="98" t="s">
        <v>969</v>
      </c>
    </row>
    <row r="102" spans="1:12" x14ac:dyDescent="0.4">
      <c r="A102" s="98" t="s">
        <v>4778</v>
      </c>
      <c r="B102" s="98" t="s">
        <v>961</v>
      </c>
      <c r="C102" s="98" t="s">
        <v>16</v>
      </c>
      <c r="D102" s="98" t="s">
        <v>3795</v>
      </c>
      <c r="E102" s="98" t="s">
        <v>3856</v>
      </c>
      <c r="F102" s="98" t="s">
        <v>23</v>
      </c>
      <c r="G102" s="98" t="s">
        <v>3857</v>
      </c>
      <c r="H102" s="98" t="s">
        <v>103</v>
      </c>
      <c r="I102" s="98" t="s">
        <v>174</v>
      </c>
      <c r="J102" s="98" t="s">
        <v>1703</v>
      </c>
      <c r="K102" s="98" t="s">
        <v>3036</v>
      </c>
      <c r="L102" s="98" t="s">
        <v>969</v>
      </c>
    </row>
    <row r="103" spans="1:12" ht="12" customHeight="1" x14ac:dyDescent="0.4">
      <c r="A103" s="98" t="s">
        <v>4779</v>
      </c>
      <c r="B103" s="98" t="s">
        <v>961</v>
      </c>
      <c r="C103" s="98" t="s">
        <v>16</v>
      </c>
      <c r="D103" s="98" t="s">
        <v>3795</v>
      </c>
      <c r="E103" s="98" t="s">
        <v>3858</v>
      </c>
      <c r="F103" s="98" t="s">
        <v>23</v>
      </c>
      <c r="G103" s="98" t="s">
        <v>3859</v>
      </c>
      <c r="H103" s="98" t="s">
        <v>100</v>
      </c>
      <c r="I103" s="98" t="s">
        <v>174</v>
      </c>
      <c r="J103" s="98" t="s">
        <v>1703</v>
      </c>
      <c r="K103" s="98" t="s">
        <v>3036</v>
      </c>
      <c r="L103" s="98" t="s">
        <v>969</v>
      </c>
    </row>
    <row r="104" spans="1:12" x14ac:dyDescent="0.4">
      <c r="A104" s="98" t="s">
        <v>4780</v>
      </c>
      <c r="B104" s="98" t="s">
        <v>961</v>
      </c>
      <c r="C104" s="98" t="s">
        <v>16</v>
      </c>
      <c r="D104" s="98" t="s">
        <v>3795</v>
      </c>
      <c r="E104" s="98" t="s">
        <v>3860</v>
      </c>
      <c r="F104" s="98" t="s">
        <v>23</v>
      </c>
      <c r="G104" s="98" t="s">
        <v>3861</v>
      </c>
      <c r="H104" s="98" t="s">
        <v>103</v>
      </c>
      <c r="I104" s="98" t="s">
        <v>174</v>
      </c>
      <c r="J104" s="98" t="s">
        <v>1703</v>
      </c>
      <c r="K104" s="98" t="s">
        <v>3036</v>
      </c>
      <c r="L104" s="98" t="s">
        <v>969</v>
      </c>
    </row>
    <row r="105" spans="1:12" x14ac:dyDescent="0.4">
      <c r="A105" s="98" t="s">
        <v>4781</v>
      </c>
      <c r="B105" s="98" t="s">
        <v>961</v>
      </c>
      <c r="C105" s="98" t="s">
        <v>16</v>
      </c>
      <c r="D105" s="98" t="s">
        <v>3795</v>
      </c>
      <c r="E105" s="98" t="s">
        <v>3862</v>
      </c>
      <c r="F105" s="98" t="s">
        <v>30</v>
      </c>
      <c r="G105" s="98" t="s">
        <v>3863</v>
      </c>
      <c r="H105" s="98" t="s">
        <v>100</v>
      </c>
      <c r="I105" s="98" t="s">
        <v>174</v>
      </c>
      <c r="J105" s="98" t="s">
        <v>1703</v>
      </c>
      <c r="K105" s="98" t="s">
        <v>3036</v>
      </c>
      <c r="L105" s="98" t="s">
        <v>969</v>
      </c>
    </row>
    <row r="106" spans="1:12" x14ac:dyDescent="0.4">
      <c r="A106" s="98" t="s">
        <v>4782</v>
      </c>
      <c r="B106" s="98" t="s">
        <v>961</v>
      </c>
      <c r="C106" s="98" t="s">
        <v>16</v>
      </c>
      <c r="D106" s="98" t="s">
        <v>3795</v>
      </c>
      <c r="E106" s="98" t="s">
        <v>3864</v>
      </c>
      <c r="F106" s="98" t="s">
        <v>23</v>
      </c>
      <c r="G106" s="98" t="s">
        <v>3865</v>
      </c>
      <c r="H106" s="98" t="s">
        <v>100</v>
      </c>
      <c r="I106" s="98" t="s">
        <v>174</v>
      </c>
      <c r="J106" s="98" t="s">
        <v>1703</v>
      </c>
      <c r="K106" s="98" t="s">
        <v>3036</v>
      </c>
      <c r="L106" s="98" t="s">
        <v>969</v>
      </c>
    </row>
    <row r="107" spans="1:12" x14ac:dyDescent="0.4">
      <c r="A107" s="98" t="s">
        <v>2618</v>
      </c>
      <c r="B107" s="98" t="s">
        <v>961</v>
      </c>
      <c r="C107" s="98" t="s">
        <v>16</v>
      </c>
      <c r="D107" s="98" t="s">
        <v>1530</v>
      </c>
      <c r="E107" s="98" t="s">
        <v>1531</v>
      </c>
      <c r="F107" s="98" t="s">
        <v>23</v>
      </c>
      <c r="G107" s="98" t="s">
        <v>2323</v>
      </c>
      <c r="H107" s="98" t="s">
        <v>155</v>
      </c>
      <c r="I107" s="98" t="s">
        <v>85</v>
      </c>
      <c r="J107" s="98" t="s">
        <v>543</v>
      </c>
      <c r="K107" s="98" t="s">
        <v>578</v>
      </c>
      <c r="L107" s="98" t="s">
        <v>969</v>
      </c>
    </row>
    <row r="108" spans="1:12" x14ac:dyDescent="0.4">
      <c r="A108" s="98" t="s">
        <v>3629</v>
      </c>
      <c r="B108" s="98" t="s">
        <v>961</v>
      </c>
      <c r="C108" s="98" t="s">
        <v>16</v>
      </c>
      <c r="D108" s="98" t="s">
        <v>113</v>
      </c>
      <c r="E108" s="98" t="s">
        <v>3350</v>
      </c>
      <c r="F108" s="98" t="s">
        <v>23</v>
      </c>
      <c r="G108" s="98" t="s">
        <v>3351</v>
      </c>
      <c r="H108" s="98" t="s">
        <v>138</v>
      </c>
      <c r="I108" s="98" t="s">
        <v>85</v>
      </c>
      <c r="J108" s="98" t="s">
        <v>139</v>
      </c>
      <c r="K108" s="98" t="s">
        <v>148</v>
      </c>
      <c r="L108" s="98" t="s">
        <v>969</v>
      </c>
    </row>
    <row r="109" spans="1:12" x14ac:dyDescent="0.4">
      <c r="A109" s="98" t="s">
        <v>3630</v>
      </c>
      <c r="B109" s="98" t="s">
        <v>961</v>
      </c>
      <c r="C109" s="98" t="s">
        <v>16</v>
      </c>
      <c r="D109" s="98" t="s">
        <v>113</v>
      </c>
      <c r="E109" s="98" t="s">
        <v>3352</v>
      </c>
      <c r="F109" s="98" t="s">
        <v>23</v>
      </c>
      <c r="G109" s="98" t="s">
        <v>3353</v>
      </c>
      <c r="H109" s="98" t="s">
        <v>107</v>
      </c>
      <c r="I109" s="98" t="s">
        <v>85</v>
      </c>
      <c r="J109" s="98" t="s">
        <v>139</v>
      </c>
      <c r="K109" s="98" t="s">
        <v>148</v>
      </c>
      <c r="L109" s="98" t="s">
        <v>969</v>
      </c>
    </row>
    <row r="110" spans="1:12" x14ac:dyDescent="0.4">
      <c r="A110" s="98" t="s">
        <v>3631</v>
      </c>
      <c r="B110" s="98" t="s">
        <v>961</v>
      </c>
      <c r="C110" s="98" t="s">
        <v>16</v>
      </c>
      <c r="D110" s="98" t="s">
        <v>113</v>
      </c>
      <c r="E110" s="98" t="s">
        <v>3354</v>
      </c>
      <c r="F110" s="98" t="s">
        <v>36</v>
      </c>
      <c r="G110" s="98" t="s">
        <v>3355</v>
      </c>
      <c r="H110" s="98" t="s">
        <v>120</v>
      </c>
      <c r="I110" s="98" t="s">
        <v>81</v>
      </c>
      <c r="J110" s="98" t="s">
        <v>139</v>
      </c>
      <c r="K110" s="98" t="s">
        <v>148</v>
      </c>
      <c r="L110" s="98" t="s">
        <v>969</v>
      </c>
    </row>
    <row r="111" spans="1:12" x14ac:dyDescent="0.4">
      <c r="A111" s="98" t="s">
        <v>3632</v>
      </c>
      <c r="B111" s="98" t="s">
        <v>961</v>
      </c>
      <c r="C111" s="98" t="s">
        <v>16</v>
      </c>
      <c r="D111" s="98" t="s">
        <v>113</v>
      </c>
      <c r="E111" s="98" t="s">
        <v>3356</v>
      </c>
      <c r="F111" s="98" t="s">
        <v>23</v>
      </c>
      <c r="G111" s="98" t="s">
        <v>3357</v>
      </c>
      <c r="H111" s="98" t="s">
        <v>107</v>
      </c>
      <c r="I111" s="98" t="s">
        <v>85</v>
      </c>
      <c r="J111" s="98" t="s">
        <v>139</v>
      </c>
      <c r="K111" s="98" t="s">
        <v>148</v>
      </c>
      <c r="L111" s="98" t="s">
        <v>969</v>
      </c>
    </row>
    <row r="112" spans="1:12" x14ac:dyDescent="0.4">
      <c r="A112" s="98" t="s">
        <v>3633</v>
      </c>
      <c r="B112" s="98" t="s">
        <v>961</v>
      </c>
      <c r="C112" s="98" t="s">
        <v>16</v>
      </c>
      <c r="D112" s="98" t="s">
        <v>113</v>
      </c>
      <c r="E112" s="98" t="s">
        <v>3358</v>
      </c>
      <c r="F112" s="98" t="s">
        <v>36</v>
      </c>
      <c r="G112" s="98" t="s">
        <v>3359</v>
      </c>
      <c r="H112" s="98" t="s">
        <v>138</v>
      </c>
      <c r="I112" s="98" t="s">
        <v>85</v>
      </c>
      <c r="J112" s="98" t="s">
        <v>139</v>
      </c>
      <c r="K112" s="98" t="s">
        <v>148</v>
      </c>
      <c r="L112" s="98" t="s">
        <v>969</v>
      </c>
    </row>
    <row r="113" spans="1:12" x14ac:dyDescent="0.4">
      <c r="A113" s="98" t="s">
        <v>3634</v>
      </c>
      <c r="B113" s="98" t="s">
        <v>961</v>
      </c>
      <c r="C113" s="98" t="s">
        <v>16</v>
      </c>
      <c r="D113" s="98" t="s">
        <v>113</v>
      </c>
      <c r="E113" s="98" t="s">
        <v>3360</v>
      </c>
      <c r="F113" s="98" t="s">
        <v>23</v>
      </c>
      <c r="G113" s="98" t="s">
        <v>3361</v>
      </c>
      <c r="H113" s="98" t="s">
        <v>94</v>
      </c>
      <c r="I113" s="98" t="s">
        <v>85</v>
      </c>
      <c r="J113" s="98" t="s">
        <v>139</v>
      </c>
      <c r="K113" s="98" t="s">
        <v>148</v>
      </c>
      <c r="L113" s="98" t="s">
        <v>969</v>
      </c>
    </row>
    <row r="114" spans="1:12" x14ac:dyDescent="0.4">
      <c r="A114" s="98" t="s">
        <v>3635</v>
      </c>
      <c r="B114" s="98" t="s">
        <v>961</v>
      </c>
      <c r="C114" s="98" t="s">
        <v>16</v>
      </c>
      <c r="D114" s="98" t="s">
        <v>113</v>
      </c>
      <c r="E114" s="98" t="s">
        <v>3362</v>
      </c>
      <c r="F114" s="98" t="s">
        <v>36</v>
      </c>
      <c r="G114" s="98" t="s">
        <v>3363</v>
      </c>
      <c r="H114" s="98" t="s">
        <v>173</v>
      </c>
      <c r="I114" s="98" t="s">
        <v>85</v>
      </c>
      <c r="J114" s="98" t="s">
        <v>139</v>
      </c>
      <c r="K114" s="98" t="s">
        <v>148</v>
      </c>
      <c r="L114" s="98" t="s">
        <v>969</v>
      </c>
    </row>
    <row r="115" spans="1:12" x14ac:dyDescent="0.4">
      <c r="A115" s="98" t="s">
        <v>3636</v>
      </c>
      <c r="B115" s="98" t="s">
        <v>961</v>
      </c>
      <c r="C115" s="98" t="s">
        <v>16</v>
      </c>
      <c r="D115" s="98" t="s">
        <v>113</v>
      </c>
      <c r="E115" s="98" t="s">
        <v>3364</v>
      </c>
      <c r="F115" s="98" t="s">
        <v>79</v>
      </c>
      <c r="G115" s="98" t="s">
        <v>3365</v>
      </c>
      <c r="H115" s="98" t="s">
        <v>103</v>
      </c>
      <c r="I115" s="98" t="s">
        <v>81</v>
      </c>
      <c r="J115" s="98" t="s">
        <v>139</v>
      </c>
      <c r="K115" s="98" t="s">
        <v>148</v>
      </c>
      <c r="L115" s="98" t="s">
        <v>969</v>
      </c>
    </row>
    <row r="116" spans="1:12" x14ac:dyDescent="0.4">
      <c r="A116" s="98" t="s">
        <v>3637</v>
      </c>
      <c r="B116" s="98" t="s">
        <v>961</v>
      </c>
      <c r="C116" s="98" t="s">
        <v>16</v>
      </c>
      <c r="D116" s="98" t="s">
        <v>113</v>
      </c>
      <c r="E116" s="98" t="s">
        <v>3366</v>
      </c>
      <c r="F116" s="98" t="s">
        <v>36</v>
      </c>
      <c r="G116" s="98" t="s">
        <v>3367</v>
      </c>
      <c r="H116" s="98" t="s">
        <v>133</v>
      </c>
      <c r="I116" s="98" t="s">
        <v>81</v>
      </c>
      <c r="J116" s="98" t="s">
        <v>139</v>
      </c>
      <c r="K116" s="98" t="s">
        <v>148</v>
      </c>
      <c r="L116" s="98" t="s">
        <v>969</v>
      </c>
    </row>
    <row r="117" spans="1:12" x14ac:dyDescent="0.4">
      <c r="A117" s="98" t="s">
        <v>3638</v>
      </c>
      <c r="B117" s="98" t="s">
        <v>961</v>
      </c>
      <c r="C117" s="98" t="s">
        <v>16</v>
      </c>
      <c r="D117" s="98" t="s">
        <v>113</v>
      </c>
      <c r="E117" s="98" t="s">
        <v>3368</v>
      </c>
      <c r="F117" s="98" t="s">
        <v>23</v>
      </c>
      <c r="G117" s="98" t="s">
        <v>3369</v>
      </c>
      <c r="H117" s="98" t="s">
        <v>147</v>
      </c>
      <c r="I117" s="98" t="s">
        <v>85</v>
      </c>
      <c r="J117" s="98" t="s">
        <v>139</v>
      </c>
      <c r="K117" s="98" t="s">
        <v>148</v>
      </c>
      <c r="L117" s="98" t="s">
        <v>969</v>
      </c>
    </row>
    <row r="118" spans="1:12" ht="16.5" customHeight="1" x14ac:dyDescent="0.4">
      <c r="A118" s="98" t="s">
        <v>3639</v>
      </c>
      <c r="B118" s="98" t="s">
        <v>961</v>
      </c>
      <c r="C118" s="98" t="s">
        <v>16</v>
      </c>
      <c r="D118" s="98" t="s">
        <v>113</v>
      </c>
      <c r="E118" s="98" t="s">
        <v>3370</v>
      </c>
      <c r="F118" s="98" t="s">
        <v>36</v>
      </c>
      <c r="G118" s="98" t="s">
        <v>3371</v>
      </c>
      <c r="H118" s="98" t="s">
        <v>104</v>
      </c>
      <c r="I118" s="98" t="s">
        <v>85</v>
      </c>
      <c r="J118" s="98" t="s">
        <v>139</v>
      </c>
      <c r="K118" s="98" t="s">
        <v>148</v>
      </c>
      <c r="L118" s="98" t="s">
        <v>969</v>
      </c>
    </row>
    <row r="119" spans="1:12" x14ac:dyDescent="0.4">
      <c r="A119" s="98" t="s">
        <v>2619</v>
      </c>
      <c r="B119" s="98" t="s">
        <v>961</v>
      </c>
      <c r="C119" s="98" t="s">
        <v>16</v>
      </c>
      <c r="D119" s="98" t="s">
        <v>114</v>
      </c>
      <c r="E119" s="98" t="s">
        <v>2758</v>
      </c>
      <c r="F119" s="98" t="s">
        <v>23</v>
      </c>
      <c r="G119" s="98" t="s">
        <v>2803</v>
      </c>
      <c r="H119" s="98" t="s">
        <v>107</v>
      </c>
      <c r="I119" s="98" t="s">
        <v>1029</v>
      </c>
      <c r="J119" s="98" t="s">
        <v>1345</v>
      </c>
      <c r="K119" s="98" t="s">
        <v>1346</v>
      </c>
      <c r="L119" s="98" t="s">
        <v>969</v>
      </c>
    </row>
    <row r="120" spans="1:12" x14ac:dyDescent="0.4">
      <c r="A120" s="98" t="s">
        <v>2620</v>
      </c>
      <c r="B120" s="98" t="s">
        <v>961</v>
      </c>
      <c r="C120" s="98" t="s">
        <v>16</v>
      </c>
      <c r="D120" s="98" t="s">
        <v>114</v>
      </c>
      <c r="E120" s="98" t="s">
        <v>2759</v>
      </c>
      <c r="F120" s="98" t="s">
        <v>23</v>
      </c>
      <c r="G120" s="98" t="s">
        <v>2804</v>
      </c>
      <c r="H120" s="98" t="s">
        <v>98</v>
      </c>
      <c r="I120" s="98" t="s">
        <v>1029</v>
      </c>
      <c r="J120" s="98" t="s">
        <v>1345</v>
      </c>
      <c r="K120" s="98" t="s">
        <v>1346</v>
      </c>
      <c r="L120" s="98" t="s">
        <v>969</v>
      </c>
    </row>
    <row r="121" spans="1:12" x14ac:dyDescent="0.4">
      <c r="A121" s="98" t="s">
        <v>2621</v>
      </c>
      <c r="B121" s="98" t="s">
        <v>961</v>
      </c>
      <c r="C121" s="98" t="s">
        <v>16</v>
      </c>
      <c r="D121" s="98" t="s">
        <v>114</v>
      </c>
      <c r="E121" s="98" t="s">
        <v>104</v>
      </c>
      <c r="F121" s="98" t="s">
        <v>23</v>
      </c>
      <c r="G121" s="98" t="s">
        <v>2325</v>
      </c>
      <c r="H121" s="98" t="s">
        <v>173</v>
      </c>
      <c r="I121" s="98" t="s">
        <v>1029</v>
      </c>
      <c r="J121" s="98" t="s">
        <v>1345</v>
      </c>
      <c r="K121" s="98" t="s">
        <v>1346</v>
      </c>
      <c r="L121" s="98" t="s">
        <v>969</v>
      </c>
    </row>
    <row r="122" spans="1:12" x14ac:dyDescent="0.4">
      <c r="A122" s="98" t="s">
        <v>2622</v>
      </c>
      <c r="B122" s="98" t="s">
        <v>961</v>
      </c>
      <c r="C122" s="98" t="s">
        <v>16</v>
      </c>
      <c r="D122" s="98" t="s">
        <v>114</v>
      </c>
      <c r="E122" s="98" t="s">
        <v>86</v>
      </c>
      <c r="F122" s="98" t="s">
        <v>23</v>
      </c>
      <c r="G122" s="98" t="s">
        <v>2327</v>
      </c>
      <c r="H122" s="98" t="s">
        <v>173</v>
      </c>
      <c r="I122" s="98" t="s">
        <v>1029</v>
      </c>
      <c r="J122" s="98" t="s">
        <v>1345</v>
      </c>
      <c r="K122" s="98" t="s">
        <v>1346</v>
      </c>
      <c r="L122" s="98" t="s">
        <v>969</v>
      </c>
    </row>
    <row r="123" spans="1:12" x14ac:dyDescent="0.4">
      <c r="A123" s="98" t="s">
        <v>1540</v>
      </c>
      <c r="B123" s="98" t="s">
        <v>961</v>
      </c>
      <c r="C123" s="98" t="s">
        <v>16</v>
      </c>
      <c r="D123" s="98" t="s">
        <v>114</v>
      </c>
      <c r="E123" s="98" t="s">
        <v>1357</v>
      </c>
      <c r="F123" s="98" t="s">
        <v>23</v>
      </c>
      <c r="G123" s="98" t="s">
        <v>1358</v>
      </c>
      <c r="H123" s="98" t="s">
        <v>107</v>
      </c>
      <c r="I123" s="98" t="s">
        <v>1029</v>
      </c>
      <c r="J123" s="98" t="s">
        <v>1345</v>
      </c>
      <c r="K123" s="98" t="s">
        <v>1346</v>
      </c>
      <c r="L123" s="98" t="s">
        <v>980</v>
      </c>
    </row>
    <row r="124" spans="1:12" x14ac:dyDescent="0.4">
      <c r="A124" s="98" t="s">
        <v>1544</v>
      </c>
      <c r="B124" s="98" t="s">
        <v>961</v>
      </c>
      <c r="C124" s="98" t="s">
        <v>16</v>
      </c>
      <c r="D124" s="98" t="s">
        <v>114</v>
      </c>
      <c r="E124" s="98" t="s">
        <v>1357</v>
      </c>
      <c r="F124" s="98" t="s">
        <v>23</v>
      </c>
      <c r="G124" s="98" t="s">
        <v>2328</v>
      </c>
      <c r="H124" s="98" t="s">
        <v>104</v>
      </c>
      <c r="I124" s="98" t="s">
        <v>1029</v>
      </c>
      <c r="J124" s="98" t="s">
        <v>1345</v>
      </c>
      <c r="K124" s="98" t="s">
        <v>1346</v>
      </c>
      <c r="L124" s="98" t="s">
        <v>980</v>
      </c>
    </row>
    <row r="125" spans="1:12" x14ac:dyDescent="0.4">
      <c r="A125" s="98" t="s">
        <v>1541</v>
      </c>
      <c r="B125" s="98" t="s">
        <v>961</v>
      </c>
      <c r="C125" s="98" t="s">
        <v>16</v>
      </c>
      <c r="D125" s="98" t="s">
        <v>114</v>
      </c>
      <c r="E125" s="98" t="s">
        <v>2760</v>
      </c>
      <c r="F125" s="98" t="s">
        <v>23</v>
      </c>
      <c r="G125" s="98" t="s">
        <v>2329</v>
      </c>
      <c r="H125" s="98" t="s">
        <v>107</v>
      </c>
      <c r="I125" s="98" t="s">
        <v>1029</v>
      </c>
      <c r="J125" s="98" t="s">
        <v>1345</v>
      </c>
      <c r="K125" s="98" t="s">
        <v>1346</v>
      </c>
      <c r="L125" s="98" t="s">
        <v>980</v>
      </c>
    </row>
    <row r="126" spans="1:12" x14ac:dyDescent="0.4">
      <c r="A126" s="98" t="s">
        <v>2623</v>
      </c>
      <c r="B126" s="98" t="s">
        <v>961</v>
      </c>
      <c r="C126" s="98" t="s">
        <v>16</v>
      </c>
      <c r="D126" s="98" t="s">
        <v>114</v>
      </c>
      <c r="E126" s="98" t="s">
        <v>1157</v>
      </c>
      <c r="F126" s="98" t="s">
        <v>23</v>
      </c>
      <c r="G126" s="98" t="s">
        <v>2330</v>
      </c>
      <c r="H126" s="98" t="s">
        <v>98</v>
      </c>
      <c r="I126" s="98" t="s">
        <v>1029</v>
      </c>
      <c r="J126" s="98" t="s">
        <v>1345</v>
      </c>
      <c r="K126" s="98" t="s">
        <v>1346</v>
      </c>
      <c r="L126" s="98" t="s">
        <v>969</v>
      </c>
    </row>
    <row r="127" spans="1:12" x14ac:dyDescent="0.4">
      <c r="A127" s="98" t="s">
        <v>2624</v>
      </c>
      <c r="B127" s="98" t="s">
        <v>961</v>
      </c>
      <c r="C127" s="98" t="s">
        <v>16</v>
      </c>
      <c r="D127" s="98" t="s">
        <v>114</v>
      </c>
      <c r="E127" s="98" t="s">
        <v>2761</v>
      </c>
      <c r="F127" s="98" t="s">
        <v>23</v>
      </c>
      <c r="G127" s="98" t="s">
        <v>2805</v>
      </c>
      <c r="H127" s="98" t="s">
        <v>107</v>
      </c>
      <c r="I127" s="98" t="s">
        <v>1029</v>
      </c>
      <c r="J127" s="98" t="s">
        <v>1345</v>
      </c>
      <c r="K127" s="98" t="s">
        <v>1346</v>
      </c>
      <c r="L127" s="98" t="s">
        <v>969</v>
      </c>
    </row>
    <row r="128" spans="1:12" x14ac:dyDescent="0.4">
      <c r="A128" s="98" t="s">
        <v>1542</v>
      </c>
      <c r="B128" s="98" t="s">
        <v>961</v>
      </c>
      <c r="C128" s="98" t="s">
        <v>16</v>
      </c>
      <c r="D128" s="98" t="s">
        <v>114</v>
      </c>
      <c r="E128" s="98" t="s">
        <v>2762</v>
      </c>
      <c r="F128" s="98" t="s">
        <v>23</v>
      </c>
      <c r="G128" s="98" t="s">
        <v>2332</v>
      </c>
      <c r="H128" s="98" t="s">
        <v>104</v>
      </c>
      <c r="I128" s="98" t="s">
        <v>1029</v>
      </c>
      <c r="J128" s="98" t="s">
        <v>1345</v>
      </c>
      <c r="K128" s="98" t="s">
        <v>1346</v>
      </c>
      <c r="L128" s="98" t="s">
        <v>980</v>
      </c>
    </row>
    <row r="129" spans="1:12" x14ac:dyDescent="0.4">
      <c r="A129" s="98" t="s">
        <v>1543</v>
      </c>
      <c r="B129" s="98" t="s">
        <v>961</v>
      </c>
      <c r="C129" s="98" t="s">
        <v>16</v>
      </c>
      <c r="D129" s="98" t="s">
        <v>114</v>
      </c>
      <c r="E129" s="98" t="s">
        <v>2763</v>
      </c>
      <c r="F129" s="98" t="s">
        <v>23</v>
      </c>
      <c r="G129" s="98" t="s">
        <v>2333</v>
      </c>
      <c r="H129" s="98" t="s">
        <v>107</v>
      </c>
      <c r="I129" s="98" t="s">
        <v>1029</v>
      </c>
      <c r="J129" s="98" t="s">
        <v>1345</v>
      </c>
      <c r="K129" s="98" t="s">
        <v>1346</v>
      </c>
      <c r="L129" s="98" t="s">
        <v>980</v>
      </c>
    </row>
    <row r="130" spans="1:12" x14ac:dyDescent="0.4">
      <c r="A130" s="98" t="s">
        <v>2625</v>
      </c>
      <c r="B130" s="98" t="s">
        <v>961</v>
      </c>
      <c r="C130" s="98" t="s">
        <v>16</v>
      </c>
      <c r="D130" s="98" t="s">
        <v>114</v>
      </c>
      <c r="E130" s="98" t="s">
        <v>2764</v>
      </c>
      <c r="F130" s="98" t="s">
        <v>23</v>
      </c>
      <c r="G130" s="98" t="s">
        <v>2334</v>
      </c>
      <c r="H130" s="98" t="s">
        <v>98</v>
      </c>
      <c r="I130" s="98" t="s">
        <v>1029</v>
      </c>
      <c r="J130" s="98" t="s">
        <v>1345</v>
      </c>
      <c r="K130" s="98" t="s">
        <v>1346</v>
      </c>
      <c r="L130" s="98" t="s">
        <v>969</v>
      </c>
    </row>
    <row r="131" spans="1:12" x14ac:dyDescent="0.4">
      <c r="A131" s="98" t="s">
        <v>4783</v>
      </c>
      <c r="B131" s="98" t="s">
        <v>961</v>
      </c>
      <c r="C131" s="98" t="s">
        <v>16</v>
      </c>
      <c r="D131" s="98" t="s">
        <v>114</v>
      </c>
      <c r="E131" s="98" t="s">
        <v>3872</v>
      </c>
      <c r="F131" s="98" t="s">
        <v>23</v>
      </c>
      <c r="G131" s="98" t="s">
        <v>3873</v>
      </c>
      <c r="H131" s="98" t="s">
        <v>144</v>
      </c>
      <c r="I131" s="98" t="s">
        <v>1564</v>
      </c>
      <c r="J131" s="98" t="s">
        <v>1345</v>
      </c>
      <c r="K131" s="98" t="s">
        <v>1565</v>
      </c>
      <c r="L131" s="98" t="s">
        <v>969</v>
      </c>
    </row>
    <row r="132" spans="1:12" x14ac:dyDescent="0.4">
      <c r="A132" s="98" t="s">
        <v>3640</v>
      </c>
      <c r="B132" s="98" t="s">
        <v>961</v>
      </c>
      <c r="C132" s="98" t="s">
        <v>16</v>
      </c>
      <c r="D132" s="98" t="s">
        <v>114</v>
      </c>
      <c r="E132" s="98" t="s">
        <v>3372</v>
      </c>
      <c r="F132" s="98" t="s">
        <v>23</v>
      </c>
      <c r="G132" s="98" t="s">
        <v>3373</v>
      </c>
      <c r="H132" s="98" t="s">
        <v>144</v>
      </c>
      <c r="I132" s="98" t="s">
        <v>1564</v>
      </c>
      <c r="J132" s="98" t="s">
        <v>1345</v>
      </c>
      <c r="K132" s="98" t="s">
        <v>1565</v>
      </c>
      <c r="L132" s="98" t="s">
        <v>969</v>
      </c>
    </row>
    <row r="133" spans="1:12" x14ac:dyDescent="0.4">
      <c r="A133" s="98" t="s">
        <v>4784</v>
      </c>
      <c r="B133" s="98" t="s">
        <v>961</v>
      </c>
      <c r="C133" s="98" t="s">
        <v>16</v>
      </c>
      <c r="D133" s="98" t="s">
        <v>114</v>
      </c>
      <c r="E133" s="98" t="s">
        <v>3874</v>
      </c>
      <c r="F133" s="98" t="s">
        <v>23</v>
      </c>
      <c r="G133" s="98" t="s">
        <v>3875</v>
      </c>
      <c r="H133" s="98" t="s">
        <v>131</v>
      </c>
      <c r="I133" s="98" t="s">
        <v>89</v>
      </c>
      <c r="J133" s="98" t="s">
        <v>154</v>
      </c>
      <c r="K133" s="98" t="s">
        <v>184</v>
      </c>
      <c r="L133" s="98" t="s">
        <v>969</v>
      </c>
    </row>
    <row r="134" spans="1:12" x14ac:dyDescent="0.4">
      <c r="A134" s="98" t="s">
        <v>3641</v>
      </c>
      <c r="B134" s="98" t="s">
        <v>961</v>
      </c>
      <c r="C134" s="98" t="s">
        <v>16</v>
      </c>
      <c r="D134" s="98" t="s">
        <v>114</v>
      </c>
      <c r="E134" s="98" t="s">
        <v>3374</v>
      </c>
      <c r="F134" s="98" t="s">
        <v>23</v>
      </c>
      <c r="G134" s="98" t="s">
        <v>3375</v>
      </c>
      <c r="H134" s="98" t="s">
        <v>100</v>
      </c>
      <c r="I134" s="98" t="s">
        <v>1564</v>
      </c>
      <c r="J134" s="98" t="s">
        <v>1345</v>
      </c>
      <c r="K134" s="98" t="s">
        <v>1565</v>
      </c>
      <c r="L134" s="98" t="s">
        <v>969</v>
      </c>
    </row>
    <row r="135" spans="1:12" x14ac:dyDescent="0.4">
      <c r="A135" s="98" t="s">
        <v>4785</v>
      </c>
      <c r="B135" s="98" t="s">
        <v>961</v>
      </c>
      <c r="C135" s="98" t="s">
        <v>16</v>
      </c>
      <c r="D135" s="98" t="s">
        <v>114</v>
      </c>
      <c r="E135" s="98" t="s">
        <v>3876</v>
      </c>
      <c r="F135" s="98" t="s">
        <v>23</v>
      </c>
      <c r="G135" s="98" t="s">
        <v>3877</v>
      </c>
      <c r="H135" s="98" t="s">
        <v>163</v>
      </c>
      <c r="I135" s="98" t="s">
        <v>89</v>
      </c>
      <c r="J135" s="98" t="s">
        <v>154</v>
      </c>
      <c r="K135" s="98" t="s">
        <v>184</v>
      </c>
      <c r="L135" s="98" t="s">
        <v>969</v>
      </c>
    </row>
    <row r="136" spans="1:12" x14ac:dyDescent="0.4">
      <c r="A136" s="98" t="s">
        <v>3642</v>
      </c>
      <c r="B136" s="98" t="s">
        <v>961</v>
      </c>
      <c r="C136" s="98" t="s">
        <v>16</v>
      </c>
      <c r="D136" s="98" t="s">
        <v>114</v>
      </c>
      <c r="E136" s="98" t="s">
        <v>3376</v>
      </c>
      <c r="F136" s="98" t="s">
        <v>29</v>
      </c>
      <c r="G136" s="98" t="s">
        <v>3377</v>
      </c>
      <c r="H136" s="98" t="s">
        <v>163</v>
      </c>
      <c r="I136" s="98" t="s">
        <v>89</v>
      </c>
      <c r="J136" s="98" t="s">
        <v>154</v>
      </c>
      <c r="K136" s="98" t="s">
        <v>184</v>
      </c>
      <c r="L136" s="98" t="s">
        <v>969</v>
      </c>
    </row>
    <row r="137" spans="1:12" x14ac:dyDescent="0.4">
      <c r="A137" s="98" t="s">
        <v>3643</v>
      </c>
      <c r="B137" s="98" t="s">
        <v>961</v>
      </c>
      <c r="C137" s="98" t="s">
        <v>16</v>
      </c>
      <c r="D137" s="98" t="s">
        <v>114</v>
      </c>
      <c r="E137" s="98" t="s">
        <v>3378</v>
      </c>
      <c r="F137" s="98" t="s">
        <v>23</v>
      </c>
      <c r="G137" s="98" t="s">
        <v>3379</v>
      </c>
      <c r="H137" s="98" t="s">
        <v>163</v>
      </c>
      <c r="I137" s="98" t="s">
        <v>89</v>
      </c>
      <c r="J137" s="98" t="s">
        <v>154</v>
      </c>
      <c r="K137" s="98" t="s">
        <v>184</v>
      </c>
      <c r="L137" s="98" t="s">
        <v>969</v>
      </c>
    </row>
    <row r="138" spans="1:12" x14ac:dyDescent="0.4">
      <c r="A138" s="98" t="s">
        <v>3644</v>
      </c>
      <c r="B138" s="98" t="s">
        <v>961</v>
      </c>
      <c r="C138" s="98" t="s">
        <v>16</v>
      </c>
      <c r="D138" s="98" t="s">
        <v>114</v>
      </c>
      <c r="E138" s="98" t="s">
        <v>3380</v>
      </c>
      <c r="F138" s="98" t="s">
        <v>23</v>
      </c>
      <c r="G138" s="98" t="s">
        <v>3381</v>
      </c>
      <c r="H138" s="98" t="s">
        <v>163</v>
      </c>
      <c r="I138" s="98" t="s">
        <v>89</v>
      </c>
      <c r="J138" s="98" t="s">
        <v>154</v>
      </c>
      <c r="K138" s="98" t="s">
        <v>184</v>
      </c>
      <c r="L138" s="98" t="s">
        <v>969</v>
      </c>
    </row>
    <row r="139" spans="1:12" x14ac:dyDescent="0.4">
      <c r="A139" s="98" t="s">
        <v>1700</v>
      </c>
      <c r="B139" s="98" t="s">
        <v>961</v>
      </c>
      <c r="C139" s="98" t="s">
        <v>16</v>
      </c>
      <c r="D139" s="98" t="s">
        <v>114</v>
      </c>
      <c r="E139" s="98" t="s">
        <v>1469</v>
      </c>
      <c r="F139" s="98" t="s">
        <v>23</v>
      </c>
      <c r="G139" s="98" t="s">
        <v>2336</v>
      </c>
      <c r="H139" s="98" t="s">
        <v>107</v>
      </c>
      <c r="I139" s="98" t="s">
        <v>1029</v>
      </c>
      <c r="J139" s="98" t="s">
        <v>1345</v>
      </c>
      <c r="K139" s="98" t="s">
        <v>1346</v>
      </c>
      <c r="L139" s="98" t="s">
        <v>980</v>
      </c>
    </row>
    <row r="140" spans="1:12" x14ac:dyDescent="0.4">
      <c r="A140" s="98" t="s">
        <v>2626</v>
      </c>
      <c r="B140" s="98" t="s">
        <v>961</v>
      </c>
      <c r="C140" s="98" t="s">
        <v>16</v>
      </c>
      <c r="D140" s="98" t="s">
        <v>114</v>
      </c>
      <c r="E140" s="98" t="s">
        <v>1489</v>
      </c>
      <c r="F140" s="98" t="s">
        <v>23</v>
      </c>
      <c r="G140" s="98" t="s">
        <v>2338</v>
      </c>
      <c r="H140" s="98" t="s">
        <v>173</v>
      </c>
      <c r="I140" s="98" t="s">
        <v>1029</v>
      </c>
      <c r="J140" s="98" t="s">
        <v>1345</v>
      </c>
      <c r="K140" s="98" t="s">
        <v>1346</v>
      </c>
      <c r="L140" s="98" t="s">
        <v>969</v>
      </c>
    </row>
    <row r="141" spans="1:12" x14ac:dyDescent="0.4">
      <c r="A141" s="98" t="s">
        <v>2627</v>
      </c>
      <c r="B141" s="98" t="s">
        <v>961</v>
      </c>
      <c r="C141" s="98" t="s">
        <v>16</v>
      </c>
      <c r="D141" s="98" t="s">
        <v>114</v>
      </c>
      <c r="E141" s="98" t="s">
        <v>1485</v>
      </c>
      <c r="F141" s="98" t="s">
        <v>23</v>
      </c>
      <c r="G141" s="98" t="s">
        <v>2339</v>
      </c>
      <c r="H141" s="98" t="s">
        <v>173</v>
      </c>
      <c r="I141" s="98" t="s">
        <v>1029</v>
      </c>
      <c r="J141" s="98" t="s">
        <v>1345</v>
      </c>
      <c r="K141" s="98" t="s">
        <v>1346</v>
      </c>
      <c r="L141" s="98" t="s">
        <v>969</v>
      </c>
    </row>
    <row r="142" spans="1:12" x14ac:dyDescent="0.4">
      <c r="A142" s="98" t="s">
        <v>4786</v>
      </c>
      <c r="B142" s="98" t="s">
        <v>961</v>
      </c>
      <c r="C142" s="98" t="s">
        <v>16</v>
      </c>
      <c r="D142" s="98" t="s">
        <v>114</v>
      </c>
      <c r="E142" s="98" t="s">
        <v>3878</v>
      </c>
      <c r="F142" s="98" t="s">
        <v>23</v>
      </c>
      <c r="G142" s="98" t="s">
        <v>3879</v>
      </c>
      <c r="H142" s="98" t="s">
        <v>120</v>
      </c>
      <c r="I142" s="98" t="s">
        <v>89</v>
      </c>
      <c r="J142" s="98" t="s">
        <v>154</v>
      </c>
      <c r="K142" s="98" t="s">
        <v>184</v>
      </c>
      <c r="L142" s="98" t="s">
        <v>969</v>
      </c>
    </row>
    <row r="143" spans="1:12" x14ac:dyDescent="0.4">
      <c r="A143" s="98" t="s">
        <v>4787</v>
      </c>
      <c r="B143" s="98" t="s">
        <v>961</v>
      </c>
      <c r="C143" s="98" t="s">
        <v>16</v>
      </c>
      <c r="D143" s="98" t="s">
        <v>114</v>
      </c>
      <c r="E143" s="98" t="s">
        <v>3880</v>
      </c>
      <c r="F143" s="98" t="s">
        <v>23</v>
      </c>
      <c r="G143" s="98" t="s">
        <v>3881</v>
      </c>
      <c r="H143" s="98" t="s">
        <v>120</v>
      </c>
      <c r="I143" s="98" t="s">
        <v>89</v>
      </c>
      <c r="J143" s="98" t="s">
        <v>154</v>
      </c>
      <c r="K143" s="98" t="s">
        <v>184</v>
      </c>
      <c r="L143" s="98" t="s">
        <v>969</v>
      </c>
    </row>
    <row r="144" spans="1:12" x14ac:dyDescent="0.4">
      <c r="A144" s="98" t="s">
        <v>4788</v>
      </c>
      <c r="B144" s="98" t="s">
        <v>961</v>
      </c>
      <c r="C144" s="98" t="s">
        <v>16</v>
      </c>
      <c r="D144" s="98" t="s">
        <v>114</v>
      </c>
      <c r="E144" s="98" t="s">
        <v>3882</v>
      </c>
      <c r="F144" s="98" t="s">
        <v>23</v>
      </c>
      <c r="G144" s="98" t="s">
        <v>3883</v>
      </c>
      <c r="H144" s="98" t="s">
        <v>120</v>
      </c>
      <c r="I144" s="98" t="s">
        <v>89</v>
      </c>
      <c r="J144" s="98" t="s">
        <v>154</v>
      </c>
      <c r="K144" s="98" t="s">
        <v>184</v>
      </c>
      <c r="L144" s="98" t="s">
        <v>969</v>
      </c>
    </row>
    <row r="145" spans="1:12" x14ac:dyDescent="0.4">
      <c r="A145" s="98" t="s">
        <v>4789</v>
      </c>
      <c r="B145" s="98" t="s">
        <v>961</v>
      </c>
      <c r="C145" s="98" t="s">
        <v>16</v>
      </c>
      <c r="D145" s="98" t="s">
        <v>115</v>
      </c>
      <c r="E145" s="98" t="s">
        <v>4790</v>
      </c>
      <c r="F145" s="98" t="s">
        <v>36</v>
      </c>
      <c r="G145" s="98" t="s">
        <v>3884</v>
      </c>
      <c r="H145" s="98" t="s">
        <v>199</v>
      </c>
      <c r="I145" s="98" t="s">
        <v>81</v>
      </c>
      <c r="J145" s="98" t="s">
        <v>84</v>
      </c>
      <c r="K145" s="98" t="s">
        <v>111</v>
      </c>
      <c r="L145" s="98" t="s">
        <v>969</v>
      </c>
    </row>
    <row r="146" spans="1:12" x14ac:dyDescent="0.4">
      <c r="A146" s="98" t="s">
        <v>3645</v>
      </c>
      <c r="B146" s="98" t="s">
        <v>961</v>
      </c>
      <c r="C146" s="98" t="s">
        <v>16</v>
      </c>
      <c r="D146" s="98" t="s">
        <v>115</v>
      </c>
      <c r="E146" s="98" t="s">
        <v>1862</v>
      </c>
      <c r="F146" s="98" t="s">
        <v>79</v>
      </c>
      <c r="G146" s="98" t="s">
        <v>2236</v>
      </c>
      <c r="H146" s="98" t="s">
        <v>133</v>
      </c>
      <c r="I146" s="98" t="s">
        <v>89</v>
      </c>
      <c r="J146" s="98" t="s">
        <v>82</v>
      </c>
      <c r="K146" s="98" t="s">
        <v>136</v>
      </c>
      <c r="L146" s="98" t="s">
        <v>969</v>
      </c>
    </row>
    <row r="147" spans="1:12" x14ac:dyDescent="0.4">
      <c r="A147" s="98" t="s">
        <v>4791</v>
      </c>
      <c r="B147" s="98" t="s">
        <v>961</v>
      </c>
      <c r="C147" s="98" t="s">
        <v>16</v>
      </c>
      <c r="D147" s="98" t="s">
        <v>115</v>
      </c>
      <c r="E147" s="98" t="s">
        <v>4792</v>
      </c>
      <c r="F147" s="98" t="s">
        <v>29</v>
      </c>
      <c r="G147" s="98" t="s">
        <v>3885</v>
      </c>
      <c r="H147" s="98" t="s">
        <v>170</v>
      </c>
      <c r="I147" s="98" t="s">
        <v>87</v>
      </c>
      <c r="J147" s="98" t="s">
        <v>88</v>
      </c>
      <c r="K147" s="98" t="s">
        <v>111</v>
      </c>
      <c r="L147" s="98" t="s">
        <v>969</v>
      </c>
    </row>
    <row r="148" spans="1:12" x14ac:dyDescent="0.4">
      <c r="A148" s="98" t="s">
        <v>4793</v>
      </c>
      <c r="B148" s="98" t="s">
        <v>961</v>
      </c>
      <c r="C148" s="98" t="s">
        <v>16</v>
      </c>
      <c r="D148" s="98" t="s">
        <v>115</v>
      </c>
      <c r="E148" s="98" t="s">
        <v>1348</v>
      </c>
      <c r="F148" s="98" t="s">
        <v>23</v>
      </c>
      <c r="G148" s="98" t="s">
        <v>1359</v>
      </c>
      <c r="H148" s="98" t="s">
        <v>106</v>
      </c>
      <c r="I148" s="98" t="s">
        <v>135</v>
      </c>
      <c r="J148" s="98" t="s">
        <v>82</v>
      </c>
      <c r="K148" s="98" t="s">
        <v>136</v>
      </c>
      <c r="L148" s="98" t="s">
        <v>969</v>
      </c>
    </row>
    <row r="149" spans="1:12" x14ac:dyDescent="0.4">
      <c r="A149" s="98" t="s">
        <v>4794</v>
      </c>
      <c r="B149" s="98" t="s">
        <v>961</v>
      </c>
      <c r="C149" s="98" t="s">
        <v>16</v>
      </c>
      <c r="D149" s="98" t="s">
        <v>115</v>
      </c>
      <c r="E149" s="98" t="s">
        <v>3886</v>
      </c>
      <c r="F149" s="98" t="s">
        <v>31</v>
      </c>
      <c r="G149" s="98" t="s">
        <v>3887</v>
      </c>
      <c r="H149" s="98" t="s">
        <v>102</v>
      </c>
      <c r="I149" s="98" t="s">
        <v>85</v>
      </c>
      <c r="J149" s="98" t="s">
        <v>82</v>
      </c>
      <c r="K149" s="98" t="s">
        <v>116</v>
      </c>
      <c r="L149" s="98" t="s">
        <v>969</v>
      </c>
    </row>
    <row r="150" spans="1:12" x14ac:dyDescent="0.4">
      <c r="A150" s="98" t="s">
        <v>4795</v>
      </c>
      <c r="B150" s="98" t="s">
        <v>961</v>
      </c>
      <c r="C150" s="98" t="s">
        <v>16</v>
      </c>
      <c r="D150" s="98" t="s">
        <v>115</v>
      </c>
      <c r="E150" s="98" t="s">
        <v>3888</v>
      </c>
      <c r="F150" s="98" t="s">
        <v>36</v>
      </c>
      <c r="G150" s="98" t="s">
        <v>3889</v>
      </c>
      <c r="H150" s="98" t="s">
        <v>156</v>
      </c>
      <c r="I150" s="98" t="s">
        <v>175</v>
      </c>
      <c r="J150" s="98" t="s">
        <v>176</v>
      </c>
      <c r="K150" s="98" t="s">
        <v>143</v>
      </c>
      <c r="L150" s="98" t="s">
        <v>969</v>
      </c>
    </row>
    <row r="151" spans="1:12" x14ac:dyDescent="0.4">
      <c r="A151" s="98" t="s">
        <v>4796</v>
      </c>
      <c r="B151" s="98" t="s">
        <v>961</v>
      </c>
      <c r="C151" s="98" t="s">
        <v>16</v>
      </c>
      <c r="D151" s="98" t="s">
        <v>115</v>
      </c>
      <c r="E151" s="98" t="s">
        <v>3890</v>
      </c>
      <c r="F151" s="98" t="s">
        <v>23</v>
      </c>
      <c r="G151" s="98" t="s">
        <v>3891</v>
      </c>
      <c r="H151" s="98" t="s">
        <v>147</v>
      </c>
      <c r="I151" s="98" t="s">
        <v>87</v>
      </c>
      <c r="J151" s="98" t="s">
        <v>88</v>
      </c>
      <c r="K151" s="98" t="s">
        <v>111</v>
      </c>
      <c r="L151" s="98" t="s">
        <v>969</v>
      </c>
    </row>
    <row r="152" spans="1:12" x14ac:dyDescent="0.4">
      <c r="A152" s="98" t="s">
        <v>4797</v>
      </c>
      <c r="B152" s="98" t="s">
        <v>961</v>
      </c>
      <c r="C152" s="98" t="s">
        <v>16</v>
      </c>
      <c r="D152" s="98" t="s">
        <v>115</v>
      </c>
      <c r="E152" s="98" t="s">
        <v>1084</v>
      </c>
      <c r="F152" s="98" t="s">
        <v>23</v>
      </c>
      <c r="G152" s="98" t="s">
        <v>3892</v>
      </c>
      <c r="H152" s="98" t="s">
        <v>98</v>
      </c>
      <c r="I152" s="98" t="s">
        <v>87</v>
      </c>
      <c r="J152" s="98" t="s">
        <v>139</v>
      </c>
      <c r="K152" s="98" t="s">
        <v>111</v>
      </c>
      <c r="L152" s="98" t="s">
        <v>980</v>
      </c>
    </row>
    <row r="153" spans="1:12" x14ac:dyDescent="0.4">
      <c r="A153" s="98" t="s">
        <v>2628</v>
      </c>
      <c r="B153" s="98" t="s">
        <v>961</v>
      </c>
      <c r="C153" s="98" t="s">
        <v>16</v>
      </c>
      <c r="D153" s="98" t="s">
        <v>115</v>
      </c>
      <c r="E153" s="98" t="s">
        <v>1562</v>
      </c>
      <c r="F153" s="98" t="s">
        <v>36</v>
      </c>
      <c r="G153" s="98" t="s">
        <v>2806</v>
      </c>
      <c r="H153" s="98" t="s">
        <v>173</v>
      </c>
      <c r="I153" s="98" t="s">
        <v>81</v>
      </c>
      <c r="J153" s="98" t="s">
        <v>84</v>
      </c>
      <c r="K153" s="98" t="s">
        <v>111</v>
      </c>
      <c r="L153" s="98" t="s">
        <v>969</v>
      </c>
    </row>
    <row r="154" spans="1:12" x14ac:dyDescent="0.4">
      <c r="A154" s="98" t="s">
        <v>4798</v>
      </c>
      <c r="B154" s="98" t="s">
        <v>961</v>
      </c>
      <c r="C154" s="98" t="s">
        <v>16</v>
      </c>
      <c r="D154" s="98" t="s">
        <v>115</v>
      </c>
      <c r="E154" s="98" t="s">
        <v>3893</v>
      </c>
      <c r="F154" s="98" t="s">
        <v>23</v>
      </c>
      <c r="G154" s="98" t="s">
        <v>3894</v>
      </c>
      <c r="H154" s="98" t="s">
        <v>86</v>
      </c>
      <c r="I154" s="98" t="s">
        <v>81</v>
      </c>
      <c r="J154" s="98" t="s">
        <v>84</v>
      </c>
      <c r="K154" s="98" t="s">
        <v>111</v>
      </c>
      <c r="L154" s="98" t="s">
        <v>969</v>
      </c>
    </row>
    <row r="155" spans="1:12" x14ac:dyDescent="0.4">
      <c r="A155" s="98" t="s">
        <v>4799</v>
      </c>
      <c r="B155" s="98" t="s">
        <v>961</v>
      </c>
      <c r="C155" s="98" t="s">
        <v>16</v>
      </c>
      <c r="D155" s="98" t="s">
        <v>115</v>
      </c>
      <c r="E155" s="98" t="s">
        <v>3895</v>
      </c>
      <c r="F155" s="98" t="s">
        <v>79</v>
      </c>
      <c r="G155" s="98" t="s">
        <v>3896</v>
      </c>
      <c r="H155" s="98" t="s">
        <v>98</v>
      </c>
      <c r="I155" s="98" t="s">
        <v>135</v>
      </c>
      <c r="J155" s="98" t="s">
        <v>82</v>
      </c>
      <c r="K155" s="98" t="s">
        <v>136</v>
      </c>
      <c r="L155" s="98" t="s">
        <v>969</v>
      </c>
    </row>
    <row r="156" spans="1:12" x14ac:dyDescent="0.4">
      <c r="A156" s="98" t="s">
        <v>4800</v>
      </c>
      <c r="B156" s="98" t="s">
        <v>961</v>
      </c>
      <c r="C156" s="98" t="s">
        <v>16</v>
      </c>
      <c r="D156" s="98" t="s">
        <v>115</v>
      </c>
      <c r="E156" s="98" t="s">
        <v>3897</v>
      </c>
      <c r="F156" s="98" t="s">
        <v>23</v>
      </c>
      <c r="G156" s="98" t="s">
        <v>3898</v>
      </c>
      <c r="H156" s="98" t="s">
        <v>106</v>
      </c>
      <c r="I156" s="98" t="s">
        <v>135</v>
      </c>
      <c r="J156" s="98" t="s">
        <v>82</v>
      </c>
      <c r="K156" s="98" t="s">
        <v>136</v>
      </c>
      <c r="L156" s="98" t="s">
        <v>969</v>
      </c>
    </row>
    <row r="157" spans="1:12" x14ac:dyDescent="0.4">
      <c r="A157" s="98" t="s">
        <v>3646</v>
      </c>
      <c r="B157" s="98" t="s">
        <v>961</v>
      </c>
      <c r="C157" s="98" t="s">
        <v>16</v>
      </c>
      <c r="D157" s="98" t="s">
        <v>115</v>
      </c>
      <c r="E157" s="98" t="s">
        <v>1349</v>
      </c>
      <c r="F157" s="98" t="s">
        <v>23</v>
      </c>
      <c r="G157" s="98" t="s">
        <v>1360</v>
      </c>
      <c r="H157" s="98" t="s">
        <v>147</v>
      </c>
      <c r="I157" s="98" t="s">
        <v>87</v>
      </c>
      <c r="J157" s="98" t="s">
        <v>88</v>
      </c>
      <c r="K157" s="98" t="s">
        <v>111</v>
      </c>
      <c r="L157" s="98" t="s">
        <v>969</v>
      </c>
    </row>
    <row r="158" spans="1:12" x14ac:dyDescent="0.4">
      <c r="A158" s="98" t="s">
        <v>4801</v>
      </c>
      <c r="B158" s="98" t="s">
        <v>961</v>
      </c>
      <c r="C158" s="98" t="s">
        <v>16</v>
      </c>
      <c r="D158" s="98" t="s">
        <v>115</v>
      </c>
      <c r="E158" s="98" t="s">
        <v>1350</v>
      </c>
      <c r="F158" s="98" t="s">
        <v>23</v>
      </c>
      <c r="G158" s="98" t="s">
        <v>1361</v>
      </c>
      <c r="H158" s="98" t="s">
        <v>147</v>
      </c>
      <c r="I158" s="98" t="s">
        <v>87</v>
      </c>
      <c r="J158" s="98" t="s">
        <v>88</v>
      </c>
      <c r="K158" s="98" t="s">
        <v>111</v>
      </c>
      <c r="L158" s="98" t="s">
        <v>969</v>
      </c>
    </row>
    <row r="159" spans="1:12" x14ac:dyDescent="0.4">
      <c r="A159" s="98" t="s">
        <v>4802</v>
      </c>
      <c r="B159" s="98" t="s">
        <v>961</v>
      </c>
      <c r="C159" s="98" t="s">
        <v>16</v>
      </c>
      <c r="D159" s="98" t="s">
        <v>115</v>
      </c>
      <c r="E159" s="98" t="s">
        <v>3899</v>
      </c>
      <c r="F159" s="98" t="s">
        <v>79</v>
      </c>
      <c r="G159" s="98" t="s">
        <v>3900</v>
      </c>
      <c r="H159" s="98" t="s">
        <v>106</v>
      </c>
      <c r="I159" s="98" t="s">
        <v>135</v>
      </c>
      <c r="J159" s="98" t="s">
        <v>82</v>
      </c>
      <c r="K159" s="98" t="s">
        <v>136</v>
      </c>
      <c r="L159" s="98" t="s">
        <v>969</v>
      </c>
    </row>
    <row r="160" spans="1:12" x14ac:dyDescent="0.4">
      <c r="A160" s="98" t="s">
        <v>3647</v>
      </c>
      <c r="B160" s="98" t="s">
        <v>961</v>
      </c>
      <c r="C160" s="98" t="s">
        <v>16</v>
      </c>
      <c r="D160" s="98" t="s">
        <v>115</v>
      </c>
      <c r="E160" s="98" t="s">
        <v>3382</v>
      </c>
      <c r="F160" s="98" t="s">
        <v>23</v>
      </c>
      <c r="G160" s="98" t="s">
        <v>3383</v>
      </c>
      <c r="H160" s="98" t="s">
        <v>155</v>
      </c>
      <c r="I160" s="98" t="s">
        <v>87</v>
      </c>
      <c r="J160" s="98" t="s">
        <v>88</v>
      </c>
      <c r="K160" s="98" t="s">
        <v>111</v>
      </c>
      <c r="L160" s="98" t="s">
        <v>969</v>
      </c>
    </row>
    <row r="161" spans="1:12" x14ac:dyDescent="0.4">
      <c r="A161" s="98" t="s">
        <v>4803</v>
      </c>
      <c r="B161" s="98" t="s">
        <v>961</v>
      </c>
      <c r="C161" s="98" t="s">
        <v>16</v>
      </c>
      <c r="D161" s="98" t="s">
        <v>115</v>
      </c>
      <c r="E161" s="98" t="s">
        <v>3901</v>
      </c>
      <c r="F161" s="98" t="s">
        <v>30</v>
      </c>
      <c r="G161" s="98" t="s">
        <v>3902</v>
      </c>
      <c r="H161" s="98" t="s">
        <v>147</v>
      </c>
      <c r="I161" s="98" t="s">
        <v>87</v>
      </c>
      <c r="J161" s="98" t="s">
        <v>88</v>
      </c>
      <c r="K161" s="98" t="s">
        <v>111</v>
      </c>
      <c r="L161" s="98" t="s">
        <v>969</v>
      </c>
    </row>
    <row r="162" spans="1:12" x14ac:dyDescent="0.4">
      <c r="A162" s="98" t="s">
        <v>4804</v>
      </c>
      <c r="B162" s="98" t="s">
        <v>961</v>
      </c>
      <c r="C162" s="98" t="s">
        <v>16</v>
      </c>
      <c r="D162" s="98" t="s">
        <v>115</v>
      </c>
      <c r="E162" s="98" t="s">
        <v>3903</v>
      </c>
      <c r="F162" s="98" t="s">
        <v>23</v>
      </c>
      <c r="G162" s="98" t="s">
        <v>3904</v>
      </c>
      <c r="H162" s="98" t="s">
        <v>147</v>
      </c>
      <c r="I162" s="98" t="s">
        <v>81</v>
      </c>
      <c r="J162" s="98" t="s">
        <v>84</v>
      </c>
      <c r="K162" s="98" t="s">
        <v>111</v>
      </c>
      <c r="L162" s="98" t="s">
        <v>969</v>
      </c>
    </row>
    <row r="163" spans="1:12" x14ac:dyDescent="0.4">
      <c r="A163" s="98" t="s">
        <v>4805</v>
      </c>
      <c r="B163" s="98" t="s">
        <v>961</v>
      </c>
      <c r="C163" s="98" t="s">
        <v>16</v>
      </c>
      <c r="D163" s="98" t="s">
        <v>115</v>
      </c>
      <c r="E163" s="98" t="s">
        <v>2093</v>
      </c>
      <c r="F163" s="98" t="s">
        <v>23</v>
      </c>
      <c r="G163" s="98" t="s">
        <v>2237</v>
      </c>
      <c r="H163" s="98" t="s">
        <v>130</v>
      </c>
      <c r="I163" s="98" t="s">
        <v>137</v>
      </c>
      <c r="J163" s="98" t="s">
        <v>154</v>
      </c>
      <c r="K163" s="98" t="s">
        <v>161</v>
      </c>
      <c r="L163" s="98" t="s">
        <v>969</v>
      </c>
    </row>
    <row r="164" spans="1:12" x14ac:dyDescent="0.4">
      <c r="A164" s="98" t="s">
        <v>4806</v>
      </c>
      <c r="B164" s="98" t="s">
        <v>961</v>
      </c>
      <c r="C164" s="98" t="s">
        <v>16</v>
      </c>
      <c r="D164" s="98" t="s">
        <v>115</v>
      </c>
      <c r="E164" s="98" t="s">
        <v>3907</v>
      </c>
      <c r="F164" s="98" t="s">
        <v>36</v>
      </c>
      <c r="G164" s="98" t="s">
        <v>3908</v>
      </c>
      <c r="H164" s="98" t="s">
        <v>120</v>
      </c>
      <c r="I164" s="98" t="s">
        <v>83</v>
      </c>
      <c r="J164" s="98" t="s">
        <v>154</v>
      </c>
      <c r="K164" s="98" t="s">
        <v>161</v>
      </c>
      <c r="L164" s="98" t="s">
        <v>969</v>
      </c>
    </row>
    <row r="165" spans="1:12" x14ac:dyDescent="0.4">
      <c r="A165" s="98" t="s">
        <v>4807</v>
      </c>
      <c r="B165" s="98" t="s">
        <v>961</v>
      </c>
      <c r="C165" s="98" t="s">
        <v>16</v>
      </c>
      <c r="D165" s="98" t="s">
        <v>115</v>
      </c>
      <c r="E165" s="98" t="s">
        <v>1351</v>
      </c>
      <c r="F165" s="98" t="s">
        <v>36</v>
      </c>
      <c r="G165" s="98" t="s">
        <v>1363</v>
      </c>
      <c r="H165" s="98" t="s">
        <v>124</v>
      </c>
      <c r="I165" s="98" t="s">
        <v>81</v>
      </c>
      <c r="J165" s="98" t="s">
        <v>84</v>
      </c>
      <c r="K165" s="98" t="s">
        <v>111</v>
      </c>
      <c r="L165" s="98" t="s">
        <v>969</v>
      </c>
    </row>
    <row r="166" spans="1:12" x14ac:dyDescent="0.4">
      <c r="A166" s="98" t="s">
        <v>2162</v>
      </c>
      <c r="B166" s="98" t="s">
        <v>961</v>
      </c>
      <c r="C166" s="98" t="s">
        <v>16</v>
      </c>
      <c r="D166" s="98" t="s">
        <v>115</v>
      </c>
      <c r="E166" s="98" t="s">
        <v>2094</v>
      </c>
      <c r="F166" s="98" t="s">
        <v>23</v>
      </c>
      <c r="G166" s="98" t="s">
        <v>2163</v>
      </c>
      <c r="H166" s="98" t="s">
        <v>124</v>
      </c>
      <c r="I166" s="98" t="s">
        <v>81</v>
      </c>
      <c r="J166" s="98" t="s">
        <v>84</v>
      </c>
      <c r="K166" s="98" t="s">
        <v>111</v>
      </c>
      <c r="L166" s="98" t="s">
        <v>969</v>
      </c>
    </row>
    <row r="167" spans="1:12" x14ac:dyDescent="0.4">
      <c r="A167" s="98" t="s">
        <v>4808</v>
      </c>
      <c r="B167" s="98" t="s">
        <v>961</v>
      </c>
      <c r="C167" s="98" t="s">
        <v>16</v>
      </c>
      <c r="D167" s="98" t="s">
        <v>115</v>
      </c>
      <c r="E167" s="98" t="s">
        <v>1352</v>
      </c>
      <c r="F167" s="98" t="s">
        <v>23</v>
      </c>
      <c r="G167" s="98" t="s">
        <v>1364</v>
      </c>
      <c r="H167" s="98" t="s">
        <v>124</v>
      </c>
      <c r="I167" s="98" t="s">
        <v>87</v>
      </c>
      <c r="J167" s="98" t="s">
        <v>88</v>
      </c>
      <c r="K167" s="98" t="s">
        <v>111</v>
      </c>
      <c r="L167" s="98" t="s">
        <v>969</v>
      </c>
    </row>
    <row r="168" spans="1:12" x14ac:dyDescent="0.4">
      <c r="A168" s="98" t="s">
        <v>4809</v>
      </c>
      <c r="B168" s="98" t="s">
        <v>961</v>
      </c>
      <c r="C168" s="98" t="s">
        <v>16</v>
      </c>
      <c r="D168" s="98" t="s">
        <v>115</v>
      </c>
      <c r="E168" s="98" t="s">
        <v>3909</v>
      </c>
      <c r="F168" s="98" t="s">
        <v>29</v>
      </c>
      <c r="G168" s="98" t="s">
        <v>3910</v>
      </c>
      <c r="H168" s="98" t="s">
        <v>101</v>
      </c>
      <c r="I168" s="98" t="s">
        <v>153</v>
      </c>
      <c r="J168" s="98" t="s">
        <v>93</v>
      </c>
      <c r="K168" s="98" t="s">
        <v>111</v>
      </c>
      <c r="L168" s="98" t="s">
        <v>969</v>
      </c>
    </row>
    <row r="169" spans="1:12" x14ac:dyDescent="0.4">
      <c r="A169" s="98" t="s">
        <v>4810</v>
      </c>
      <c r="B169" s="98" t="s">
        <v>961</v>
      </c>
      <c r="C169" s="98" t="s">
        <v>16</v>
      </c>
      <c r="D169" s="98" t="s">
        <v>115</v>
      </c>
      <c r="E169" s="98" t="s">
        <v>3911</v>
      </c>
      <c r="F169" s="98" t="s">
        <v>36</v>
      </c>
      <c r="G169" s="98" t="s">
        <v>3912</v>
      </c>
      <c r="H169" s="98" t="s">
        <v>101</v>
      </c>
      <c r="I169" s="98" t="s">
        <v>153</v>
      </c>
      <c r="J169" s="98" t="s">
        <v>93</v>
      </c>
      <c r="K169" s="98" t="s">
        <v>111</v>
      </c>
      <c r="L169" s="98" t="s">
        <v>969</v>
      </c>
    </row>
    <row r="170" spans="1:12" x14ac:dyDescent="0.4">
      <c r="A170" s="98" t="s">
        <v>4811</v>
      </c>
      <c r="B170" s="98" t="s">
        <v>961</v>
      </c>
      <c r="C170" s="98" t="s">
        <v>16</v>
      </c>
      <c r="D170" s="98" t="s">
        <v>115</v>
      </c>
      <c r="E170" s="98" t="s">
        <v>3913</v>
      </c>
      <c r="F170" s="98" t="s">
        <v>23</v>
      </c>
      <c r="G170" s="98" t="s">
        <v>3914</v>
      </c>
      <c r="H170" s="98" t="s">
        <v>119</v>
      </c>
      <c r="I170" s="98" t="s">
        <v>87</v>
      </c>
      <c r="J170" s="98" t="s">
        <v>88</v>
      </c>
      <c r="K170" s="98" t="s">
        <v>111</v>
      </c>
      <c r="L170" s="98" t="s">
        <v>969</v>
      </c>
    </row>
    <row r="171" spans="1:12" x14ac:dyDescent="0.4">
      <c r="A171" s="98" t="s">
        <v>4812</v>
      </c>
      <c r="B171" s="98" t="s">
        <v>961</v>
      </c>
      <c r="C171" s="98" t="s">
        <v>16</v>
      </c>
      <c r="D171" s="98" t="s">
        <v>115</v>
      </c>
      <c r="E171" s="98" t="s">
        <v>3915</v>
      </c>
      <c r="F171" s="98" t="s">
        <v>23</v>
      </c>
      <c r="G171" s="98" t="s">
        <v>3916</v>
      </c>
      <c r="H171" s="98" t="s">
        <v>99</v>
      </c>
      <c r="I171" s="98" t="s">
        <v>175</v>
      </c>
      <c r="J171" s="98" t="s">
        <v>176</v>
      </c>
      <c r="K171" s="98" t="s">
        <v>143</v>
      </c>
      <c r="L171" s="98" t="s">
        <v>969</v>
      </c>
    </row>
    <row r="172" spans="1:12" x14ac:dyDescent="0.4">
      <c r="A172" s="98" t="s">
        <v>4813</v>
      </c>
      <c r="B172" s="98" t="s">
        <v>961</v>
      </c>
      <c r="C172" s="98" t="s">
        <v>16</v>
      </c>
      <c r="D172" s="98" t="s">
        <v>115</v>
      </c>
      <c r="E172" s="98" t="s">
        <v>3917</v>
      </c>
      <c r="F172" s="98" t="s">
        <v>29</v>
      </c>
      <c r="G172" s="98" t="s">
        <v>3918</v>
      </c>
      <c r="H172" s="98" t="s">
        <v>99</v>
      </c>
      <c r="I172" s="98" t="s">
        <v>175</v>
      </c>
      <c r="J172" s="98" t="s">
        <v>176</v>
      </c>
      <c r="K172" s="98" t="s">
        <v>143</v>
      </c>
      <c r="L172" s="98" t="s">
        <v>969</v>
      </c>
    </row>
    <row r="173" spans="1:12" x14ac:dyDescent="0.4">
      <c r="A173" s="98" t="s">
        <v>4814</v>
      </c>
      <c r="B173" s="98" t="s">
        <v>961</v>
      </c>
      <c r="C173" s="98" t="s">
        <v>16</v>
      </c>
      <c r="D173" s="98" t="s">
        <v>115</v>
      </c>
      <c r="E173" s="98" t="s">
        <v>3919</v>
      </c>
      <c r="F173" s="98" t="s">
        <v>23</v>
      </c>
      <c r="G173" s="98" t="s">
        <v>3920</v>
      </c>
      <c r="H173" s="98" t="s">
        <v>96</v>
      </c>
      <c r="I173" s="98" t="s">
        <v>978</v>
      </c>
      <c r="J173" s="98" t="s">
        <v>1030</v>
      </c>
      <c r="K173" s="98" t="s">
        <v>143</v>
      </c>
      <c r="L173" s="98" t="s">
        <v>969</v>
      </c>
    </row>
    <row r="174" spans="1:12" x14ac:dyDescent="0.4">
      <c r="A174" s="98" t="s">
        <v>4815</v>
      </c>
      <c r="B174" s="98" t="s">
        <v>961</v>
      </c>
      <c r="C174" s="98" t="s">
        <v>16</v>
      </c>
      <c r="D174" s="98" t="s">
        <v>115</v>
      </c>
      <c r="E174" s="98" t="s">
        <v>1353</v>
      </c>
      <c r="F174" s="98" t="s">
        <v>23</v>
      </c>
      <c r="G174" s="98" t="s">
        <v>1362</v>
      </c>
      <c r="H174" s="98" t="s">
        <v>120</v>
      </c>
      <c r="I174" s="98" t="s">
        <v>87</v>
      </c>
      <c r="J174" s="98" t="s">
        <v>88</v>
      </c>
      <c r="K174" s="98" t="s">
        <v>111</v>
      </c>
      <c r="L174" s="98" t="s">
        <v>969</v>
      </c>
    </row>
    <row r="175" spans="1:12" x14ac:dyDescent="0.4">
      <c r="A175" s="98" t="s">
        <v>4816</v>
      </c>
      <c r="B175" s="98" t="s">
        <v>961</v>
      </c>
      <c r="C175" s="98" t="s">
        <v>16</v>
      </c>
      <c r="D175" s="98" t="s">
        <v>115</v>
      </c>
      <c r="E175" s="98" t="s">
        <v>3921</v>
      </c>
      <c r="F175" s="98" t="s">
        <v>23</v>
      </c>
      <c r="G175" s="98" t="s">
        <v>3922</v>
      </c>
      <c r="H175" s="98" t="s">
        <v>86</v>
      </c>
      <c r="I175" s="98" t="s">
        <v>137</v>
      </c>
      <c r="J175" s="98" t="s">
        <v>91</v>
      </c>
      <c r="K175" s="98" t="s">
        <v>161</v>
      </c>
      <c r="L175" s="98" t="s">
        <v>969</v>
      </c>
    </row>
    <row r="176" spans="1:12" x14ac:dyDescent="0.4">
      <c r="A176" s="98" t="s">
        <v>2164</v>
      </c>
      <c r="B176" s="98" t="s">
        <v>961</v>
      </c>
      <c r="C176" s="98" t="s">
        <v>16</v>
      </c>
      <c r="D176" s="98" t="s">
        <v>157</v>
      </c>
      <c r="E176" s="98" t="s">
        <v>2095</v>
      </c>
      <c r="F176" s="98" t="s">
        <v>23</v>
      </c>
      <c r="G176" s="98" t="s">
        <v>2165</v>
      </c>
      <c r="H176" s="98" t="s">
        <v>90</v>
      </c>
      <c r="I176" s="98" t="s">
        <v>81</v>
      </c>
      <c r="J176" s="98" t="s">
        <v>84</v>
      </c>
      <c r="K176" s="98" t="s">
        <v>111</v>
      </c>
      <c r="L176" s="98" t="s">
        <v>969</v>
      </c>
    </row>
    <row r="177" spans="1:12" x14ac:dyDescent="0.4">
      <c r="A177" s="98" t="s">
        <v>4817</v>
      </c>
      <c r="B177" s="98" t="s">
        <v>961</v>
      </c>
      <c r="C177" s="98" t="s">
        <v>16</v>
      </c>
      <c r="D177" s="98" t="s">
        <v>157</v>
      </c>
      <c r="E177" s="98" t="s">
        <v>3923</v>
      </c>
      <c r="F177" s="98" t="s">
        <v>23</v>
      </c>
      <c r="G177" s="98" t="s">
        <v>3924</v>
      </c>
      <c r="H177" s="98" t="s">
        <v>90</v>
      </c>
      <c r="I177" s="98" t="s">
        <v>81</v>
      </c>
      <c r="J177" s="98" t="s">
        <v>84</v>
      </c>
      <c r="K177" s="98" t="s">
        <v>111</v>
      </c>
      <c r="L177" s="98" t="s">
        <v>969</v>
      </c>
    </row>
    <row r="178" spans="1:12" x14ac:dyDescent="0.4">
      <c r="A178" s="98" t="s">
        <v>4818</v>
      </c>
      <c r="B178" s="98" t="s">
        <v>961</v>
      </c>
      <c r="C178" s="98" t="s">
        <v>16</v>
      </c>
      <c r="D178" s="98" t="s">
        <v>157</v>
      </c>
      <c r="E178" s="98" t="s">
        <v>3925</v>
      </c>
      <c r="F178" s="98" t="s">
        <v>23</v>
      </c>
      <c r="G178" s="98" t="s">
        <v>3926</v>
      </c>
      <c r="H178" s="98" t="s">
        <v>90</v>
      </c>
      <c r="I178" s="98" t="s">
        <v>81</v>
      </c>
      <c r="J178" s="98" t="s">
        <v>84</v>
      </c>
      <c r="K178" s="98" t="s">
        <v>111</v>
      </c>
      <c r="L178" s="98" t="s">
        <v>969</v>
      </c>
    </row>
    <row r="179" spans="1:12" x14ac:dyDescent="0.4">
      <c r="A179" s="98" t="s">
        <v>2166</v>
      </c>
      <c r="B179" s="98" t="s">
        <v>961</v>
      </c>
      <c r="C179" s="98" t="s">
        <v>16</v>
      </c>
      <c r="D179" s="98" t="s">
        <v>157</v>
      </c>
      <c r="E179" s="98" t="s">
        <v>2096</v>
      </c>
      <c r="F179" s="98" t="s">
        <v>23</v>
      </c>
      <c r="G179" s="98" t="s">
        <v>2167</v>
      </c>
      <c r="H179" s="98" t="s">
        <v>90</v>
      </c>
      <c r="I179" s="98" t="s">
        <v>81</v>
      </c>
      <c r="J179" s="98" t="s">
        <v>84</v>
      </c>
      <c r="K179" s="98" t="s">
        <v>111</v>
      </c>
      <c r="L179" s="98" t="s">
        <v>969</v>
      </c>
    </row>
    <row r="180" spans="1:12" x14ac:dyDescent="0.4">
      <c r="A180" s="98" t="s">
        <v>2629</v>
      </c>
      <c r="B180" s="98" t="s">
        <v>961</v>
      </c>
      <c r="C180" s="98" t="s">
        <v>16</v>
      </c>
      <c r="D180" s="98" t="s">
        <v>157</v>
      </c>
      <c r="E180" s="98" t="s">
        <v>1411</v>
      </c>
      <c r="F180" s="98" t="s">
        <v>30</v>
      </c>
      <c r="G180" s="98" t="s">
        <v>2340</v>
      </c>
      <c r="H180" s="98" t="s">
        <v>146</v>
      </c>
      <c r="I180" s="98" t="s">
        <v>1412</v>
      </c>
      <c r="J180" s="98" t="s">
        <v>1373</v>
      </c>
      <c r="K180" s="98" t="s">
        <v>1413</v>
      </c>
      <c r="L180" s="98" t="s">
        <v>969</v>
      </c>
    </row>
    <row r="181" spans="1:12" x14ac:dyDescent="0.4">
      <c r="A181" s="98" t="s">
        <v>2630</v>
      </c>
      <c r="B181" s="98" t="s">
        <v>961</v>
      </c>
      <c r="C181" s="98" t="s">
        <v>16</v>
      </c>
      <c r="D181" s="98" t="s">
        <v>157</v>
      </c>
      <c r="E181" s="98" t="s">
        <v>2317</v>
      </c>
      <c r="F181" s="98" t="s">
        <v>23</v>
      </c>
      <c r="G181" s="98" t="s">
        <v>2341</v>
      </c>
      <c r="H181" s="98" t="s">
        <v>199</v>
      </c>
      <c r="I181" s="98" t="s">
        <v>153</v>
      </c>
      <c r="J181" s="98" t="s">
        <v>95</v>
      </c>
      <c r="K181" s="98" t="s">
        <v>111</v>
      </c>
      <c r="L181" s="98" t="s">
        <v>969</v>
      </c>
    </row>
    <row r="182" spans="1:12" x14ac:dyDescent="0.4">
      <c r="A182" s="98" t="s">
        <v>2631</v>
      </c>
      <c r="B182" s="98" t="s">
        <v>961</v>
      </c>
      <c r="C182" s="98" t="s">
        <v>16</v>
      </c>
      <c r="D182" s="98" t="s">
        <v>157</v>
      </c>
      <c r="E182" s="98" t="s">
        <v>1589</v>
      </c>
      <c r="F182" s="98" t="s">
        <v>23</v>
      </c>
      <c r="G182" s="98" t="s">
        <v>2342</v>
      </c>
      <c r="H182" s="98" t="s">
        <v>102</v>
      </c>
      <c r="I182" s="98" t="s">
        <v>83</v>
      </c>
      <c r="J182" s="98" t="s">
        <v>190</v>
      </c>
      <c r="K182" s="98" t="s">
        <v>1590</v>
      </c>
      <c r="L182" s="98" t="s">
        <v>969</v>
      </c>
    </row>
    <row r="183" spans="1:12" x14ac:dyDescent="0.4">
      <c r="A183" s="98" t="s">
        <v>2632</v>
      </c>
      <c r="B183" s="98" t="s">
        <v>961</v>
      </c>
      <c r="C183" s="98" t="s">
        <v>16</v>
      </c>
      <c r="D183" s="98" t="s">
        <v>157</v>
      </c>
      <c r="E183" s="98" t="s">
        <v>1592</v>
      </c>
      <c r="F183" s="98" t="s">
        <v>23</v>
      </c>
      <c r="G183" s="98" t="s">
        <v>2343</v>
      </c>
      <c r="H183" s="98" t="s">
        <v>102</v>
      </c>
      <c r="I183" s="98" t="s">
        <v>83</v>
      </c>
      <c r="J183" s="98" t="s">
        <v>190</v>
      </c>
      <c r="K183" s="98" t="s">
        <v>1590</v>
      </c>
      <c r="L183" s="98" t="s">
        <v>969</v>
      </c>
    </row>
    <row r="184" spans="1:12" x14ac:dyDescent="0.4">
      <c r="A184" s="98" t="s">
        <v>2633</v>
      </c>
      <c r="B184" s="98" t="s">
        <v>961</v>
      </c>
      <c r="C184" s="98" t="s">
        <v>16</v>
      </c>
      <c r="D184" s="98" t="s">
        <v>157</v>
      </c>
      <c r="E184" s="98" t="s">
        <v>1811</v>
      </c>
      <c r="F184" s="98" t="s">
        <v>23</v>
      </c>
      <c r="G184" s="98" t="s">
        <v>2344</v>
      </c>
      <c r="H184" s="98" t="s">
        <v>102</v>
      </c>
      <c r="I184" s="98" t="s">
        <v>83</v>
      </c>
      <c r="J184" s="98" t="s">
        <v>190</v>
      </c>
      <c r="K184" s="98" t="s">
        <v>1590</v>
      </c>
      <c r="L184" s="98" t="s">
        <v>969</v>
      </c>
    </row>
    <row r="185" spans="1:12" x14ac:dyDescent="0.4">
      <c r="A185" s="98" t="s">
        <v>4819</v>
      </c>
      <c r="B185" s="98" t="s">
        <v>961</v>
      </c>
      <c r="C185" s="98" t="s">
        <v>16</v>
      </c>
      <c r="D185" s="98" t="s">
        <v>157</v>
      </c>
      <c r="E185" s="98" t="s">
        <v>1701</v>
      </c>
      <c r="F185" s="98" t="s">
        <v>30</v>
      </c>
      <c r="G185" s="98" t="s">
        <v>2345</v>
      </c>
      <c r="H185" s="98" t="s">
        <v>102</v>
      </c>
      <c r="I185" s="98" t="s">
        <v>83</v>
      </c>
      <c r="J185" s="98" t="s">
        <v>190</v>
      </c>
      <c r="K185" s="98" t="s">
        <v>1590</v>
      </c>
      <c r="L185" s="98" t="s">
        <v>969</v>
      </c>
    </row>
    <row r="186" spans="1:12" x14ac:dyDescent="0.4">
      <c r="A186" s="98" t="s">
        <v>3220</v>
      </c>
      <c r="B186" s="98" t="s">
        <v>961</v>
      </c>
      <c r="C186" s="98" t="s">
        <v>16</v>
      </c>
      <c r="D186" s="98" t="s">
        <v>157</v>
      </c>
      <c r="E186" s="98" t="s">
        <v>2097</v>
      </c>
      <c r="F186" s="98" t="s">
        <v>23</v>
      </c>
      <c r="G186" s="98" t="s">
        <v>2238</v>
      </c>
      <c r="H186" s="98" t="s">
        <v>102</v>
      </c>
      <c r="I186" s="98" t="s">
        <v>83</v>
      </c>
      <c r="J186" s="98" t="s">
        <v>190</v>
      </c>
      <c r="K186" s="98" t="s">
        <v>1590</v>
      </c>
      <c r="L186" s="98" t="s">
        <v>969</v>
      </c>
    </row>
    <row r="187" spans="1:12" x14ac:dyDescent="0.4">
      <c r="A187" s="98" t="s">
        <v>2634</v>
      </c>
      <c r="B187" s="98" t="s">
        <v>961</v>
      </c>
      <c r="C187" s="98" t="s">
        <v>16</v>
      </c>
      <c r="D187" s="98" t="s">
        <v>157</v>
      </c>
      <c r="E187" s="98" t="s">
        <v>1414</v>
      </c>
      <c r="F187" s="98" t="s">
        <v>23</v>
      </c>
      <c r="G187" s="98" t="s">
        <v>2346</v>
      </c>
      <c r="H187" s="98" t="s">
        <v>144</v>
      </c>
      <c r="I187" s="98" t="s">
        <v>1412</v>
      </c>
      <c r="J187" s="98" t="s">
        <v>1373</v>
      </c>
      <c r="K187" s="98" t="s">
        <v>1413</v>
      </c>
      <c r="L187" s="98" t="s">
        <v>969</v>
      </c>
    </row>
    <row r="188" spans="1:12" x14ac:dyDescent="0.4">
      <c r="A188" s="98" t="s">
        <v>2635</v>
      </c>
      <c r="B188" s="98" t="s">
        <v>961</v>
      </c>
      <c r="C188" s="98" t="s">
        <v>16</v>
      </c>
      <c r="D188" s="98" t="s">
        <v>157</v>
      </c>
      <c r="E188" s="98" t="s">
        <v>1375</v>
      </c>
      <c r="F188" s="98" t="s">
        <v>23</v>
      </c>
      <c r="G188" s="98" t="s">
        <v>2347</v>
      </c>
      <c r="H188" s="98" t="s">
        <v>118</v>
      </c>
      <c r="I188" s="98" t="s">
        <v>83</v>
      </c>
      <c r="J188" s="98" t="s">
        <v>1270</v>
      </c>
      <c r="K188" s="98" t="s">
        <v>1376</v>
      </c>
      <c r="L188" s="98" t="s">
        <v>969</v>
      </c>
    </row>
    <row r="189" spans="1:12" x14ac:dyDescent="0.4">
      <c r="A189" s="98" t="s">
        <v>4820</v>
      </c>
      <c r="B189" s="98" t="s">
        <v>961</v>
      </c>
      <c r="C189" s="98" t="s">
        <v>16</v>
      </c>
      <c r="D189" s="98" t="s">
        <v>157</v>
      </c>
      <c r="E189" s="98" t="s">
        <v>3927</v>
      </c>
      <c r="F189" s="98" t="s">
        <v>31</v>
      </c>
      <c r="G189" s="98" t="s">
        <v>3928</v>
      </c>
      <c r="H189" s="98" t="s">
        <v>101</v>
      </c>
      <c r="I189" s="98" t="s">
        <v>135</v>
      </c>
      <c r="J189" s="98" t="s">
        <v>145</v>
      </c>
      <c r="K189" s="98" t="s">
        <v>136</v>
      </c>
      <c r="L189" s="98" t="s">
        <v>969</v>
      </c>
    </row>
    <row r="190" spans="1:12" x14ac:dyDescent="0.4">
      <c r="A190" s="98" t="s">
        <v>4821</v>
      </c>
      <c r="B190" s="98" t="s">
        <v>961</v>
      </c>
      <c r="C190" s="98" t="s">
        <v>16</v>
      </c>
      <c r="D190" s="98" t="s">
        <v>157</v>
      </c>
      <c r="E190" s="98" t="s">
        <v>3929</v>
      </c>
      <c r="F190" s="98" t="s">
        <v>31</v>
      </c>
      <c r="G190" s="98" t="s">
        <v>3930</v>
      </c>
      <c r="H190" s="98" t="s">
        <v>101</v>
      </c>
      <c r="I190" s="98" t="s">
        <v>135</v>
      </c>
      <c r="J190" s="98" t="s">
        <v>145</v>
      </c>
      <c r="K190" s="98" t="s">
        <v>136</v>
      </c>
      <c r="L190" s="98" t="s">
        <v>969</v>
      </c>
    </row>
    <row r="191" spans="1:12" x14ac:dyDescent="0.4">
      <c r="A191" s="98" t="s">
        <v>4822</v>
      </c>
      <c r="B191" s="98" t="s">
        <v>961</v>
      </c>
      <c r="C191" s="98" t="s">
        <v>16</v>
      </c>
      <c r="D191" s="98" t="s">
        <v>157</v>
      </c>
      <c r="E191" s="98" t="s">
        <v>3931</v>
      </c>
      <c r="F191" s="98" t="s">
        <v>23</v>
      </c>
      <c r="G191" s="98" t="s">
        <v>3932</v>
      </c>
      <c r="H191" s="98" t="s">
        <v>138</v>
      </c>
      <c r="I191" s="98" t="s">
        <v>174</v>
      </c>
      <c r="J191" s="98" t="s">
        <v>145</v>
      </c>
      <c r="K191" s="98" t="s">
        <v>136</v>
      </c>
      <c r="L191" s="98" t="s">
        <v>969</v>
      </c>
    </row>
    <row r="192" spans="1:12" x14ac:dyDescent="0.4">
      <c r="A192" s="98" t="s">
        <v>4823</v>
      </c>
      <c r="B192" s="98" t="s">
        <v>961</v>
      </c>
      <c r="C192" s="98" t="s">
        <v>16</v>
      </c>
      <c r="D192" s="98" t="s">
        <v>3933</v>
      </c>
      <c r="E192" s="98" t="s">
        <v>3934</v>
      </c>
      <c r="F192" s="98" t="s">
        <v>23</v>
      </c>
      <c r="G192" s="98" t="s">
        <v>3935</v>
      </c>
      <c r="H192" s="98" t="s">
        <v>104</v>
      </c>
      <c r="I192" s="98" t="s">
        <v>1211</v>
      </c>
      <c r="J192" s="98" t="s">
        <v>91</v>
      </c>
      <c r="K192" s="98" t="s">
        <v>3936</v>
      </c>
      <c r="L192" s="98" t="s">
        <v>969</v>
      </c>
    </row>
    <row r="193" spans="1:12" x14ac:dyDescent="0.4">
      <c r="A193" s="98" t="s">
        <v>4824</v>
      </c>
      <c r="B193" s="98" t="s">
        <v>961</v>
      </c>
      <c r="C193" s="98" t="s">
        <v>16</v>
      </c>
      <c r="D193" s="98" t="s">
        <v>3933</v>
      </c>
      <c r="E193" s="98" t="s">
        <v>3937</v>
      </c>
      <c r="F193" s="98" t="s">
        <v>23</v>
      </c>
      <c r="G193" s="98" t="s">
        <v>3938</v>
      </c>
      <c r="H193" s="98" t="s">
        <v>104</v>
      </c>
      <c r="I193" s="98" t="s">
        <v>1211</v>
      </c>
      <c r="J193" s="98" t="s">
        <v>91</v>
      </c>
      <c r="K193" s="98" t="s">
        <v>3936</v>
      </c>
      <c r="L193" s="98" t="s">
        <v>969</v>
      </c>
    </row>
    <row r="194" spans="1:12" x14ac:dyDescent="0.4">
      <c r="A194" s="98" t="s">
        <v>4825</v>
      </c>
      <c r="B194" s="98" t="s">
        <v>961</v>
      </c>
      <c r="C194" s="98" t="s">
        <v>16</v>
      </c>
      <c r="D194" s="98" t="s">
        <v>3933</v>
      </c>
      <c r="E194" s="98" t="s">
        <v>3939</v>
      </c>
      <c r="F194" s="98" t="s">
        <v>23</v>
      </c>
      <c r="G194" s="98" t="s">
        <v>3940</v>
      </c>
      <c r="H194" s="98" t="s">
        <v>104</v>
      </c>
      <c r="I194" s="98" t="s">
        <v>1211</v>
      </c>
      <c r="J194" s="98" t="s">
        <v>91</v>
      </c>
      <c r="K194" s="98" t="s">
        <v>3936</v>
      </c>
      <c r="L194" s="98" t="s">
        <v>969</v>
      </c>
    </row>
    <row r="195" spans="1:12" x14ac:dyDescent="0.4">
      <c r="A195" s="98" t="s">
        <v>2636</v>
      </c>
      <c r="B195" s="98" t="s">
        <v>961</v>
      </c>
      <c r="C195" s="98" t="s">
        <v>16</v>
      </c>
      <c r="D195" s="98" t="s">
        <v>526</v>
      </c>
      <c r="E195" s="98" t="s">
        <v>1576</v>
      </c>
      <c r="F195" s="98" t="s">
        <v>23</v>
      </c>
      <c r="G195" s="98" t="s">
        <v>2807</v>
      </c>
      <c r="H195" s="98" t="s">
        <v>102</v>
      </c>
      <c r="I195" s="98" t="s">
        <v>1577</v>
      </c>
      <c r="J195" s="98" t="s">
        <v>193</v>
      </c>
      <c r="K195" s="98" t="s">
        <v>1578</v>
      </c>
      <c r="L195" s="98" t="s">
        <v>969</v>
      </c>
    </row>
    <row r="196" spans="1:12" x14ac:dyDescent="0.4">
      <c r="A196" s="98" t="s">
        <v>4826</v>
      </c>
      <c r="B196" s="98" t="s">
        <v>961</v>
      </c>
      <c r="C196" s="98" t="s">
        <v>16</v>
      </c>
      <c r="D196" s="98" t="s">
        <v>2306</v>
      </c>
      <c r="E196" s="98" t="s">
        <v>3944</v>
      </c>
      <c r="F196" s="98" t="s">
        <v>23</v>
      </c>
      <c r="G196" s="98" t="s">
        <v>3945</v>
      </c>
      <c r="H196" s="98" t="s">
        <v>150</v>
      </c>
      <c r="I196" s="98" t="s">
        <v>602</v>
      </c>
      <c r="J196" s="98" t="s">
        <v>1703</v>
      </c>
      <c r="K196" s="98" t="s">
        <v>3946</v>
      </c>
      <c r="L196" s="98" t="s">
        <v>969</v>
      </c>
    </row>
    <row r="197" spans="1:12" x14ac:dyDescent="0.4">
      <c r="A197" s="98" t="s">
        <v>4827</v>
      </c>
      <c r="B197" s="98" t="s">
        <v>961</v>
      </c>
      <c r="C197" s="98" t="s">
        <v>16</v>
      </c>
      <c r="D197" s="98" t="s">
        <v>2306</v>
      </c>
      <c r="E197" s="98" t="s">
        <v>3947</v>
      </c>
      <c r="F197" s="98" t="s">
        <v>23</v>
      </c>
      <c r="G197" s="98" t="s">
        <v>3948</v>
      </c>
      <c r="H197" s="98" t="s">
        <v>150</v>
      </c>
      <c r="I197" s="98" t="s">
        <v>602</v>
      </c>
      <c r="J197" s="98" t="s">
        <v>1703</v>
      </c>
      <c r="K197" s="98" t="s">
        <v>3946</v>
      </c>
      <c r="L197" s="98" t="s">
        <v>969</v>
      </c>
    </row>
    <row r="198" spans="1:12" x14ac:dyDescent="0.4">
      <c r="A198" s="98" t="s">
        <v>3221</v>
      </c>
      <c r="B198" s="98" t="s">
        <v>961</v>
      </c>
      <c r="C198" s="98" t="s">
        <v>16</v>
      </c>
      <c r="D198" s="98" t="s">
        <v>2306</v>
      </c>
      <c r="E198" s="98" t="s">
        <v>1702</v>
      </c>
      <c r="F198" s="98" t="s">
        <v>23</v>
      </c>
      <c r="G198" s="98" t="s">
        <v>2348</v>
      </c>
      <c r="H198" s="98" t="s">
        <v>102</v>
      </c>
      <c r="I198" s="98" t="s">
        <v>135</v>
      </c>
      <c r="J198" s="98" t="s">
        <v>1703</v>
      </c>
      <c r="K198" s="98" t="s">
        <v>1704</v>
      </c>
      <c r="L198" s="98" t="s">
        <v>969</v>
      </c>
    </row>
    <row r="199" spans="1:12" x14ac:dyDescent="0.4">
      <c r="A199" s="98" t="s">
        <v>4828</v>
      </c>
      <c r="B199" s="98" t="s">
        <v>961</v>
      </c>
      <c r="C199" s="98" t="s">
        <v>16</v>
      </c>
      <c r="D199" s="98" t="s">
        <v>2306</v>
      </c>
      <c r="E199" s="98" t="s">
        <v>3949</v>
      </c>
      <c r="F199" s="98" t="s">
        <v>23</v>
      </c>
      <c r="G199" s="98" t="s">
        <v>3950</v>
      </c>
      <c r="H199" s="98" t="s">
        <v>150</v>
      </c>
      <c r="I199" s="98" t="s">
        <v>602</v>
      </c>
      <c r="J199" s="98" t="s">
        <v>1703</v>
      </c>
      <c r="K199" s="98" t="s">
        <v>3946</v>
      </c>
      <c r="L199" s="98" t="s">
        <v>969</v>
      </c>
    </row>
    <row r="200" spans="1:12" x14ac:dyDescent="0.4">
      <c r="A200" s="98" t="s">
        <v>2637</v>
      </c>
      <c r="B200" s="98" t="s">
        <v>961</v>
      </c>
      <c r="C200" s="98" t="s">
        <v>16</v>
      </c>
      <c r="D200" s="98" t="s">
        <v>2306</v>
      </c>
      <c r="E200" s="98" t="s">
        <v>1863</v>
      </c>
      <c r="F200" s="98" t="s">
        <v>23</v>
      </c>
      <c r="G200" s="98" t="s">
        <v>2349</v>
      </c>
      <c r="H200" s="98" t="s">
        <v>102</v>
      </c>
      <c r="I200" s="98" t="s">
        <v>135</v>
      </c>
      <c r="J200" s="98" t="s">
        <v>1703</v>
      </c>
      <c r="K200" s="98" t="s">
        <v>1704</v>
      </c>
      <c r="L200" s="98" t="s">
        <v>969</v>
      </c>
    </row>
    <row r="201" spans="1:12" x14ac:dyDescent="0.4">
      <c r="A201" s="98" t="s">
        <v>2168</v>
      </c>
      <c r="B201" s="98" t="s">
        <v>961</v>
      </c>
      <c r="C201" s="98" t="s">
        <v>16</v>
      </c>
      <c r="D201" s="98" t="s">
        <v>2306</v>
      </c>
      <c r="E201" s="98" t="s">
        <v>1705</v>
      </c>
      <c r="F201" s="98" t="s">
        <v>23</v>
      </c>
      <c r="G201" s="98" t="s">
        <v>2068</v>
      </c>
      <c r="H201" s="98" t="s">
        <v>102</v>
      </c>
      <c r="I201" s="98" t="s">
        <v>135</v>
      </c>
      <c r="J201" s="98" t="s">
        <v>1703</v>
      </c>
      <c r="K201" s="98" t="s">
        <v>1704</v>
      </c>
      <c r="L201" s="98" t="s">
        <v>969</v>
      </c>
    </row>
    <row r="202" spans="1:12" x14ac:dyDescent="0.4">
      <c r="A202" s="98" t="s">
        <v>2638</v>
      </c>
      <c r="B202" s="98" t="s">
        <v>961</v>
      </c>
      <c r="C202" s="98" t="s">
        <v>16</v>
      </c>
      <c r="D202" s="98" t="s">
        <v>2306</v>
      </c>
      <c r="E202" s="98" t="s">
        <v>1864</v>
      </c>
      <c r="F202" s="98" t="s">
        <v>23</v>
      </c>
      <c r="G202" s="98" t="s">
        <v>2350</v>
      </c>
      <c r="H202" s="98" t="s">
        <v>102</v>
      </c>
      <c r="I202" s="98" t="s">
        <v>135</v>
      </c>
      <c r="J202" s="98" t="s">
        <v>1703</v>
      </c>
      <c r="K202" s="98" t="s">
        <v>1704</v>
      </c>
      <c r="L202" s="98" t="s">
        <v>969</v>
      </c>
    </row>
    <row r="203" spans="1:12" x14ac:dyDescent="0.4">
      <c r="A203" s="98" t="s">
        <v>2169</v>
      </c>
      <c r="B203" s="98" t="s">
        <v>961</v>
      </c>
      <c r="C203" s="98" t="s">
        <v>16</v>
      </c>
      <c r="D203" s="98" t="s">
        <v>2306</v>
      </c>
      <c r="E203" s="98" t="s">
        <v>1706</v>
      </c>
      <c r="F203" s="98" t="s">
        <v>23</v>
      </c>
      <c r="G203" s="98" t="s">
        <v>1981</v>
      </c>
      <c r="H203" s="98" t="s">
        <v>102</v>
      </c>
      <c r="I203" s="98" t="s">
        <v>135</v>
      </c>
      <c r="J203" s="98" t="s">
        <v>1703</v>
      </c>
      <c r="K203" s="98" t="s">
        <v>1704</v>
      </c>
      <c r="L203" s="98" t="s">
        <v>969</v>
      </c>
    </row>
    <row r="204" spans="1:12" x14ac:dyDescent="0.4">
      <c r="A204" s="98" t="s">
        <v>2639</v>
      </c>
      <c r="B204" s="98" t="s">
        <v>961</v>
      </c>
      <c r="C204" s="98" t="s">
        <v>16</v>
      </c>
      <c r="D204" s="98" t="s">
        <v>2306</v>
      </c>
      <c r="E204" s="98" t="s">
        <v>1865</v>
      </c>
      <c r="F204" s="98" t="s">
        <v>23</v>
      </c>
      <c r="G204" s="98" t="s">
        <v>2351</v>
      </c>
      <c r="H204" s="98" t="s">
        <v>102</v>
      </c>
      <c r="I204" s="98" t="s">
        <v>135</v>
      </c>
      <c r="J204" s="98" t="s">
        <v>1703</v>
      </c>
      <c r="K204" s="98" t="s">
        <v>1704</v>
      </c>
      <c r="L204" s="98" t="s">
        <v>969</v>
      </c>
    </row>
    <row r="205" spans="1:12" x14ac:dyDescent="0.4">
      <c r="A205" s="98" t="s">
        <v>2170</v>
      </c>
      <c r="B205" s="98" t="s">
        <v>961</v>
      </c>
      <c r="C205" s="98" t="s">
        <v>16</v>
      </c>
      <c r="D205" s="98" t="s">
        <v>2306</v>
      </c>
      <c r="E205" s="98" t="s">
        <v>1707</v>
      </c>
      <c r="F205" s="98" t="s">
        <v>23</v>
      </c>
      <c r="G205" s="98" t="s">
        <v>1982</v>
      </c>
      <c r="H205" s="98" t="s">
        <v>102</v>
      </c>
      <c r="I205" s="98" t="s">
        <v>135</v>
      </c>
      <c r="J205" s="98" t="s">
        <v>1703</v>
      </c>
      <c r="K205" s="98" t="s">
        <v>1704</v>
      </c>
      <c r="L205" s="98" t="s">
        <v>969</v>
      </c>
    </row>
    <row r="206" spans="1:12" x14ac:dyDescent="0.4">
      <c r="A206" s="98" t="s">
        <v>2640</v>
      </c>
      <c r="B206" s="98" t="s">
        <v>961</v>
      </c>
      <c r="C206" s="98" t="s">
        <v>16</v>
      </c>
      <c r="D206" s="98" t="s">
        <v>2306</v>
      </c>
      <c r="E206" s="98" t="s">
        <v>1866</v>
      </c>
      <c r="F206" s="98" t="s">
        <v>23</v>
      </c>
      <c r="G206" s="98" t="s">
        <v>2352</v>
      </c>
      <c r="H206" s="98" t="s">
        <v>102</v>
      </c>
      <c r="I206" s="98" t="s">
        <v>135</v>
      </c>
      <c r="J206" s="98" t="s">
        <v>1703</v>
      </c>
      <c r="K206" s="98" t="s">
        <v>1704</v>
      </c>
      <c r="L206" s="98" t="s">
        <v>969</v>
      </c>
    </row>
    <row r="207" spans="1:12" x14ac:dyDescent="0.4">
      <c r="A207" s="98" t="s">
        <v>2171</v>
      </c>
      <c r="B207" s="98" t="s">
        <v>961</v>
      </c>
      <c r="C207" s="98" t="s">
        <v>16</v>
      </c>
      <c r="D207" s="98" t="s">
        <v>2306</v>
      </c>
      <c r="E207" s="98" t="s">
        <v>1708</v>
      </c>
      <c r="F207" s="98" t="s">
        <v>23</v>
      </c>
      <c r="G207" s="98" t="s">
        <v>1983</v>
      </c>
      <c r="H207" s="98" t="s">
        <v>102</v>
      </c>
      <c r="I207" s="98" t="s">
        <v>135</v>
      </c>
      <c r="J207" s="98" t="s">
        <v>1703</v>
      </c>
      <c r="K207" s="98" t="s">
        <v>1704</v>
      </c>
      <c r="L207" s="98" t="s">
        <v>969</v>
      </c>
    </row>
    <row r="208" spans="1:12" x14ac:dyDescent="0.4">
      <c r="A208" s="98" t="s">
        <v>2172</v>
      </c>
      <c r="B208" s="98" t="s">
        <v>961</v>
      </c>
      <c r="C208" s="98" t="s">
        <v>16</v>
      </c>
      <c r="D208" s="98" t="s">
        <v>2306</v>
      </c>
      <c r="E208" s="98" t="s">
        <v>1709</v>
      </c>
      <c r="F208" s="98" t="s">
        <v>23</v>
      </c>
      <c r="G208" s="98" t="s">
        <v>1984</v>
      </c>
      <c r="H208" s="98" t="s">
        <v>102</v>
      </c>
      <c r="I208" s="98" t="s">
        <v>135</v>
      </c>
      <c r="J208" s="98" t="s">
        <v>1703</v>
      </c>
      <c r="K208" s="98" t="s">
        <v>1704</v>
      </c>
      <c r="L208" s="98" t="s">
        <v>969</v>
      </c>
    </row>
    <row r="209" spans="1:12" x14ac:dyDescent="0.4">
      <c r="A209" s="98" t="s">
        <v>3222</v>
      </c>
      <c r="B209" s="98" t="s">
        <v>961</v>
      </c>
      <c r="C209" s="98" t="s">
        <v>16</v>
      </c>
      <c r="D209" s="98" t="s">
        <v>2306</v>
      </c>
      <c r="E209" s="98" t="s">
        <v>1710</v>
      </c>
      <c r="F209" s="98" t="s">
        <v>23</v>
      </c>
      <c r="G209" s="98" t="s">
        <v>2353</v>
      </c>
      <c r="H209" s="98" t="s">
        <v>102</v>
      </c>
      <c r="I209" s="98" t="s">
        <v>135</v>
      </c>
      <c r="J209" s="98" t="s">
        <v>1703</v>
      </c>
      <c r="K209" s="98" t="s">
        <v>1704</v>
      </c>
      <c r="L209" s="98" t="s">
        <v>969</v>
      </c>
    </row>
    <row r="210" spans="1:12" x14ac:dyDescent="0.4">
      <c r="A210" s="98" t="s">
        <v>2641</v>
      </c>
      <c r="B210" s="98" t="s">
        <v>961</v>
      </c>
      <c r="C210" s="98" t="s">
        <v>16</v>
      </c>
      <c r="D210" s="98" t="s">
        <v>2306</v>
      </c>
      <c r="E210" s="98" t="s">
        <v>1711</v>
      </c>
      <c r="F210" s="98" t="s">
        <v>23</v>
      </c>
      <c r="G210" s="98" t="s">
        <v>2354</v>
      </c>
      <c r="H210" s="98" t="s">
        <v>102</v>
      </c>
      <c r="I210" s="98" t="s">
        <v>135</v>
      </c>
      <c r="J210" s="98" t="s">
        <v>1703</v>
      </c>
      <c r="K210" s="98" t="s">
        <v>1704</v>
      </c>
      <c r="L210" s="98" t="s">
        <v>969</v>
      </c>
    </row>
    <row r="211" spans="1:12" x14ac:dyDescent="0.4">
      <c r="A211" s="98" t="s">
        <v>2642</v>
      </c>
      <c r="B211" s="98" t="s">
        <v>961</v>
      </c>
      <c r="C211" s="98" t="s">
        <v>16</v>
      </c>
      <c r="D211" s="98" t="s">
        <v>2306</v>
      </c>
      <c r="E211" s="98" t="s">
        <v>1867</v>
      </c>
      <c r="F211" s="98" t="s">
        <v>23</v>
      </c>
      <c r="G211" s="98" t="s">
        <v>2355</v>
      </c>
      <c r="H211" s="98" t="s">
        <v>102</v>
      </c>
      <c r="I211" s="98" t="s">
        <v>135</v>
      </c>
      <c r="J211" s="98" t="s">
        <v>1703</v>
      </c>
      <c r="K211" s="98" t="s">
        <v>1704</v>
      </c>
      <c r="L211" s="98" t="s">
        <v>969</v>
      </c>
    </row>
    <row r="212" spans="1:12" x14ac:dyDescent="0.4">
      <c r="A212" s="98" t="s">
        <v>2643</v>
      </c>
      <c r="B212" s="98" t="s">
        <v>961</v>
      </c>
      <c r="C212" s="98" t="s">
        <v>16</v>
      </c>
      <c r="D212" s="98" t="s">
        <v>2306</v>
      </c>
      <c r="E212" s="98" t="s">
        <v>1868</v>
      </c>
      <c r="F212" s="98" t="s">
        <v>23</v>
      </c>
      <c r="G212" s="98" t="s">
        <v>2356</v>
      </c>
      <c r="H212" s="98" t="s">
        <v>102</v>
      </c>
      <c r="I212" s="98" t="s">
        <v>135</v>
      </c>
      <c r="J212" s="98" t="s">
        <v>1703</v>
      </c>
      <c r="K212" s="98" t="s">
        <v>1704</v>
      </c>
      <c r="L212" s="98" t="s">
        <v>969</v>
      </c>
    </row>
    <row r="213" spans="1:12" x14ac:dyDescent="0.4">
      <c r="A213" s="98" t="s">
        <v>2173</v>
      </c>
      <c r="B213" s="98" t="s">
        <v>961</v>
      </c>
      <c r="C213" s="98" t="s">
        <v>16</v>
      </c>
      <c r="D213" s="98" t="s">
        <v>2306</v>
      </c>
      <c r="E213" s="98" t="s">
        <v>1712</v>
      </c>
      <c r="F213" s="98" t="s">
        <v>23</v>
      </c>
      <c r="G213" s="98" t="s">
        <v>1985</v>
      </c>
      <c r="H213" s="98" t="s">
        <v>102</v>
      </c>
      <c r="I213" s="98" t="s">
        <v>135</v>
      </c>
      <c r="J213" s="98" t="s">
        <v>1703</v>
      </c>
      <c r="K213" s="98" t="s">
        <v>1704</v>
      </c>
      <c r="L213" s="98" t="s">
        <v>969</v>
      </c>
    </row>
    <row r="214" spans="1:12" x14ac:dyDescent="0.4">
      <c r="A214" s="98" t="s">
        <v>4829</v>
      </c>
      <c r="B214" s="98" t="s">
        <v>961</v>
      </c>
      <c r="C214" s="98" t="s">
        <v>16</v>
      </c>
      <c r="D214" s="98" t="s">
        <v>2306</v>
      </c>
      <c r="E214" s="98" t="s">
        <v>3035</v>
      </c>
      <c r="F214" s="98" t="s">
        <v>23</v>
      </c>
      <c r="G214" s="98" t="s">
        <v>3156</v>
      </c>
      <c r="H214" s="98" t="s">
        <v>149</v>
      </c>
      <c r="I214" s="98" t="s">
        <v>174</v>
      </c>
      <c r="J214" s="98" t="s">
        <v>1703</v>
      </c>
      <c r="K214" s="98" t="s">
        <v>3036</v>
      </c>
      <c r="L214" s="98" t="s">
        <v>969</v>
      </c>
    </row>
    <row r="215" spans="1:12" x14ac:dyDescent="0.4">
      <c r="A215" s="98" t="s">
        <v>4830</v>
      </c>
      <c r="B215" s="98" t="s">
        <v>961</v>
      </c>
      <c r="C215" s="98" t="s">
        <v>16</v>
      </c>
      <c r="D215" s="98" t="s">
        <v>2306</v>
      </c>
      <c r="E215" s="98" t="s">
        <v>3037</v>
      </c>
      <c r="F215" s="98" t="s">
        <v>23</v>
      </c>
      <c r="G215" s="98" t="s">
        <v>3157</v>
      </c>
      <c r="H215" s="98" t="s">
        <v>149</v>
      </c>
      <c r="I215" s="98" t="s">
        <v>174</v>
      </c>
      <c r="J215" s="98" t="s">
        <v>1703</v>
      </c>
      <c r="K215" s="98" t="s">
        <v>3036</v>
      </c>
      <c r="L215" s="98" t="s">
        <v>969</v>
      </c>
    </row>
    <row r="216" spans="1:12" x14ac:dyDescent="0.4">
      <c r="A216" s="98" t="s">
        <v>4831</v>
      </c>
      <c r="B216" s="98" t="s">
        <v>961</v>
      </c>
      <c r="C216" s="98" t="s">
        <v>16</v>
      </c>
      <c r="D216" s="98" t="s">
        <v>2306</v>
      </c>
      <c r="E216" s="98" t="s">
        <v>3038</v>
      </c>
      <c r="F216" s="98" t="s">
        <v>23</v>
      </c>
      <c r="G216" s="98" t="s">
        <v>3158</v>
      </c>
      <c r="H216" s="98" t="s">
        <v>149</v>
      </c>
      <c r="I216" s="98" t="s">
        <v>174</v>
      </c>
      <c r="J216" s="98" t="s">
        <v>1703</v>
      </c>
      <c r="K216" s="98" t="s">
        <v>3036</v>
      </c>
      <c r="L216" s="98" t="s">
        <v>969</v>
      </c>
    </row>
    <row r="217" spans="1:12" x14ac:dyDescent="0.4">
      <c r="A217" s="98" t="s">
        <v>4832</v>
      </c>
      <c r="B217" s="98" t="s">
        <v>961</v>
      </c>
      <c r="C217" s="98" t="s">
        <v>16</v>
      </c>
      <c r="D217" s="98" t="s">
        <v>2306</v>
      </c>
      <c r="E217" s="98" t="s">
        <v>3039</v>
      </c>
      <c r="F217" s="98" t="s">
        <v>30</v>
      </c>
      <c r="G217" s="98" t="s">
        <v>3159</v>
      </c>
      <c r="H217" s="98" t="s">
        <v>149</v>
      </c>
      <c r="I217" s="98" t="s">
        <v>174</v>
      </c>
      <c r="J217" s="98" t="s">
        <v>1703</v>
      </c>
      <c r="K217" s="98" t="s">
        <v>3036</v>
      </c>
      <c r="L217" s="98" t="s">
        <v>969</v>
      </c>
    </row>
    <row r="218" spans="1:12" x14ac:dyDescent="0.4">
      <c r="A218" s="98" t="s">
        <v>4833</v>
      </c>
      <c r="B218" s="98" t="s">
        <v>961</v>
      </c>
      <c r="C218" s="98" t="s">
        <v>16</v>
      </c>
      <c r="D218" s="98" t="s">
        <v>169</v>
      </c>
      <c r="E218" s="98" t="s">
        <v>3951</v>
      </c>
      <c r="F218" s="98" t="s">
        <v>23</v>
      </c>
      <c r="G218" s="98" t="s">
        <v>3952</v>
      </c>
      <c r="H218" s="98" t="s">
        <v>155</v>
      </c>
      <c r="I218" s="98" t="s">
        <v>1029</v>
      </c>
      <c r="J218" s="98" t="s">
        <v>1030</v>
      </c>
      <c r="K218" s="98" t="s">
        <v>1031</v>
      </c>
      <c r="L218" s="98" t="s">
        <v>969</v>
      </c>
    </row>
    <row r="219" spans="1:12" x14ac:dyDescent="0.4">
      <c r="A219" s="98" t="s">
        <v>4834</v>
      </c>
      <c r="B219" s="98" t="s">
        <v>961</v>
      </c>
      <c r="C219" s="98" t="s">
        <v>16</v>
      </c>
      <c r="D219" s="98" t="s">
        <v>169</v>
      </c>
      <c r="E219" s="98" t="s">
        <v>3953</v>
      </c>
      <c r="F219" s="98" t="s">
        <v>23</v>
      </c>
      <c r="G219" s="98" t="s">
        <v>3954</v>
      </c>
      <c r="H219" s="98" t="s">
        <v>155</v>
      </c>
      <c r="I219" s="98" t="s">
        <v>153</v>
      </c>
      <c r="J219" s="98" t="s">
        <v>95</v>
      </c>
      <c r="K219" s="98" t="s">
        <v>111</v>
      </c>
      <c r="L219" s="98" t="s">
        <v>969</v>
      </c>
    </row>
    <row r="220" spans="1:12" x14ac:dyDescent="0.4">
      <c r="A220" s="98" t="s">
        <v>4835</v>
      </c>
      <c r="B220" s="98" t="s">
        <v>961</v>
      </c>
      <c r="C220" s="98" t="s">
        <v>16</v>
      </c>
      <c r="D220" s="98" t="s">
        <v>169</v>
      </c>
      <c r="E220" s="98" t="s">
        <v>1539</v>
      </c>
      <c r="F220" s="98" t="s">
        <v>23</v>
      </c>
      <c r="G220" s="98" t="s">
        <v>2357</v>
      </c>
      <c r="H220" s="98" t="s">
        <v>155</v>
      </c>
      <c r="I220" s="98" t="s">
        <v>153</v>
      </c>
      <c r="J220" s="98" t="s">
        <v>95</v>
      </c>
      <c r="K220" s="98" t="s">
        <v>111</v>
      </c>
      <c r="L220" s="98" t="s">
        <v>969</v>
      </c>
    </row>
    <row r="221" spans="1:12" x14ac:dyDescent="0.4">
      <c r="A221" s="98" t="s">
        <v>2644</v>
      </c>
      <c r="B221" s="98" t="s">
        <v>961</v>
      </c>
      <c r="C221" s="98" t="s">
        <v>16</v>
      </c>
      <c r="D221" s="98" t="s">
        <v>2756</v>
      </c>
      <c r="E221" s="98" t="s">
        <v>1579</v>
      </c>
      <c r="F221" s="98" t="s">
        <v>30</v>
      </c>
      <c r="G221" s="98" t="s">
        <v>2808</v>
      </c>
      <c r="H221" s="98" t="s">
        <v>106</v>
      </c>
      <c r="I221" s="98" t="s">
        <v>81</v>
      </c>
      <c r="J221" s="98" t="s">
        <v>88</v>
      </c>
      <c r="K221" s="98" t="s">
        <v>111</v>
      </c>
      <c r="L221" s="98" t="s">
        <v>969</v>
      </c>
    </row>
    <row r="222" spans="1:12" x14ac:dyDescent="0.4">
      <c r="A222" s="98" t="s">
        <v>2645</v>
      </c>
      <c r="B222" s="98" t="s">
        <v>961</v>
      </c>
      <c r="C222" s="98" t="s">
        <v>16</v>
      </c>
      <c r="D222" s="98" t="s">
        <v>2756</v>
      </c>
      <c r="E222" s="98" t="s">
        <v>1580</v>
      </c>
      <c r="F222" s="98" t="s">
        <v>23</v>
      </c>
      <c r="G222" s="98" t="s">
        <v>2809</v>
      </c>
      <c r="H222" s="98" t="s">
        <v>156</v>
      </c>
      <c r="I222" s="98" t="s">
        <v>81</v>
      </c>
      <c r="J222" s="98" t="s">
        <v>84</v>
      </c>
      <c r="K222" s="98" t="s">
        <v>111</v>
      </c>
      <c r="L222" s="98" t="s">
        <v>969</v>
      </c>
    </row>
    <row r="223" spans="1:12" x14ac:dyDescent="0.4">
      <c r="A223" s="98" t="s">
        <v>4836</v>
      </c>
      <c r="B223" s="98" t="s">
        <v>961</v>
      </c>
      <c r="C223" s="98" t="s">
        <v>16</v>
      </c>
      <c r="D223" s="98" t="s">
        <v>1267</v>
      </c>
      <c r="E223" s="98" t="s">
        <v>2098</v>
      </c>
      <c r="F223" s="98" t="s">
        <v>23</v>
      </c>
      <c r="G223" s="98" t="s">
        <v>2099</v>
      </c>
      <c r="H223" s="98" t="s">
        <v>104</v>
      </c>
      <c r="I223" s="98" t="s">
        <v>137</v>
      </c>
      <c r="J223" s="98" t="s">
        <v>1270</v>
      </c>
      <c r="K223" s="98" t="s">
        <v>1271</v>
      </c>
      <c r="L223" s="98" t="s">
        <v>969</v>
      </c>
    </row>
    <row r="224" spans="1:12" x14ac:dyDescent="0.4">
      <c r="A224" s="98" t="s">
        <v>4837</v>
      </c>
      <c r="B224" s="98" t="s">
        <v>961</v>
      </c>
      <c r="C224" s="98" t="s">
        <v>16</v>
      </c>
      <c r="D224" s="98" t="s">
        <v>1267</v>
      </c>
      <c r="E224" s="98" t="s">
        <v>2100</v>
      </c>
      <c r="F224" s="98" t="s">
        <v>20</v>
      </c>
      <c r="G224" s="98" t="s">
        <v>2101</v>
      </c>
      <c r="H224" s="98" t="s">
        <v>104</v>
      </c>
      <c r="I224" s="98" t="s">
        <v>137</v>
      </c>
      <c r="J224" s="98" t="s">
        <v>1270</v>
      </c>
      <c r="K224" s="98" t="s">
        <v>1271</v>
      </c>
      <c r="L224" s="98" t="s">
        <v>969</v>
      </c>
    </row>
    <row r="225" spans="1:12" x14ac:dyDescent="0.4">
      <c r="A225" s="98" t="s">
        <v>2174</v>
      </c>
      <c r="B225" s="98" t="s">
        <v>961</v>
      </c>
      <c r="C225" s="98" t="s">
        <v>16</v>
      </c>
      <c r="D225" s="98" t="s">
        <v>1267</v>
      </c>
      <c r="E225" s="98" t="s">
        <v>1713</v>
      </c>
      <c r="F225" s="98" t="s">
        <v>23</v>
      </c>
      <c r="G225" s="98" t="s">
        <v>1986</v>
      </c>
      <c r="H225" s="98" t="s">
        <v>94</v>
      </c>
      <c r="I225" s="98" t="s">
        <v>137</v>
      </c>
      <c r="J225" s="98" t="s">
        <v>1270</v>
      </c>
      <c r="K225" s="98" t="s">
        <v>1271</v>
      </c>
      <c r="L225" s="98" t="s">
        <v>969</v>
      </c>
    </row>
    <row r="226" spans="1:12" x14ac:dyDescent="0.4">
      <c r="A226" s="98" t="s">
        <v>4838</v>
      </c>
      <c r="B226" s="98" t="s">
        <v>961</v>
      </c>
      <c r="C226" s="98" t="s">
        <v>16</v>
      </c>
      <c r="D226" s="98" t="s">
        <v>3963</v>
      </c>
      <c r="E226" s="98" t="s">
        <v>3964</v>
      </c>
      <c r="F226" s="98" t="s">
        <v>31</v>
      </c>
      <c r="G226" s="98" t="s">
        <v>3965</v>
      </c>
      <c r="H226" s="98" t="s">
        <v>105</v>
      </c>
      <c r="I226" s="98" t="s">
        <v>83</v>
      </c>
      <c r="J226" s="98" t="s">
        <v>154</v>
      </c>
      <c r="K226" s="98" t="s">
        <v>161</v>
      </c>
      <c r="L226" s="98" t="s">
        <v>969</v>
      </c>
    </row>
    <row r="227" spans="1:12" x14ac:dyDescent="0.4">
      <c r="A227" s="98" t="s">
        <v>4839</v>
      </c>
      <c r="B227" s="98" t="s">
        <v>961</v>
      </c>
      <c r="C227" s="98" t="s">
        <v>16</v>
      </c>
      <c r="D227" s="98" t="s">
        <v>3963</v>
      </c>
      <c r="E227" s="98" t="s">
        <v>3966</v>
      </c>
      <c r="F227" s="98" t="s">
        <v>36</v>
      </c>
      <c r="G227" s="98" t="s">
        <v>3967</v>
      </c>
      <c r="H227" s="98" t="s">
        <v>105</v>
      </c>
      <c r="I227" s="98" t="s">
        <v>83</v>
      </c>
      <c r="J227" s="98" t="s">
        <v>154</v>
      </c>
      <c r="K227" s="98" t="s">
        <v>161</v>
      </c>
      <c r="L227" s="98" t="s">
        <v>969</v>
      </c>
    </row>
    <row r="228" spans="1:12" x14ac:dyDescent="0.4">
      <c r="A228" s="98" t="s">
        <v>4840</v>
      </c>
      <c r="B228" s="98" t="s">
        <v>961</v>
      </c>
      <c r="C228" s="98" t="s">
        <v>16</v>
      </c>
      <c r="D228" s="98" t="s">
        <v>3963</v>
      </c>
      <c r="E228" s="98" t="s">
        <v>3968</v>
      </c>
      <c r="F228" s="98" t="s">
        <v>31</v>
      </c>
      <c r="G228" s="98" t="s">
        <v>3969</v>
      </c>
      <c r="H228" s="98" t="s">
        <v>105</v>
      </c>
      <c r="I228" s="98" t="s">
        <v>83</v>
      </c>
      <c r="J228" s="98" t="s">
        <v>154</v>
      </c>
      <c r="K228" s="98" t="s">
        <v>161</v>
      </c>
      <c r="L228" s="98" t="s">
        <v>969</v>
      </c>
    </row>
    <row r="229" spans="1:12" x14ac:dyDescent="0.4">
      <c r="A229" s="98" t="s">
        <v>4841</v>
      </c>
      <c r="B229" s="98" t="s">
        <v>961</v>
      </c>
      <c r="C229" s="98" t="s">
        <v>16</v>
      </c>
      <c r="D229" s="98" t="s">
        <v>3963</v>
      </c>
      <c r="E229" s="98" t="s">
        <v>3970</v>
      </c>
      <c r="F229" s="98" t="s">
        <v>31</v>
      </c>
      <c r="G229" s="98" t="s">
        <v>3971</v>
      </c>
      <c r="H229" s="98" t="s">
        <v>105</v>
      </c>
      <c r="I229" s="98" t="s">
        <v>83</v>
      </c>
      <c r="J229" s="98" t="s">
        <v>154</v>
      </c>
      <c r="K229" s="98" t="s">
        <v>161</v>
      </c>
      <c r="L229" s="98" t="s">
        <v>969</v>
      </c>
    </row>
    <row r="230" spans="1:12" x14ac:dyDescent="0.4">
      <c r="A230" s="98" t="s">
        <v>4842</v>
      </c>
      <c r="B230" s="98" t="s">
        <v>961</v>
      </c>
      <c r="C230" s="98" t="s">
        <v>16</v>
      </c>
      <c r="D230" s="98" t="s">
        <v>3963</v>
      </c>
      <c r="E230" s="98" t="s">
        <v>3972</v>
      </c>
      <c r="F230" s="98" t="s">
        <v>29</v>
      </c>
      <c r="G230" s="98" t="s">
        <v>3973</v>
      </c>
      <c r="H230" s="98" t="s">
        <v>105</v>
      </c>
      <c r="I230" s="98" t="s">
        <v>83</v>
      </c>
      <c r="J230" s="98" t="s">
        <v>154</v>
      </c>
      <c r="K230" s="98" t="s">
        <v>161</v>
      </c>
      <c r="L230" s="98" t="s">
        <v>969</v>
      </c>
    </row>
    <row r="231" spans="1:12" x14ac:dyDescent="0.4">
      <c r="A231" s="98" t="s">
        <v>4843</v>
      </c>
      <c r="B231" s="98" t="s">
        <v>961</v>
      </c>
      <c r="C231" s="98" t="s">
        <v>16</v>
      </c>
      <c r="D231" s="98" t="s">
        <v>3963</v>
      </c>
      <c r="E231" s="98" t="s">
        <v>3974</v>
      </c>
      <c r="F231" s="98" t="s">
        <v>29</v>
      </c>
      <c r="G231" s="98" t="s">
        <v>3975</v>
      </c>
      <c r="H231" s="98" t="s">
        <v>105</v>
      </c>
      <c r="I231" s="98" t="s">
        <v>83</v>
      </c>
      <c r="J231" s="98" t="s">
        <v>154</v>
      </c>
      <c r="K231" s="98" t="s">
        <v>161</v>
      </c>
      <c r="L231" s="98" t="s">
        <v>969</v>
      </c>
    </row>
    <row r="232" spans="1:12" x14ac:dyDescent="0.4">
      <c r="A232" s="98" t="s">
        <v>4844</v>
      </c>
      <c r="B232" s="98" t="s">
        <v>961</v>
      </c>
      <c r="C232" s="98" t="s">
        <v>16</v>
      </c>
      <c r="D232" s="98" t="s">
        <v>3963</v>
      </c>
      <c r="E232" s="98" t="s">
        <v>3976</v>
      </c>
      <c r="F232" s="98" t="s">
        <v>29</v>
      </c>
      <c r="G232" s="98" t="s">
        <v>3977</v>
      </c>
      <c r="H232" s="98" t="s">
        <v>105</v>
      </c>
      <c r="I232" s="98" t="s">
        <v>83</v>
      </c>
      <c r="J232" s="98" t="s">
        <v>154</v>
      </c>
      <c r="K232" s="98" t="s">
        <v>161</v>
      </c>
      <c r="L232" s="98" t="s">
        <v>969</v>
      </c>
    </row>
    <row r="233" spans="1:12" x14ac:dyDescent="0.4">
      <c r="A233" s="98" t="s">
        <v>4845</v>
      </c>
      <c r="B233" s="98" t="s">
        <v>961</v>
      </c>
      <c r="C233" s="98" t="s">
        <v>16</v>
      </c>
      <c r="D233" s="98" t="s">
        <v>1997</v>
      </c>
      <c r="E233" s="98" t="s">
        <v>1998</v>
      </c>
      <c r="F233" s="98" t="s">
        <v>31</v>
      </c>
      <c r="G233" s="98" t="s">
        <v>2239</v>
      </c>
      <c r="H233" s="98" t="s">
        <v>104</v>
      </c>
      <c r="I233" s="98" t="s">
        <v>83</v>
      </c>
      <c r="J233" s="98" t="s">
        <v>543</v>
      </c>
      <c r="K233" s="98" t="s">
        <v>578</v>
      </c>
      <c r="L233" s="98" t="s">
        <v>969</v>
      </c>
    </row>
    <row r="234" spans="1:12" x14ac:dyDescent="0.4">
      <c r="A234" s="98" t="s">
        <v>4846</v>
      </c>
      <c r="B234" s="98" t="s">
        <v>961</v>
      </c>
      <c r="C234" s="98" t="s">
        <v>16</v>
      </c>
      <c r="D234" s="98" t="s">
        <v>1997</v>
      </c>
      <c r="E234" s="98" t="s">
        <v>3978</v>
      </c>
      <c r="F234" s="98" t="s">
        <v>31</v>
      </c>
      <c r="G234" s="98" t="s">
        <v>3979</v>
      </c>
      <c r="H234" s="98" t="s">
        <v>104</v>
      </c>
      <c r="I234" s="98" t="s">
        <v>83</v>
      </c>
      <c r="J234" s="98" t="s">
        <v>543</v>
      </c>
      <c r="K234" s="98" t="s">
        <v>578</v>
      </c>
      <c r="L234" s="98" t="s">
        <v>969</v>
      </c>
    </row>
    <row r="235" spans="1:12" x14ac:dyDescent="0.4">
      <c r="A235" s="98" t="s">
        <v>4847</v>
      </c>
      <c r="B235" s="98" t="s">
        <v>961</v>
      </c>
      <c r="C235" s="98" t="s">
        <v>16</v>
      </c>
      <c r="D235" s="98" t="s">
        <v>1997</v>
      </c>
      <c r="E235" s="98" t="s">
        <v>3980</v>
      </c>
      <c r="F235" s="98" t="s">
        <v>31</v>
      </c>
      <c r="G235" s="98" t="s">
        <v>3981</v>
      </c>
      <c r="H235" s="98" t="s">
        <v>104</v>
      </c>
      <c r="I235" s="98" t="s">
        <v>83</v>
      </c>
      <c r="J235" s="98" t="s">
        <v>543</v>
      </c>
      <c r="K235" s="98" t="s">
        <v>578</v>
      </c>
      <c r="L235" s="98" t="s">
        <v>969</v>
      </c>
    </row>
    <row r="236" spans="1:12" x14ac:dyDescent="0.4">
      <c r="A236" s="98" t="s">
        <v>4848</v>
      </c>
      <c r="B236" s="98" t="s">
        <v>961</v>
      </c>
      <c r="C236" s="98" t="s">
        <v>16</v>
      </c>
      <c r="D236" s="98" t="s">
        <v>1997</v>
      </c>
      <c r="E236" s="98" t="s">
        <v>3982</v>
      </c>
      <c r="F236" s="98" t="s">
        <v>31</v>
      </c>
      <c r="G236" s="98" t="s">
        <v>3983</v>
      </c>
      <c r="H236" s="98" t="s">
        <v>104</v>
      </c>
      <c r="I236" s="98" t="s">
        <v>83</v>
      </c>
      <c r="J236" s="98" t="s">
        <v>543</v>
      </c>
      <c r="K236" s="98" t="s">
        <v>578</v>
      </c>
      <c r="L236" s="98" t="s">
        <v>969</v>
      </c>
    </row>
    <row r="237" spans="1:12" x14ac:dyDescent="0.4">
      <c r="A237" s="98" t="s">
        <v>4849</v>
      </c>
      <c r="B237" s="98" t="s">
        <v>961</v>
      </c>
      <c r="C237" s="98" t="s">
        <v>16</v>
      </c>
      <c r="D237" s="98" t="s">
        <v>1997</v>
      </c>
      <c r="E237" s="98" t="s">
        <v>3984</v>
      </c>
      <c r="F237" s="98" t="s">
        <v>23</v>
      </c>
      <c r="G237" s="98" t="s">
        <v>3985</v>
      </c>
      <c r="H237" s="98" t="s">
        <v>104</v>
      </c>
      <c r="I237" s="98" t="s">
        <v>83</v>
      </c>
      <c r="J237" s="98" t="s">
        <v>543</v>
      </c>
      <c r="K237" s="98" t="s">
        <v>578</v>
      </c>
      <c r="L237" s="98" t="s">
        <v>969</v>
      </c>
    </row>
    <row r="238" spans="1:12" x14ac:dyDescent="0.4">
      <c r="A238" s="98" t="s">
        <v>4850</v>
      </c>
      <c r="B238" s="98" t="s">
        <v>961</v>
      </c>
      <c r="C238" s="98" t="s">
        <v>16</v>
      </c>
      <c r="D238" s="98" t="s">
        <v>1997</v>
      </c>
      <c r="E238" s="98" t="s">
        <v>3040</v>
      </c>
      <c r="F238" s="98" t="s">
        <v>23</v>
      </c>
      <c r="G238" s="98" t="s">
        <v>3160</v>
      </c>
      <c r="H238" s="98" t="s">
        <v>104</v>
      </c>
      <c r="I238" s="98" t="s">
        <v>83</v>
      </c>
      <c r="J238" s="98" t="s">
        <v>543</v>
      </c>
      <c r="K238" s="98" t="s">
        <v>578</v>
      </c>
      <c r="L238" s="98" t="s">
        <v>969</v>
      </c>
    </row>
    <row r="239" spans="1:12" x14ac:dyDescent="0.4">
      <c r="A239" s="98" t="s">
        <v>3223</v>
      </c>
      <c r="B239" s="98" t="s">
        <v>961</v>
      </c>
      <c r="C239" s="98" t="s">
        <v>16</v>
      </c>
      <c r="D239" s="98" t="s">
        <v>1997</v>
      </c>
      <c r="E239" s="98" t="s">
        <v>2102</v>
      </c>
      <c r="F239" s="98" t="s">
        <v>31</v>
      </c>
      <c r="G239" s="98" t="s">
        <v>2240</v>
      </c>
      <c r="H239" s="98" t="s">
        <v>104</v>
      </c>
      <c r="I239" s="98" t="s">
        <v>83</v>
      </c>
      <c r="J239" s="98" t="s">
        <v>543</v>
      </c>
      <c r="K239" s="98" t="s">
        <v>578</v>
      </c>
      <c r="L239" s="98" t="s">
        <v>969</v>
      </c>
    </row>
    <row r="240" spans="1:12" x14ac:dyDescent="0.4">
      <c r="A240" s="98" t="s">
        <v>4851</v>
      </c>
      <c r="B240" s="98" t="s">
        <v>961</v>
      </c>
      <c r="C240" s="98" t="s">
        <v>16</v>
      </c>
      <c r="D240" s="98" t="s">
        <v>1997</v>
      </c>
      <c r="E240" s="98" t="s">
        <v>2103</v>
      </c>
      <c r="F240" s="98" t="s">
        <v>31</v>
      </c>
      <c r="G240" s="98" t="s">
        <v>2241</v>
      </c>
      <c r="H240" s="98" t="s">
        <v>104</v>
      </c>
      <c r="I240" s="98" t="s">
        <v>83</v>
      </c>
      <c r="J240" s="98" t="s">
        <v>543</v>
      </c>
      <c r="K240" s="98" t="s">
        <v>578</v>
      </c>
      <c r="L240" s="98" t="s">
        <v>969</v>
      </c>
    </row>
    <row r="241" spans="1:12" x14ac:dyDescent="0.4">
      <c r="A241" s="98" t="s">
        <v>3224</v>
      </c>
      <c r="B241" s="98" t="s">
        <v>961</v>
      </c>
      <c r="C241" s="98" t="s">
        <v>16</v>
      </c>
      <c r="D241" s="98" t="s">
        <v>1997</v>
      </c>
      <c r="E241" s="98" t="s">
        <v>1999</v>
      </c>
      <c r="F241" s="98" t="s">
        <v>23</v>
      </c>
      <c r="G241" s="98" t="s">
        <v>2242</v>
      </c>
      <c r="H241" s="98" t="s">
        <v>104</v>
      </c>
      <c r="I241" s="98" t="s">
        <v>83</v>
      </c>
      <c r="J241" s="98" t="s">
        <v>543</v>
      </c>
      <c r="K241" s="98" t="s">
        <v>578</v>
      </c>
      <c r="L241" s="98" t="s">
        <v>969</v>
      </c>
    </row>
    <row r="242" spans="1:12" x14ac:dyDescent="0.4">
      <c r="A242" s="98" t="s">
        <v>4852</v>
      </c>
      <c r="B242" s="98" t="s">
        <v>961</v>
      </c>
      <c r="C242" s="98" t="s">
        <v>16</v>
      </c>
      <c r="D242" s="98" t="s">
        <v>1997</v>
      </c>
      <c r="E242" s="98" t="s">
        <v>2104</v>
      </c>
      <c r="F242" s="98" t="s">
        <v>23</v>
      </c>
      <c r="G242" s="98" t="s">
        <v>2243</v>
      </c>
      <c r="H242" s="98" t="s">
        <v>104</v>
      </c>
      <c r="I242" s="98" t="s">
        <v>83</v>
      </c>
      <c r="J242" s="98" t="s">
        <v>543</v>
      </c>
      <c r="K242" s="98" t="s">
        <v>578</v>
      </c>
      <c r="L242" s="98" t="s">
        <v>969</v>
      </c>
    </row>
    <row r="243" spans="1:12" x14ac:dyDescent="0.4">
      <c r="A243" s="98" t="s">
        <v>4853</v>
      </c>
      <c r="B243" s="98" t="s">
        <v>961</v>
      </c>
      <c r="C243" s="98" t="s">
        <v>16</v>
      </c>
      <c r="D243" s="98" t="s">
        <v>1997</v>
      </c>
      <c r="E243" s="98" t="s">
        <v>2000</v>
      </c>
      <c r="F243" s="98" t="s">
        <v>31</v>
      </c>
      <c r="G243" s="98" t="s">
        <v>2244</v>
      </c>
      <c r="H243" s="98" t="s">
        <v>104</v>
      </c>
      <c r="I243" s="98" t="s">
        <v>83</v>
      </c>
      <c r="J243" s="98" t="s">
        <v>543</v>
      </c>
      <c r="K243" s="98" t="s">
        <v>578</v>
      </c>
      <c r="L243" s="98" t="s">
        <v>969</v>
      </c>
    </row>
    <row r="244" spans="1:12" x14ac:dyDescent="0.4">
      <c r="A244" s="98" t="s">
        <v>4854</v>
      </c>
      <c r="B244" s="98" t="s">
        <v>961</v>
      </c>
      <c r="C244" s="98" t="s">
        <v>16</v>
      </c>
      <c r="D244" s="98" t="s">
        <v>1997</v>
      </c>
      <c r="E244" s="98" t="s">
        <v>2105</v>
      </c>
      <c r="F244" s="98" t="s">
        <v>31</v>
      </c>
      <c r="G244" s="98" t="s">
        <v>2245</v>
      </c>
      <c r="H244" s="98" t="s">
        <v>104</v>
      </c>
      <c r="I244" s="98" t="s">
        <v>83</v>
      </c>
      <c r="J244" s="98" t="s">
        <v>543</v>
      </c>
      <c r="K244" s="98" t="s">
        <v>578</v>
      </c>
      <c r="L244" s="98" t="s">
        <v>969</v>
      </c>
    </row>
    <row r="245" spans="1:12" x14ac:dyDescent="0.4">
      <c r="A245" s="98" t="s">
        <v>4855</v>
      </c>
      <c r="B245" s="98" t="s">
        <v>961</v>
      </c>
      <c r="C245" s="98" t="s">
        <v>16</v>
      </c>
      <c r="D245" s="98" t="s">
        <v>1997</v>
      </c>
      <c r="E245" s="98" t="s">
        <v>2001</v>
      </c>
      <c r="F245" s="98" t="s">
        <v>23</v>
      </c>
      <c r="G245" s="98" t="s">
        <v>2358</v>
      </c>
      <c r="H245" s="98" t="s">
        <v>104</v>
      </c>
      <c r="I245" s="98" t="s">
        <v>83</v>
      </c>
      <c r="J245" s="98" t="s">
        <v>543</v>
      </c>
      <c r="K245" s="98" t="s">
        <v>578</v>
      </c>
      <c r="L245" s="98" t="s">
        <v>969</v>
      </c>
    </row>
    <row r="246" spans="1:12" x14ac:dyDescent="0.4">
      <c r="A246" s="98" t="s">
        <v>4856</v>
      </c>
      <c r="B246" s="98" t="s">
        <v>961</v>
      </c>
      <c r="C246" s="98" t="s">
        <v>16</v>
      </c>
      <c r="D246" s="98" t="s">
        <v>1997</v>
      </c>
      <c r="E246" s="98" t="s">
        <v>2106</v>
      </c>
      <c r="F246" s="98" t="s">
        <v>23</v>
      </c>
      <c r="G246" s="98" t="s">
        <v>2246</v>
      </c>
      <c r="H246" s="98" t="s">
        <v>104</v>
      </c>
      <c r="I246" s="98" t="s">
        <v>83</v>
      </c>
      <c r="J246" s="98" t="s">
        <v>543</v>
      </c>
      <c r="K246" s="98" t="s">
        <v>578</v>
      </c>
      <c r="L246" s="98" t="s">
        <v>969</v>
      </c>
    </row>
    <row r="247" spans="1:12" x14ac:dyDescent="0.4">
      <c r="A247" s="98" t="s">
        <v>4857</v>
      </c>
      <c r="B247" s="98" t="s">
        <v>961</v>
      </c>
      <c r="C247" s="98" t="s">
        <v>16</v>
      </c>
      <c r="D247" s="98" t="s">
        <v>1997</v>
      </c>
      <c r="E247" s="98" t="s">
        <v>3041</v>
      </c>
      <c r="F247" s="98" t="s">
        <v>23</v>
      </c>
      <c r="G247" s="98" t="s">
        <v>3161</v>
      </c>
      <c r="H247" s="98" t="s">
        <v>104</v>
      </c>
      <c r="I247" s="98" t="s">
        <v>83</v>
      </c>
      <c r="J247" s="98" t="s">
        <v>543</v>
      </c>
      <c r="K247" s="98" t="s">
        <v>578</v>
      </c>
      <c r="L247" s="98" t="s">
        <v>969</v>
      </c>
    </row>
    <row r="248" spans="1:12" x14ac:dyDescent="0.4">
      <c r="A248" s="98" t="s">
        <v>3225</v>
      </c>
      <c r="B248" s="98" t="s">
        <v>961</v>
      </c>
      <c r="C248" s="98" t="s">
        <v>16</v>
      </c>
      <c r="D248" s="98" t="s">
        <v>1997</v>
      </c>
      <c r="E248" s="98" t="s">
        <v>2002</v>
      </c>
      <c r="F248" s="98" t="s">
        <v>31</v>
      </c>
      <c r="G248" s="98" t="s">
        <v>2247</v>
      </c>
      <c r="H248" s="98" t="s">
        <v>104</v>
      </c>
      <c r="I248" s="98" t="s">
        <v>83</v>
      </c>
      <c r="J248" s="98" t="s">
        <v>543</v>
      </c>
      <c r="K248" s="98" t="s">
        <v>578</v>
      </c>
      <c r="L248" s="98" t="s">
        <v>969</v>
      </c>
    </row>
    <row r="249" spans="1:12" x14ac:dyDescent="0.4">
      <c r="A249" s="98" t="s">
        <v>2646</v>
      </c>
      <c r="B249" s="98" t="s">
        <v>961</v>
      </c>
      <c r="C249" s="98" t="s">
        <v>16</v>
      </c>
      <c r="D249" s="98" t="s">
        <v>2307</v>
      </c>
      <c r="E249" s="98" t="s">
        <v>1869</v>
      </c>
      <c r="F249" s="98" t="s">
        <v>23</v>
      </c>
      <c r="G249" s="98" t="s">
        <v>2360</v>
      </c>
      <c r="H249" s="98" t="s">
        <v>99</v>
      </c>
      <c r="I249" s="98" t="s">
        <v>89</v>
      </c>
      <c r="J249" s="98" t="s">
        <v>88</v>
      </c>
      <c r="K249" s="98" t="s">
        <v>1870</v>
      </c>
      <c r="L249" s="98" t="s">
        <v>969</v>
      </c>
    </row>
    <row r="250" spans="1:12" x14ac:dyDescent="0.4">
      <c r="A250" s="98" t="s">
        <v>2647</v>
      </c>
      <c r="B250" s="98" t="s">
        <v>961</v>
      </c>
      <c r="C250" s="98" t="s">
        <v>16</v>
      </c>
      <c r="D250" s="98" t="s">
        <v>2307</v>
      </c>
      <c r="E250" s="98" t="s">
        <v>1871</v>
      </c>
      <c r="F250" s="98" t="s">
        <v>23</v>
      </c>
      <c r="G250" s="98" t="s">
        <v>2361</v>
      </c>
      <c r="H250" s="98" t="s">
        <v>99</v>
      </c>
      <c r="I250" s="98" t="s">
        <v>89</v>
      </c>
      <c r="J250" s="98" t="s">
        <v>88</v>
      </c>
      <c r="K250" s="98" t="s">
        <v>1870</v>
      </c>
      <c r="L250" s="98" t="s">
        <v>969</v>
      </c>
    </row>
    <row r="251" spans="1:12" x14ac:dyDescent="0.4">
      <c r="A251" s="98" t="s">
        <v>4858</v>
      </c>
      <c r="B251" s="98" t="s">
        <v>961</v>
      </c>
      <c r="C251" s="98" t="s">
        <v>16</v>
      </c>
      <c r="D251" s="98" t="s">
        <v>2309</v>
      </c>
      <c r="E251" s="98" t="s">
        <v>90</v>
      </c>
      <c r="F251" s="98" t="s">
        <v>23</v>
      </c>
      <c r="G251" s="98" t="s">
        <v>3986</v>
      </c>
      <c r="H251" s="98" t="s">
        <v>104</v>
      </c>
      <c r="I251" s="98" t="s">
        <v>1029</v>
      </c>
      <c r="J251" s="98" t="s">
        <v>1030</v>
      </c>
      <c r="K251" s="98" t="s">
        <v>1031</v>
      </c>
      <c r="L251" s="98" t="s">
        <v>969</v>
      </c>
    </row>
    <row r="252" spans="1:12" x14ac:dyDescent="0.4">
      <c r="A252" s="98" t="s">
        <v>4859</v>
      </c>
      <c r="B252" s="98" t="s">
        <v>961</v>
      </c>
      <c r="C252" s="98" t="s">
        <v>16</v>
      </c>
      <c r="D252" s="98" t="s">
        <v>2309</v>
      </c>
      <c r="E252" s="98" t="s">
        <v>2761</v>
      </c>
      <c r="F252" s="98" t="s">
        <v>23</v>
      </c>
      <c r="G252" s="98" t="s">
        <v>3162</v>
      </c>
      <c r="H252" s="98" t="s">
        <v>104</v>
      </c>
      <c r="I252" s="98" t="s">
        <v>1029</v>
      </c>
      <c r="J252" s="98" t="s">
        <v>1030</v>
      </c>
      <c r="K252" s="98" t="s">
        <v>1031</v>
      </c>
      <c r="L252" s="98" t="s">
        <v>969</v>
      </c>
    </row>
    <row r="253" spans="1:12" x14ac:dyDescent="0.4">
      <c r="A253" s="98" t="s">
        <v>4860</v>
      </c>
      <c r="B253" s="98" t="s">
        <v>961</v>
      </c>
      <c r="C253" s="98" t="s">
        <v>16</v>
      </c>
      <c r="D253" s="98" t="s">
        <v>2309</v>
      </c>
      <c r="E253" s="98" t="s">
        <v>4861</v>
      </c>
      <c r="F253" s="98" t="s">
        <v>23</v>
      </c>
      <c r="G253" s="98" t="s">
        <v>3163</v>
      </c>
      <c r="H253" s="98" t="s">
        <v>104</v>
      </c>
      <c r="I253" s="98" t="s">
        <v>1029</v>
      </c>
      <c r="J253" s="98" t="s">
        <v>1030</v>
      </c>
      <c r="K253" s="98" t="s">
        <v>1031</v>
      </c>
      <c r="L253" s="98" t="s">
        <v>969</v>
      </c>
    </row>
    <row r="254" spans="1:12" x14ac:dyDescent="0.4">
      <c r="A254" s="98" t="s">
        <v>4862</v>
      </c>
      <c r="B254" s="98" t="s">
        <v>961</v>
      </c>
      <c r="C254" s="98" t="s">
        <v>16</v>
      </c>
      <c r="D254" s="98" t="s">
        <v>580</v>
      </c>
      <c r="E254" s="98" t="s">
        <v>3993</v>
      </c>
      <c r="F254" s="98" t="s">
        <v>23</v>
      </c>
      <c r="G254" s="98" t="s">
        <v>3994</v>
      </c>
      <c r="H254" s="98" t="s">
        <v>98</v>
      </c>
      <c r="I254" s="98" t="s">
        <v>85</v>
      </c>
      <c r="J254" s="98" t="s">
        <v>190</v>
      </c>
      <c r="K254" s="98" t="s">
        <v>3995</v>
      </c>
      <c r="L254" s="98" t="s">
        <v>969</v>
      </c>
    </row>
    <row r="255" spans="1:12" x14ac:dyDescent="0.4">
      <c r="A255" s="98" t="s">
        <v>4863</v>
      </c>
      <c r="B255" s="98" t="s">
        <v>961</v>
      </c>
      <c r="C255" s="98" t="s">
        <v>16</v>
      </c>
      <c r="D255" s="98" t="s">
        <v>580</v>
      </c>
      <c r="E255" s="98" t="s">
        <v>3996</v>
      </c>
      <c r="F255" s="98" t="s">
        <v>23</v>
      </c>
      <c r="G255" s="98" t="s">
        <v>3997</v>
      </c>
      <c r="H255" s="98" t="s">
        <v>98</v>
      </c>
      <c r="I255" s="98" t="s">
        <v>85</v>
      </c>
      <c r="J255" s="98" t="s">
        <v>190</v>
      </c>
      <c r="K255" s="98" t="s">
        <v>3995</v>
      </c>
      <c r="L255" s="98" t="s">
        <v>969</v>
      </c>
    </row>
    <row r="256" spans="1:12" x14ac:dyDescent="0.4">
      <c r="A256" s="98" t="s">
        <v>2648</v>
      </c>
      <c r="B256" s="98" t="s">
        <v>961</v>
      </c>
      <c r="C256" s="98" t="s">
        <v>16</v>
      </c>
      <c r="D256" s="98" t="s">
        <v>117</v>
      </c>
      <c r="E256" s="98" t="s">
        <v>1714</v>
      </c>
      <c r="F256" s="98" t="s">
        <v>23</v>
      </c>
      <c r="G256" s="98" t="s">
        <v>2362</v>
      </c>
      <c r="H256" s="98" t="s">
        <v>149</v>
      </c>
      <c r="I256" s="98" t="s">
        <v>81</v>
      </c>
      <c r="J256" s="98" t="s">
        <v>84</v>
      </c>
      <c r="K256" s="98" t="s">
        <v>111</v>
      </c>
      <c r="L256" s="98" t="s">
        <v>969</v>
      </c>
    </row>
    <row r="257" spans="1:12" x14ac:dyDescent="0.4">
      <c r="A257" s="98" t="s">
        <v>4864</v>
      </c>
      <c r="B257" s="98" t="s">
        <v>961</v>
      </c>
      <c r="C257" s="98" t="s">
        <v>16</v>
      </c>
      <c r="D257" s="98" t="s">
        <v>117</v>
      </c>
      <c r="E257" s="98" t="s">
        <v>3042</v>
      </c>
      <c r="F257" s="98" t="s">
        <v>23</v>
      </c>
      <c r="G257" s="98" t="s">
        <v>3164</v>
      </c>
      <c r="H257" s="98" t="s">
        <v>149</v>
      </c>
      <c r="I257" s="98" t="s">
        <v>81</v>
      </c>
      <c r="J257" s="98" t="s">
        <v>84</v>
      </c>
      <c r="K257" s="98" t="s">
        <v>111</v>
      </c>
      <c r="L257" s="98" t="s">
        <v>969</v>
      </c>
    </row>
    <row r="258" spans="1:12" x14ac:dyDescent="0.4">
      <c r="A258" s="98" t="s">
        <v>2175</v>
      </c>
      <c r="B258" s="98" t="s">
        <v>961</v>
      </c>
      <c r="C258" s="98" t="s">
        <v>16</v>
      </c>
      <c r="D258" s="98" t="s">
        <v>117</v>
      </c>
      <c r="E258" s="98" t="s">
        <v>1715</v>
      </c>
      <c r="F258" s="98" t="s">
        <v>23</v>
      </c>
      <c r="G258" s="98" t="s">
        <v>1987</v>
      </c>
      <c r="H258" s="98" t="s">
        <v>149</v>
      </c>
      <c r="I258" s="98" t="s">
        <v>81</v>
      </c>
      <c r="J258" s="98" t="s">
        <v>84</v>
      </c>
      <c r="K258" s="98" t="s">
        <v>111</v>
      </c>
      <c r="L258" s="98" t="s">
        <v>969</v>
      </c>
    </row>
    <row r="259" spans="1:12" x14ac:dyDescent="0.4">
      <c r="A259" s="98" t="s">
        <v>4865</v>
      </c>
      <c r="B259" s="98" t="s">
        <v>961</v>
      </c>
      <c r="C259" s="98" t="s">
        <v>16</v>
      </c>
      <c r="D259" s="98" t="s">
        <v>117</v>
      </c>
      <c r="E259" s="98" t="s">
        <v>3043</v>
      </c>
      <c r="F259" s="98" t="s">
        <v>23</v>
      </c>
      <c r="G259" s="98" t="s">
        <v>3165</v>
      </c>
      <c r="H259" s="98" t="s">
        <v>149</v>
      </c>
      <c r="I259" s="98" t="s">
        <v>81</v>
      </c>
      <c r="J259" s="98" t="s">
        <v>84</v>
      </c>
      <c r="K259" s="98" t="s">
        <v>111</v>
      </c>
      <c r="L259" s="98" t="s">
        <v>969</v>
      </c>
    </row>
    <row r="260" spans="1:12" x14ac:dyDescent="0.4">
      <c r="A260" s="98" t="s">
        <v>4866</v>
      </c>
      <c r="B260" s="98" t="s">
        <v>961</v>
      </c>
      <c r="C260" s="98" t="s">
        <v>16</v>
      </c>
      <c r="D260" s="98" t="s">
        <v>117</v>
      </c>
      <c r="E260" s="98" t="s">
        <v>3044</v>
      </c>
      <c r="F260" s="98" t="s">
        <v>23</v>
      </c>
      <c r="G260" s="98" t="s">
        <v>3166</v>
      </c>
      <c r="H260" s="98" t="s">
        <v>149</v>
      </c>
      <c r="I260" s="98" t="s">
        <v>81</v>
      </c>
      <c r="J260" s="98" t="s">
        <v>84</v>
      </c>
      <c r="K260" s="98" t="s">
        <v>111</v>
      </c>
      <c r="L260" s="98" t="s">
        <v>969</v>
      </c>
    </row>
    <row r="261" spans="1:12" x14ac:dyDescent="0.4">
      <c r="A261" s="98" t="s">
        <v>3226</v>
      </c>
      <c r="B261" s="98" t="s">
        <v>961</v>
      </c>
      <c r="C261" s="98" t="s">
        <v>16</v>
      </c>
      <c r="D261" s="98" t="s">
        <v>117</v>
      </c>
      <c r="E261" s="98" t="s">
        <v>3045</v>
      </c>
      <c r="F261" s="98" t="s">
        <v>31</v>
      </c>
      <c r="G261" s="98" t="s">
        <v>3167</v>
      </c>
      <c r="H261" s="98" t="s">
        <v>149</v>
      </c>
      <c r="I261" s="98" t="s">
        <v>81</v>
      </c>
      <c r="J261" s="98" t="s">
        <v>84</v>
      </c>
      <c r="K261" s="98" t="s">
        <v>111</v>
      </c>
      <c r="L261" s="98" t="s">
        <v>969</v>
      </c>
    </row>
    <row r="262" spans="1:12" x14ac:dyDescent="0.4">
      <c r="A262" s="98" t="s">
        <v>3227</v>
      </c>
      <c r="B262" s="98" t="s">
        <v>961</v>
      </c>
      <c r="C262" s="98" t="s">
        <v>16</v>
      </c>
      <c r="D262" s="98" t="s">
        <v>117</v>
      </c>
      <c r="E262" s="98" t="s">
        <v>3046</v>
      </c>
      <c r="F262" s="98" t="s">
        <v>31</v>
      </c>
      <c r="G262" s="98" t="s">
        <v>3168</v>
      </c>
      <c r="H262" s="98" t="s">
        <v>149</v>
      </c>
      <c r="I262" s="98" t="s">
        <v>81</v>
      </c>
      <c r="J262" s="98" t="s">
        <v>84</v>
      </c>
      <c r="K262" s="98" t="s">
        <v>111</v>
      </c>
      <c r="L262" s="98" t="s">
        <v>969</v>
      </c>
    </row>
    <row r="263" spans="1:12" x14ac:dyDescent="0.4">
      <c r="A263" s="98" t="s">
        <v>2649</v>
      </c>
      <c r="B263" s="98" t="s">
        <v>961</v>
      </c>
      <c r="C263" s="98" t="s">
        <v>16</v>
      </c>
      <c r="D263" s="98" t="s">
        <v>117</v>
      </c>
      <c r="E263" s="98" t="s">
        <v>1716</v>
      </c>
      <c r="F263" s="98" t="s">
        <v>23</v>
      </c>
      <c r="G263" s="98" t="s">
        <v>2363</v>
      </c>
      <c r="H263" s="98" t="s">
        <v>162</v>
      </c>
      <c r="I263" s="98" t="s">
        <v>153</v>
      </c>
      <c r="J263" s="98" t="s">
        <v>95</v>
      </c>
      <c r="K263" s="98" t="s">
        <v>111</v>
      </c>
      <c r="L263" s="98" t="s">
        <v>969</v>
      </c>
    </row>
    <row r="264" spans="1:12" x14ac:dyDescent="0.4">
      <c r="A264" s="98" t="s">
        <v>2650</v>
      </c>
      <c r="B264" s="98" t="s">
        <v>961</v>
      </c>
      <c r="C264" s="98" t="s">
        <v>16</v>
      </c>
      <c r="D264" s="98" t="s">
        <v>117</v>
      </c>
      <c r="E264" s="98" t="s">
        <v>1717</v>
      </c>
      <c r="F264" s="98" t="s">
        <v>23</v>
      </c>
      <c r="G264" s="98" t="s">
        <v>2364</v>
      </c>
      <c r="H264" s="98" t="s">
        <v>162</v>
      </c>
      <c r="I264" s="98" t="s">
        <v>153</v>
      </c>
      <c r="J264" s="98" t="s">
        <v>95</v>
      </c>
      <c r="K264" s="98" t="s">
        <v>111</v>
      </c>
      <c r="L264" s="98" t="s">
        <v>969</v>
      </c>
    </row>
    <row r="265" spans="1:12" x14ac:dyDescent="0.4">
      <c r="A265" s="98" t="s">
        <v>4867</v>
      </c>
      <c r="B265" s="98" t="s">
        <v>961</v>
      </c>
      <c r="C265" s="98" t="s">
        <v>16</v>
      </c>
      <c r="D265" s="98" t="s">
        <v>117</v>
      </c>
      <c r="E265" s="98" t="s">
        <v>3998</v>
      </c>
      <c r="F265" s="98" t="s">
        <v>23</v>
      </c>
      <c r="G265" s="98" t="s">
        <v>3999</v>
      </c>
      <c r="H265" s="98" t="s">
        <v>134</v>
      </c>
      <c r="I265" s="98" t="s">
        <v>85</v>
      </c>
      <c r="J265" s="98" t="s">
        <v>84</v>
      </c>
      <c r="K265" s="98" t="s">
        <v>159</v>
      </c>
      <c r="L265" s="98" t="s">
        <v>969</v>
      </c>
    </row>
    <row r="266" spans="1:12" x14ac:dyDescent="0.4">
      <c r="A266" s="98" t="s">
        <v>2651</v>
      </c>
      <c r="B266" s="98" t="s">
        <v>961</v>
      </c>
      <c r="C266" s="98" t="s">
        <v>16</v>
      </c>
      <c r="D266" s="98" t="s">
        <v>117</v>
      </c>
      <c r="E266" s="98" t="s">
        <v>1718</v>
      </c>
      <c r="F266" s="98" t="s">
        <v>23</v>
      </c>
      <c r="G266" s="98" t="s">
        <v>2365</v>
      </c>
      <c r="H266" s="98" t="s">
        <v>134</v>
      </c>
      <c r="I266" s="98" t="s">
        <v>153</v>
      </c>
      <c r="J266" s="98" t="s">
        <v>95</v>
      </c>
      <c r="K266" s="98" t="s">
        <v>111</v>
      </c>
      <c r="L266" s="98" t="s">
        <v>969</v>
      </c>
    </row>
    <row r="267" spans="1:12" x14ac:dyDescent="0.4">
      <c r="A267" s="98" t="s">
        <v>4868</v>
      </c>
      <c r="B267" s="98" t="s">
        <v>961</v>
      </c>
      <c r="C267" s="98" t="s">
        <v>16</v>
      </c>
      <c r="D267" s="98" t="s">
        <v>117</v>
      </c>
      <c r="E267" s="98" t="s">
        <v>3047</v>
      </c>
      <c r="F267" s="98" t="s">
        <v>23</v>
      </c>
      <c r="G267" s="98" t="s">
        <v>3169</v>
      </c>
      <c r="H267" s="98" t="s">
        <v>118</v>
      </c>
      <c r="I267" s="98" t="s">
        <v>153</v>
      </c>
      <c r="J267" s="98" t="s">
        <v>93</v>
      </c>
      <c r="K267" s="98" t="s">
        <v>111</v>
      </c>
      <c r="L267" s="98" t="s">
        <v>969</v>
      </c>
    </row>
    <row r="268" spans="1:12" x14ac:dyDescent="0.4">
      <c r="A268" s="98" t="s">
        <v>2652</v>
      </c>
      <c r="B268" s="98" t="s">
        <v>961</v>
      </c>
      <c r="C268" s="98" t="s">
        <v>16</v>
      </c>
      <c r="D268" s="98" t="s">
        <v>117</v>
      </c>
      <c r="E268" s="98" t="s">
        <v>2765</v>
      </c>
      <c r="F268" s="98" t="s">
        <v>23</v>
      </c>
      <c r="G268" s="98" t="s">
        <v>2366</v>
      </c>
      <c r="H268" s="98" t="s">
        <v>170</v>
      </c>
      <c r="I268" s="98" t="s">
        <v>81</v>
      </c>
      <c r="J268" s="98" t="s">
        <v>84</v>
      </c>
      <c r="K268" s="98" t="s">
        <v>111</v>
      </c>
      <c r="L268" s="98" t="s">
        <v>969</v>
      </c>
    </row>
    <row r="269" spans="1:12" x14ac:dyDescent="0.4">
      <c r="A269" s="98" t="s">
        <v>2653</v>
      </c>
      <c r="B269" s="98" t="s">
        <v>961</v>
      </c>
      <c r="C269" s="98" t="s">
        <v>16</v>
      </c>
      <c r="D269" s="98" t="s">
        <v>117</v>
      </c>
      <c r="E269" s="98" t="s">
        <v>2766</v>
      </c>
      <c r="F269" s="98" t="s">
        <v>23</v>
      </c>
      <c r="G269" s="98" t="s">
        <v>2367</v>
      </c>
      <c r="H269" s="98" t="s">
        <v>170</v>
      </c>
      <c r="I269" s="98" t="s">
        <v>81</v>
      </c>
      <c r="J269" s="98" t="s">
        <v>84</v>
      </c>
      <c r="K269" s="98" t="s">
        <v>111</v>
      </c>
      <c r="L269" s="98" t="s">
        <v>969</v>
      </c>
    </row>
    <row r="270" spans="1:12" x14ac:dyDescent="0.4">
      <c r="A270" s="98" t="s">
        <v>2654</v>
      </c>
      <c r="B270" s="98" t="s">
        <v>961</v>
      </c>
      <c r="C270" s="98" t="s">
        <v>16</v>
      </c>
      <c r="D270" s="98" t="s">
        <v>117</v>
      </c>
      <c r="E270" s="98" t="s">
        <v>2767</v>
      </c>
      <c r="F270" s="98" t="s">
        <v>23</v>
      </c>
      <c r="G270" s="98" t="s">
        <v>2368</v>
      </c>
      <c r="H270" s="98" t="s">
        <v>170</v>
      </c>
      <c r="I270" s="98" t="s">
        <v>81</v>
      </c>
      <c r="J270" s="98" t="s">
        <v>84</v>
      </c>
      <c r="K270" s="98" t="s">
        <v>111</v>
      </c>
      <c r="L270" s="98" t="s">
        <v>969</v>
      </c>
    </row>
    <row r="271" spans="1:12" x14ac:dyDescent="0.4">
      <c r="A271" s="98" t="s">
        <v>2655</v>
      </c>
      <c r="B271" s="98" t="s">
        <v>961</v>
      </c>
      <c r="C271" s="98" t="s">
        <v>16</v>
      </c>
      <c r="D271" s="98" t="s">
        <v>117</v>
      </c>
      <c r="E271" s="98" t="s">
        <v>2768</v>
      </c>
      <c r="F271" s="98" t="s">
        <v>23</v>
      </c>
      <c r="G271" s="98" t="s">
        <v>2369</v>
      </c>
      <c r="H271" s="98" t="s">
        <v>170</v>
      </c>
      <c r="I271" s="98" t="s">
        <v>81</v>
      </c>
      <c r="J271" s="98" t="s">
        <v>84</v>
      </c>
      <c r="K271" s="98" t="s">
        <v>111</v>
      </c>
      <c r="L271" s="98" t="s">
        <v>969</v>
      </c>
    </row>
    <row r="272" spans="1:12" x14ac:dyDescent="0.4">
      <c r="A272" s="98" t="s">
        <v>4869</v>
      </c>
      <c r="B272" s="98" t="s">
        <v>961</v>
      </c>
      <c r="C272" s="98" t="s">
        <v>16</v>
      </c>
      <c r="D272" s="98" t="s">
        <v>117</v>
      </c>
      <c r="E272" s="98" t="s">
        <v>3048</v>
      </c>
      <c r="F272" s="98" t="s">
        <v>23</v>
      </c>
      <c r="G272" s="98" t="s">
        <v>3170</v>
      </c>
      <c r="H272" s="98" t="s">
        <v>162</v>
      </c>
      <c r="I272" s="98" t="s">
        <v>153</v>
      </c>
      <c r="J272" s="98" t="s">
        <v>95</v>
      </c>
      <c r="K272" s="98" t="s">
        <v>111</v>
      </c>
      <c r="L272" s="98" t="s">
        <v>969</v>
      </c>
    </row>
    <row r="273" spans="1:12" x14ac:dyDescent="0.4">
      <c r="A273" s="98" t="s">
        <v>4870</v>
      </c>
      <c r="B273" s="98" t="s">
        <v>961</v>
      </c>
      <c r="C273" s="98" t="s">
        <v>16</v>
      </c>
      <c r="D273" s="98" t="s">
        <v>117</v>
      </c>
      <c r="E273" s="98" t="s">
        <v>3049</v>
      </c>
      <c r="F273" s="98" t="s">
        <v>31</v>
      </c>
      <c r="G273" s="98" t="s">
        <v>3171</v>
      </c>
      <c r="H273" s="98" t="s">
        <v>162</v>
      </c>
      <c r="I273" s="98" t="s">
        <v>153</v>
      </c>
      <c r="J273" s="98" t="s">
        <v>95</v>
      </c>
      <c r="K273" s="98" t="s">
        <v>111</v>
      </c>
      <c r="L273" s="98" t="s">
        <v>969</v>
      </c>
    </row>
    <row r="274" spans="1:12" x14ac:dyDescent="0.4">
      <c r="A274" s="98" t="s">
        <v>4871</v>
      </c>
      <c r="B274" s="98" t="s">
        <v>961</v>
      </c>
      <c r="C274" s="98" t="s">
        <v>16</v>
      </c>
      <c r="D274" s="98" t="s">
        <v>117</v>
      </c>
      <c r="E274" s="98" t="s">
        <v>3050</v>
      </c>
      <c r="F274" s="98" t="s">
        <v>23</v>
      </c>
      <c r="G274" s="98" t="s">
        <v>3172</v>
      </c>
      <c r="H274" s="98" t="s">
        <v>162</v>
      </c>
      <c r="I274" s="98" t="s">
        <v>153</v>
      </c>
      <c r="J274" s="98" t="s">
        <v>95</v>
      </c>
      <c r="K274" s="98" t="s">
        <v>111</v>
      </c>
      <c r="L274" s="98" t="s">
        <v>969</v>
      </c>
    </row>
    <row r="275" spans="1:12" x14ac:dyDescent="0.4">
      <c r="A275" s="98" t="s">
        <v>4872</v>
      </c>
      <c r="B275" s="98" t="s">
        <v>961</v>
      </c>
      <c r="C275" s="98" t="s">
        <v>16</v>
      </c>
      <c r="D275" s="98" t="s">
        <v>117</v>
      </c>
      <c r="E275" s="98" t="s">
        <v>3051</v>
      </c>
      <c r="F275" s="98" t="s">
        <v>23</v>
      </c>
      <c r="G275" s="98" t="s">
        <v>3173</v>
      </c>
      <c r="H275" s="98" t="s">
        <v>162</v>
      </c>
      <c r="I275" s="98" t="s">
        <v>153</v>
      </c>
      <c r="J275" s="98" t="s">
        <v>95</v>
      </c>
      <c r="K275" s="98" t="s">
        <v>111</v>
      </c>
      <c r="L275" s="98" t="s">
        <v>969</v>
      </c>
    </row>
    <row r="276" spans="1:12" x14ac:dyDescent="0.4">
      <c r="A276" s="98" t="s">
        <v>4873</v>
      </c>
      <c r="B276" s="98" t="s">
        <v>961</v>
      </c>
      <c r="C276" s="98" t="s">
        <v>16</v>
      </c>
      <c r="D276" s="98" t="s">
        <v>117</v>
      </c>
      <c r="E276" s="98" t="s">
        <v>3052</v>
      </c>
      <c r="F276" s="98" t="s">
        <v>23</v>
      </c>
      <c r="G276" s="98" t="s">
        <v>3174</v>
      </c>
      <c r="H276" s="98" t="s">
        <v>162</v>
      </c>
      <c r="I276" s="98" t="s">
        <v>153</v>
      </c>
      <c r="J276" s="98" t="s">
        <v>95</v>
      </c>
      <c r="K276" s="98" t="s">
        <v>111</v>
      </c>
      <c r="L276" s="98" t="s">
        <v>969</v>
      </c>
    </row>
    <row r="277" spans="1:12" x14ac:dyDescent="0.4">
      <c r="A277" s="98" t="s">
        <v>4874</v>
      </c>
      <c r="B277" s="98" t="s">
        <v>961</v>
      </c>
      <c r="C277" s="98" t="s">
        <v>16</v>
      </c>
      <c r="D277" s="98" t="s">
        <v>117</v>
      </c>
      <c r="E277" s="98" t="s">
        <v>3053</v>
      </c>
      <c r="F277" s="98" t="s">
        <v>23</v>
      </c>
      <c r="G277" s="98" t="s">
        <v>3175</v>
      </c>
      <c r="H277" s="98" t="s">
        <v>162</v>
      </c>
      <c r="I277" s="98" t="s">
        <v>153</v>
      </c>
      <c r="J277" s="98" t="s">
        <v>95</v>
      </c>
      <c r="K277" s="98" t="s">
        <v>111</v>
      </c>
      <c r="L277" s="98" t="s">
        <v>969</v>
      </c>
    </row>
    <row r="278" spans="1:12" x14ac:dyDescent="0.4">
      <c r="A278" s="98" t="s">
        <v>4875</v>
      </c>
      <c r="B278" s="98" t="s">
        <v>961</v>
      </c>
      <c r="C278" s="98" t="s">
        <v>16</v>
      </c>
      <c r="D278" s="98" t="s">
        <v>117</v>
      </c>
      <c r="E278" s="98" t="s">
        <v>3054</v>
      </c>
      <c r="F278" s="98" t="s">
        <v>23</v>
      </c>
      <c r="G278" s="98" t="s">
        <v>3176</v>
      </c>
      <c r="H278" s="98" t="s">
        <v>162</v>
      </c>
      <c r="I278" s="98" t="s">
        <v>153</v>
      </c>
      <c r="J278" s="98" t="s">
        <v>95</v>
      </c>
      <c r="K278" s="98" t="s">
        <v>111</v>
      </c>
      <c r="L278" s="98" t="s">
        <v>969</v>
      </c>
    </row>
    <row r="279" spans="1:12" x14ac:dyDescent="0.4">
      <c r="A279" s="98" t="s">
        <v>2656</v>
      </c>
      <c r="B279" s="98" t="s">
        <v>961</v>
      </c>
      <c r="C279" s="98" t="s">
        <v>16</v>
      </c>
      <c r="D279" s="98" t="s">
        <v>117</v>
      </c>
      <c r="E279" s="98" t="s">
        <v>1719</v>
      </c>
      <c r="F279" s="98" t="s">
        <v>23</v>
      </c>
      <c r="G279" s="98" t="s">
        <v>2370</v>
      </c>
      <c r="H279" s="98" t="s">
        <v>156</v>
      </c>
      <c r="I279" s="98" t="s">
        <v>153</v>
      </c>
      <c r="J279" s="98" t="s">
        <v>93</v>
      </c>
      <c r="K279" s="98" t="s">
        <v>111</v>
      </c>
      <c r="L279" s="98" t="s">
        <v>969</v>
      </c>
    </row>
    <row r="280" spans="1:12" x14ac:dyDescent="0.4">
      <c r="A280" s="98" t="s">
        <v>4876</v>
      </c>
      <c r="B280" s="98" t="s">
        <v>961</v>
      </c>
      <c r="C280" s="98" t="s">
        <v>16</v>
      </c>
      <c r="D280" s="98" t="s">
        <v>117</v>
      </c>
      <c r="E280" s="98" t="s">
        <v>4000</v>
      </c>
      <c r="F280" s="98" t="s">
        <v>23</v>
      </c>
      <c r="G280" s="98" t="s">
        <v>4001</v>
      </c>
      <c r="H280" s="98" t="s">
        <v>99</v>
      </c>
      <c r="I280" s="98" t="s">
        <v>81</v>
      </c>
      <c r="J280" s="98" t="s">
        <v>84</v>
      </c>
      <c r="K280" s="98" t="s">
        <v>111</v>
      </c>
      <c r="L280" s="98" t="s">
        <v>969</v>
      </c>
    </row>
    <row r="281" spans="1:12" x14ac:dyDescent="0.4">
      <c r="A281" s="98" t="s">
        <v>2657</v>
      </c>
      <c r="B281" s="98" t="s">
        <v>961</v>
      </c>
      <c r="C281" s="98" t="s">
        <v>16</v>
      </c>
      <c r="D281" s="98" t="s">
        <v>117</v>
      </c>
      <c r="E281" s="98" t="s">
        <v>1872</v>
      </c>
      <c r="F281" s="98" t="s">
        <v>23</v>
      </c>
      <c r="G281" s="98" t="s">
        <v>2371</v>
      </c>
      <c r="H281" s="98" t="s">
        <v>163</v>
      </c>
      <c r="I281" s="98" t="s">
        <v>81</v>
      </c>
      <c r="J281" s="98" t="s">
        <v>84</v>
      </c>
      <c r="K281" s="98" t="s">
        <v>111</v>
      </c>
      <c r="L281" s="98" t="s">
        <v>969</v>
      </c>
    </row>
    <row r="282" spans="1:12" x14ac:dyDescent="0.4">
      <c r="A282" s="98" t="s">
        <v>2658</v>
      </c>
      <c r="B282" s="98" t="s">
        <v>961</v>
      </c>
      <c r="C282" s="98" t="s">
        <v>16</v>
      </c>
      <c r="D282" s="98" t="s">
        <v>117</v>
      </c>
      <c r="E282" s="98" t="s">
        <v>1873</v>
      </c>
      <c r="F282" s="98" t="s">
        <v>23</v>
      </c>
      <c r="G282" s="98" t="s">
        <v>2372</v>
      </c>
      <c r="H282" s="98" t="s">
        <v>163</v>
      </c>
      <c r="I282" s="98" t="s">
        <v>81</v>
      </c>
      <c r="J282" s="98" t="s">
        <v>84</v>
      </c>
      <c r="K282" s="98" t="s">
        <v>111</v>
      </c>
      <c r="L282" s="98" t="s">
        <v>969</v>
      </c>
    </row>
    <row r="283" spans="1:12" x14ac:dyDescent="0.4">
      <c r="A283" s="98" t="s">
        <v>2659</v>
      </c>
      <c r="B283" s="98" t="s">
        <v>961</v>
      </c>
      <c r="C283" s="98" t="s">
        <v>16</v>
      </c>
      <c r="D283" s="98" t="s">
        <v>117</v>
      </c>
      <c r="E283" s="98" t="s">
        <v>1874</v>
      </c>
      <c r="F283" s="98" t="s">
        <v>23</v>
      </c>
      <c r="G283" s="98" t="s">
        <v>2373</v>
      </c>
      <c r="H283" s="98" t="s">
        <v>163</v>
      </c>
      <c r="I283" s="98" t="s">
        <v>81</v>
      </c>
      <c r="J283" s="98" t="s">
        <v>84</v>
      </c>
      <c r="K283" s="98" t="s">
        <v>111</v>
      </c>
      <c r="L283" s="98" t="s">
        <v>969</v>
      </c>
    </row>
    <row r="284" spans="1:12" x14ac:dyDescent="0.4">
      <c r="A284" s="98" t="s">
        <v>2660</v>
      </c>
      <c r="B284" s="98" t="s">
        <v>961</v>
      </c>
      <c r="C284" s="98" t="s">
        <v>16</v>
      </c>
      <c r="D284" s="98" t="s">
        <v>117</v>
      </c>
      <c r="E284" s="98" t="s">
        <v>1875</v>
      </c>
      <c r="F284" s="98" t="s">
        <v>23</v>
      </c>
      <c r="G284" s="98" t="s">
        <v>2374</v>
      </c>
      <c r="H284" s="98" t="s">
        <v>163</v>
      </c>
      <c r="I284" s="98" t="s">
        <v>81</v>
      </c>
      <c r="J284" s="98" t="s">
        <v>84</v>
      </c>
      <c r="K284" s="98" t="s">
        <v>111</v>
      </c>
      <c r="L284" s="98" t="s">
        <v>969</v>
      </c>
    </row>
    <row r="285" spans="1:12" x14ac:dyDescent="0.4">
      <c r="A285" s="98" t="s">
        <v>2661</v>
      </c>
      <c r="B285" s="98" t="s">
        <v>961</v>
      </c>
      <c r="C285" s="98" t="s">
        <v>16</v>
      </c>
      <c r="D285" s="98" t="s">
        <v>117</v>
      </c>
      <c r="E285" s="98" t="s">
        <v>1876</v>
      </c>
      <c r="F285" s="98" t="s">
        <v>23</v>
      </c>
      <c r="G285" s="98" t="s">
        <v>2375</v>
      </c>
      <c r="H285" s="98" t="s">
        <v>163</v>
      </c>
      <c r="I285" s="98" t="s">
        <v>81</v>
      </c>
      <c r="J285" s="98" t="s">
        <v>84</v>
      </c>
      <c r="K285" s="98" t="s">
        <v>111</v>
      </c>
      <c r="L285" s="98" t="s">
        <v>969</v>
      </c>
    </row>
    <row r="286" spans="1:12" x14ac:dyDescent="0.4">
      <c r="A286" s="98" t="s">
        <v>2662</v>
      </c>
      <c r="B286" s="98" t="s">
        <v>961</v>
      </c>
      <c r="C286" s="98" t="s">
        <v>16</v>
      </c>
      <c r="D286" s="98" t="s">
        <v>117</v>
      </c>
      <c r="E286" s="98" t="s">
        <v>1877</v>
      </c>
      <c r="F286" s="98" t="s">
        <v>23</v>
      </c>
      <c r="G286" s="98" t="s">
        <v>2376</v>
      </c>
      <c r="H286" s="98" t="s">
        <v>163</v>
      </c>
      <c r="I286" s="98" t="s">
        <v>81</v>
      </c>
      <c r="J286" s="98" t="s">
        <v>84</v>
      </c>
      <c r="K286" s="98" t="s">
        <v>111</v>
      </c>
      <c r="L286" s="98" t="s">
        <v>969</v>
      </c>
    </row>
    <row r="287" spans="1:12" x14ac:dyDescent="0.4">
      <c r="A287" s="98" t="s">
        <v>2663</v>
      </c>
      <c r="B287" s="98" t="s">
        <v>961</v>
      </c>
      <c r="C287" s="98" t="s">
        <v>16</v>
      </c>
      <c r="D287" s="98" t="s">
        <v>117</v>
      </c>
      <c r="E287" s="98" t="s">
        <v>1878</v>
      </c>
      <c r="F287" s="98" t="s">
        <v>23</v>
      </c>
      <c r="G287" s="98" t="s">
        <v>2377</v>
      </c>
      <c r="H287" s="98" t="s">
        <v>163</v>
      </c>
      <c r="I287" s="98" t="s">
        <v>81</v>
      </c>
      <c r="J287" s="98" t="s">
        <v>84</v>
      </c>
      <c r="K287" s="98" t="s">
        <v>111</v>
      </c>
      <c r="L287" s="98" t="s">
        <v>969</v>
      </c>
    </row>
    <row r="288" spans="1:12" x14ac:dyDescent="0.4">
      <c r="A288" s="98" t="s">
        <v>2664</v>
      </c>
      <c r="B288" s="98" t="s">
        <v>961</v>
      </c>
      <c r="C288" s="98" t="s">
        <v>16</v>
      </c>
      <c r="D288" s="98" t="s">
        <v>117</v>
      </c>
      <c r="E288" s="98" t="s">
        <v>1879</v>
      </c>
      <c r="F288" s="98" t="s">
        <v>23</v>
      </c>
      <c r="G288" s="98" t="s">
        <v>2378</v>
      </c>
      <c r="H288" s="98" t="s">
        <v>163</v>
      </c>
      <c r="I288" s="98" t="s">
        <v>81</v>
      </c>
      <c r="J288" s="98" t="s">
        <v>84</v>
      </c>
      <c r="K288" s="98" t="s">
        <v>111</v>
      </c>
      <c r="L288" s="98" t="s">
        <v>969</v>
      </c>
    </row>
    <row r="289" spans="1:12" x14ac:dyDescent="0.4">
      <c r="A289" s="98" t="s">
        <v>3228</v>
      </c>
      <c r="B289" s="98" t="s">
        <v>961</v>
      </c>
      <c r="C289" s="98" t="s">
        <v>16</v>
      </c>
      <c r="D289" s="98" t="s">
        <v>117</v>
      </c>
      <c r="E289" s="98" t="s">
        <v>2003</v>
      </c>
      <c r="F289" s="98" t="s">
        <v>31</v>
      </c>
      <c r="G289" s="98" t="s">
        <v>2380</v>
      </c>
      <c r="H289" s="98" t="s">
        <v>163</v>
      </c>
      <c r="I289" s="98" t="s">
        <v>81</v>
      </c>
      <c r="J289" s="98" t="s">
        <v>84</v>
      </c>
      <c r="K289" s="98" t="s">
        <v>111</v>
      </c>
      <c r="L289" s="98" t="s">
        <v>969</v>
      </c>
    </row>
    <row r="290" spans="1:12" x14ac:dyDescent="0.4">
      <c r="A290" s="98" t="s">
        <v>2176</v>
      </c>
      <c r="B290" s="98" t="s">
        <v>961</v>
      </c>
      <c r="C290" s="98" t="s">
        <v>16</v>
      </c>
      <c r="D290" s="98" t="s">
        <v>117</v>
      </c>
      <c r="E290" s="98" t="s">
        <v>2004</v>
      </c>
      <c r="F290" s="98" t="s">
        <v>29</v>
      </c>
      <c r="G290" s="98" t="s">
        <v>2005</v>
      </c>
      <c r="H290" s="98" t="s">
        <v>163</v>
      </c>
      <c r="I290" s="98" t="s">
        <v>81</v>
      </c>
      <c r="J290" s="98" t="s">
        <v>84</v>
      </c>
      <c r="K290" s="98" t="s">
        <v>111</v>
      </c>
      <c r="L290" s="98" t="s">
        <v>969</v>
      </c>
    </row>
    <row r="291" spans="1:12" x14ac:dyDescent="0.4">
      <c r="A291" s="98" t="s">
        <v>2665</v>
      </c>
      <c r="B291" s="98" t="s">
        <v>961</v>
      </c>
      <c r="C291" s="98" t="s">
        <v>16</v>
      </c>
      <c r="D291" s="98" t="s">
        <v>117</v>
      </c>
      <c r="E291" s="98" t="s">
        <v>1881</v>
      </c>
      <c r="F291" s="98" t="s">
        <v>29</v>
      </c>
      <c r="G291" s="98" t="s">
        <v>2381</v>
      </c>
      <c r="H291" s="98" t="s">
        <v>163</v>
      </c>
      <c r="I291" s="98" t="s">
        <v>81</v>
      </c>
      <c r="J291" s="98" t="s">
        <v>84</v>
      </c>
      <c r="K291" s="98" t="s">
        <v>111</v>
      </c>
      <c r="L291" s="98" t="s">
        <v>969</v>
      </c>
    </row>
    <row r="292" spans="1:12" x14ac:dyDescent="0.4">
      <c r="A292" s="98" t="s">
        <v>2666</v>
      </c>
      <c r="B292" s="98" t="s">
        <v>961</v>
      </c>
      <c r="C292" s="98" t="s">
        <v>16</v>
      </c>
      <c r="D292" s="98" t="s">
        <v>117</v>
      </c>
      <c r="E292" s="98" t="s">
        <v>1812</v>
      </c>
      <c r="F292" s="98" t="s">
        <v>29</v>
      </c>
      <c r="G292" s="98" t="s">
        <v>2382</v>
      </c>
      <c r="H292" s="98" t="s">
        <v>163</v>
      </c>
      <c r="I292" s="98" t="s">
        <v>81</v>
      </c>
      <c r="J292" s="98" t="s">
        <v>84</v>
      </c>
      <c r="K292" s="98" t="s">
        <v>111</v>
      </c>
      <c r="L292" s="98" t="s">
        <v>969</v>
      </c>
    </row>
    <row r="293" spans="1:12" x14ac:dyDescent="0.4">
      <c r="A293" s="98" t="s">
        <v>2177</v>
      </c>
      <c r="B293" s="98" t="s">
        <v>961</v>
      </c>
      <c r="C293" s="98" t="s">
        <v>16</v>
      </c>
      <c r="D293" s="98" t="s">
        <v>117</v>
      </c>
      <c r="E293" s="98" t="s">
        <v>2006</v>
      </c>
      <c r="F293" s="98" t="s">
        <v>23</v>
      </c>
      <c r="G293" s="98" t="s">
        <v>2007</v>
      </c>
      <c r="H293" s="98" t="s">
        <v>146</v>
      </c>
      <c r="I293" s="98" t="s">
        <v>81</v>
      </c>
      <c r="J293" s="98" t="s">
        <v>84</v>
      </c>
      <c r="K293" s="98" t="s">
        <v>111</v>
      </c>
      <c r="L293" s="98" t="s">
        <v>969</v>
      </c>
    </row>
    <row r="294" spans="1:12" x14ac:dyDescent="0.4">
      <c r="A294" s="98" t="s">
        <v>3229</v>
      </c>
      <c r="B294" s="98" t="s">
        <v>961</v>
      </c>
      <c r="C294" s="98" t="s">
        <v>16</v>
      </c>
      <c r="D294" s="98" t="s">
        <v>117</v>
      </c>
      <c r="E294" s="98" t="s">
        <v>2008</v>
      </c>
      <c r="F294" s="98" t="s">
        <v>23</v>
      </c>
      <c r="G294" s="98" t="s">
        <v>2383</v>
      </c>
      <c r="H294" s="98" t="s">
        <v>146</v>
      </c>
      <c r="I294" s="98" t="s">
        <v>81</v>
      </c>
      <c r="J294" s="98" t="s">
        <v>84</v>
      </c>
      <c r="K294" s="98" t="s">
        <v>111</v>
      </c>
      <c r="L294" s="98" t="s">
        <v>969</v>
      </c>
    </row>
    <row r="295" spans="1:12" x14ac:dyDescent="0.4">
      <c r="A295" s="98" t="s">
        <v>2667</v>
      </c>
      <c r="B295" s="98" t="s">
        <v>961</v>
      </c>
      <c r="C295" s="98" t="s">
        <v>16</v>
      </c>
      <c r="D295" s="98" t="s">
        <v>117</v>
      </c>
      <c r="E295" s="98" t="s">
        <v>1720</v>
      </c>
      <c r="F295" s="98" t="s">
        <v>31</v>
      </c>
      <c r="G295" s="98" t="s">
        <v>2384</v>
      </c>
      <c r="H295" s="98" t="s">
        <v>146</v>
      </c>
      <c r="I295" s="98" t="s">
        <v>81</v>
      </c>
      <c r="J295" s="98" t="s">
        <v>84</v>
      </c>
      <c r="K295" s="98" t="s">
        <v>111</v>
      </c>
      <c r="L295" s="98" t="s">
        <v>969</v>
      </c>
    </row>
    <row r="296" spans="1:12" x14ac:dyDescent="0.4">
      <c r="A296" s="98" t="s">
        <v>2668</v>
      </c>
      <c r="B296" s="98" t="s">
        <v>961</v>
      </c>
      <c r="C296" s="98" t="s">
        <v>16</v>
      </c>
      <c r="D296" s="98" t="s">
        <v>117</v>
      </c>
      <c r="E296" s="98" t="s">
        <v>1627</v>
      </c>
      <c r="F296" s="98" t="s">
        <v>23</v>
      </c>
      <c r="G296" s="98" t="s">
        <v>2385</v>
      </c>
      <c r="H296" s="98" t="s">
        <v>99</v>
      </c>
      <c r="I296" s="98" t="s">
        <v>81</v>
      </c>
      <c r="J296" s="98" t="s">
        <v>84</v>
      </c>
      <c r="K296" s="98" t="s">
        <v>111</v>
      </c>
      <c r="L296" s="98" t="s">
        <v>969</v>
      </c>
    </row>
    <row r="297" spans="1:12" x14ac:dyDescent="0.4">
      <c r="A297" s="98" t="s">
        <v>2669</v>
      </c>
      <c r="B297" s="98" t="s">
        <v>961</v>
      </c>
      <c r="C297" s="98" t="s">
        <v>16</v>
      </c>
      <c r="D297" s="98" t="s">
        <v>117</v>
      </c>
      <c r="E297" s="98" t="s">
        <v>2009</v>
      </c>
      <c r="F297" s="98" t="s">
        <v>23</v>
      </c>
      <c r="G297" s="98" t="s">
        <v>2386</v>
      </c>
      <c r="H297" s="98" t="s">
        <v>119</v>
      </c>
      <c r="I297" s="98" t="s">
        <v>81</v>
      </c>
      <c r="J297" s="98" t="s">
        <v>84</v>
      </c>
      <c r="K297" s="98" t="s">
        <v>111</v>
      </c>
      <c r="L297" s="98" t="s">
        <v>969</v>
      </c>
    </row>
    <row r="298" spans="1:12" x14ac:dyDescent="0.4">
      <c r="A298" s="98" t="s">
        <v>2670</v>
      </c>
      <c r="B298" s="98" t="s">
        <v>961</v>
      </c>
      <c r="C298" s="98" t="s">
        <v>16</v>
      </c>
      <c r="D298" s="98" t="s">
        <v>117</v>
      </c>
      <c r="E298" s="98" t="s">
        <v>2010</v>
      </c>
      <c r="F298" s="98" t="s">
        <v>33</v>
      </c>
      <c r="G298" s="98" t="s">
        <v>2387</v>
      </c>
      <c r="H298" s="98" t="s">
        <v>119</v>
      </c>
      <c r="I298" s="98" t="s">
        <v>81</v>
      </c>
      <c r="J298" s="98" t="s">
        <v>84</v>
      </c>
      <c r="K298" s="98" t="s">
        <v>111</v>
      </c>
      <c r="L298" s="98" t="s">
        <v>969</v>
      </c>
    </row>
    <row r="299" spans="1:12" x14ac:dyDescent="0.4">
      <c r="A299" s="98" t="s">
        <v>4877</v>
      </c>
      <c r="B299" s="98" t="s">
        <v>961</v>
      </c>
      <c r="C299" s="98" t="s">
        <v>16</v>
      </c>
      <c r="D299" s="98" t="s">
        <v>117</v>
      </c>
      <c r="E299" s="98" t="s">
        <v>4002</v>
      </c>
      <c r="F299" s="98" t="s">
        <v>31</v>
      </c>
      <c r="G299" s="98" t="s">
        <v>4003</v>
      </c>
      <c r="H299" s="98" t="s">
        <v>119</v>
      </c>
      <c r="I299" s="98" t="s">
        <v>81</v>
      </c>
      <c r="J299" s="98" t="s">
        <v>84</v>
      </c>
      <c r="K299" s="98" t="s">
        <v>111</v>
      </c>
      <c r="L299" s="98" t="s">
        <v>969</v>
      </c>
    </row>
    <row r="300" spans="1:12" x14ac:dyDescent="0.4">
      <c r="A300" s="98" t="s">
        <v>4878</v>
      </c>
      <c r="B300" s="98" t="s">
        <v>961</v>
      </c>
      <c r="C300" s="98" t="s">
        <v>16</v>
      </c>
      <c r="D300" s="98" t="s">
        <v>117</v>
      </c>
      <c r="E300" s="98" t="s">
        <v>4004</v>
      </c>
      <c r="F300" s="98" t="s">
        <v>31</v>
      </c>
      <c r="G300" s="98" t="s">
        <v>4005</v>
      </c>
      <c r="H300" s="98" t="s">
        <v>119</v>
      </c>
      <c r="I300" s="98" t="s">
        <v>81</v>
      </c>
      <c r="J300" s="98" t="s">
        <v>84</v>
      </c>
      <c r="K300" s="98" t="s">
        <v>111</v>
      </c>
      <c r="L300" s="98" t="s">
        <v>969</v>
      </c>
    </row>
    <row r="301" spans="1:12" x14ac:dyDescent="0.4">
      <c r="A301" s="98" t="s">
        <v>4879</v>
      </c>
      <c r="B301" s="98" t="s">
        <v>961</v>
      </c>
      <c r="C301" s="98" t="s">
        <v>16</v>
      </c>
      <c r="D301" s="98" t="s">
        <v>117</v>
      </c>
      <c r="E301" s="98" t="s">
        <v>4006</v>
      </c>
      <c r="F301" s="98" t="s">
        <v>31</v>
      </c>
      <c r="G301" s="98" t="s">
        <v>4007</v>
      </c>
      <c r="H301" s="98" t="s">
        <v>119</v>
      </c>
      <c r="I301" s="98" t="s">
        <v>81</v>
      </c>
      <c r="J301" s="98" t="s">
        <v>84</v>
      </c>
      <c r="K301" s="98" t="s">
        <v>111</v>
      </c>
      <c r="L301" s="98" t="s">
        <v>969</v>
      </c>
    </row>
    <row r="302" spans="1:12" x14ac:dyDescent="0.4">
      <c r="A302" s="98" t="s">
        <v>4880</v>
      </c>
      <c r="B302" s="98" t="s">
        <v>961</v>
      </c>
      <c r="C302" s="98" t="s">
        <v>16</v>
      </c>
      <c r="D302" s="98" t="s">
        <v>117</v>
      </c>
      <c r="E302" s="98" t="s">
        <v>4008</v>
      </c>
      <c r="F302" s="98" t="s">
        <v>29</v>
      </c>
      <c r="G302" s="98" t="s">
        <v>4009</v>
      </c>
      <c r="H302" s="98" t="s">
        <v>119</v>
      </c>
      <c r="I302" s="98" t="s">
        <v>81</v>
      </c>
      <c r="J302" s="98" t="s">
        <v>84</v>
      </c>
      <c r="K302" s="98" t="s">
        <v>111</v>
      </c>
      <c r="L302" s="98" t="s">
        <v>969</v>
      </c>
    </row>
    <row r="303" spans="1:12" x14ac:dyDescent="0.4">
      <c r="A303" s="98" t="s">
        <v>3230</v>
      </c>
      <c r="B303" s="98" t="s">
        <v>961</v>
      </c>
      <c r="C303" s="98" t="s">
        <v>16</v>
      </c>
      <c r="D303" s="98" t="s">
        <v>117</v>
      </c>
      <c r="E303" s="98" t="s">
        <v>2011</v>
      </c>
      <c r="F303" s="98" t="s">
        <v>23</v>
      </c>
      <c r="G303" s="98" t="s">
        <v>2388</v>
      </c>
      <c r="H303" s="98" t="s">
        <v>120</v>
      </c>
      <c r="I303" s="98" t="s">
        <v>89</v>
      </c>
      <c r="J303" s="98" t="s">
        <v>82</v>
      </c>
      <c r="K303" s="98" t="s">
        <v>136</v>
      </c>
      <c r="L303" s="98" t="s">
        <v>969</v>
      </c>
    </row>
    <row r="304" spans="1:12" x14ac:dyDescent="0.4">
      <c r="A304" s="98" t="s">
        <v>3231</v>
      </c>
      <c r="B304" s="98" t="s">
        <v>961</v>
      </c>
      <c r="C304" s="98" t="s">
        <v>16</v>
      </c>
      <c r="D304" s="98" t="s">
        <v>117</v>
      </c>
      <c r="E304" s="98" t="s">
        <v>2012</v>
      </c>
      <c r="F304" s="98" t="s">
        <v>23</v>
      </c>
      <c r="G304" s="98" t="s">
        <v>2389</v>
      </c>
      <c r="H304" s="98" t="s">
        <v>120</v>
      </c>
      <c r="I304" s="98" t="s">
        <v>89</v>
      </c>
      <c r="J304" s="98" t="s">
        <v>82</v>
      </c>
      <c r="K304" s="98" t="s">
        <v>136</v>
      </c>
      <c r="L304" s="98" t="s">
        <v>969</v>
      </c>
    </row>
    <row r="305" spans="1:12" x14ac:dyDescent="0.4">
      <c r="A305" s="98" t="s">
        <v>4881</v>
      </c>
      <c r="B305" s="98" t="s">
        <v>961</v>
      </c>
      <c r="C305" s="98" t="s">
        <v>16</v>
      </c>
      <c r="D305" s="98" t="s">
        <v>117</v>
      </c>
      <c r="E305" s="98" t="s">
        <v>2107</v>
      </c>
      <c r="F305" s="98" t="s">
        <v>79</v>
      </c>
      <c r="G305" s="98" t="s">
        <v>2248</v>
      </c>
      <c r="H305" s="98" t="s">
        <v>100</v>
      </c>
      <c r="I305" s="98" t="s">
        <v>89</v>
      </c>
      <c r="J305" s="98" t="s">
        <v>82</v>
      </c>
      <c r="K305" s="98" t="s">
        <v>136</v>
      </c>
      <c r="L305" s="98" t="s">
        <v>969</v>
      </c>
    </row>
    <row r="306" spans="1:12" x14ac:dyDescent="0.4">
      <c r="A306" s="98" t="s">
        <v>3232</v>
      </c>
      <c r="B306" s="98" t="s">
        <v>961</v>
      </c>
      <c r="C306" s="98" t="s">
        <v>16</v>
      </c>
      <c r="D306" s="98" t="s">
        <v>117</v>
      </c>
      <c r="E306" s="98" t="s">
        <v>2108</v>
      </c>
      <c r="F306" s="98" t="s">
        <v>23</v>
      </c>
      <c r="G306" s="98" t="s">
        <v>2249</v>
      </c>
      <c r="H306" s="98" t="s">
        <v>100</v>
      </c>
      <c r="I306" s="98" t="s">
        <v>89</v>
      </c>
      <c r="J306" s="98" t="s">
        <v>82</v>
      </c>
      <c r="K306" s="98" t="s">
        <v>136</v>
      </c>
      <c r="L306" s="98" t="s">
        <v>969</v>
      </c>
    </row>
    <row r="307" spans="1:12" x14ac:dyDescent="0.4">
      <c r="A307" s="98" t="s">
        <v>3233</v>
      </c>
      <c r="B307" s="98" t="s">
        <v>961</v>
      </c>
      <c r="C307" s="98" t="s">
        <v>16</v>
      </c>
      <c r="D307" s="98" t="s">
        <v>117</v>
      </c>
      <c r="E307" s="98" t="s">
        <v>2109</v>
      </c>
      <c r="F307" s="98" t="s">
        <v>23</v>
      </c>
      <c r="G307" s="98" t="s">
        <v>2250</v>
      </c>
      <c r="H307" s="98" t="s">
        <v>100</v>
      </c>
      <c r="I307" s="98" t="s">
        <v>89</v>
      </c>
      <c r="J307" s="98" t="s">
        <v>82</v>
      </c>
      <c r="K307" s="98" t="s">
        <v>136</v>
      </c>
      <c r="L307" s="98" t="s">
        <v>969</v>
      </c>
    </row>
    <row r="308" spans="1:12" x14ac:dyDescent="0.4">
      <c r="A308" s="98" t="s">
        <v>3234</v>
      </c>
      <c r="B308" s="98" t="s">
        <v>961</v>
      </c>
      <c r="C308" s="98" t="s">
        <v>16</v>
      </c>
      <c r="D308" s="98" t="s">
        <v>117</v>
      </c>
      <c r="E308" s="98" t="s">
        <v>2111</v>
      </c>
      <c r="F308" s="98" t="s">
        <v>23</v>
      </c>
      <c r="G308" s="98" t="s">
        <v>2252</v>
      </c>
      <c r="H308" s="98" t="s">
        <v>100</v>
      </c>
      <c r="I308" s="98" t="s">
        <v>89</v>
      </c>
      <c r="J308" s="98" t="s">
        <v>82</v>
      </c>
      <c r="K308" s="98" t="s">
        <v>136</v>
      </c>
      <c r="L308" s="98" t="s">
        <v>969</v>
      </c>
    </row>
    <row r="309" spans="1:12" x14ac:dyDescent="0.4">
      <c r="A309" s="98" t="s">
        <v>3235</v>
      </c>
      <c r="B309" s="98" t="s">
        <v>961</v>
      </c>
      <c r="C309" s="98" t="s">
        <v>16</v>
      </c>
      <c r="D309" s="98" t="s">
        <v>117</v>
      </c>
      <c r="E309" s="98" t="s">
        <v>2112</v>
      </c>
      <c r="F309" s="98" t="s">
        <v>23</v>
      </c>
      <c r="G309" s="98" t="s">
        <v>2253</v>
      </c>
      <c r="H309" s="98" t="s">
        <v>100</v>
      </c>
      <c r="I309" s="98" t="s">
        <v>89</v>
      </c>
      <c r="J309" s="98" t="s">
        <v>82</v>
      </c>
      <c r="K309" s="98" t="s">
        <v>136</v>
      </c>
      <c r="L309" s="98" t="s">
        <v>969</v>
      </c>
    </row>
    <row r="310" spans="1:12" x14ac:dyDescent="0.4">
      <c r="A310" s="98" t="s">
        <v>3236</v>
      </c>
      <c r="B310" s="98" t="s">
        <v>961</v>
      </c>
      <c r="C310" s="98" t="s">
        <v>16</v>
      </c>
      <c r="D310" s="98" t="s">
        <v>117</v>
      </c>
      <c r="E310" s="98" t="s">
        <v>2113</v>
      </c>
      <c r="F310" s="98" t="s">
        <v>23</v>
      </c>
      <c r="G310" s="98" t="s">
        <v>2254</v>
      </c>
      <c r="H310" s="98" t="s">
        <v>100</v>
      </c>
      <c r="I310" s="98" t="s">
        <v>89</v>
      </c>
      <c r="J310" s="98" t="s">
        <v>82</v>
      </c>
      <c r="K310" s="98" t="s">
        <v>136</v>
      </c>
      <c r="L310" s="98" t="s">
        <v>969</v>
      </c>
    </row>
    <row r="311" spans="1:12" x14ac:dyDescent="0.4">
      <c r="A311" s="98" t="s">
        <v>4882</v>
      </c>
      <c r="B311" s="98" t="s">
        <v>961</v>
      </c>
      <c r="C311" s="98" t="s">
        <v>16</v>
      </c>
      <c r="D311" s="98" t="s">
        <v>117</v>
      </c>
      <c r="E311" s="98" t="s">
        <v>4010</v>
      </c>
      <c r="F311" s="98" t="s">
        <v>23</v>
      </c>
      <c r="G311" s="98" t="s">
        <v>4011</v>
      </c>
      <c r="H311" s="98" t="s">
        <v>125</v>
      </c>
      <c r="I311" s="98" t="s">
        <v>153</v>
      </c>
      <c r="J311" s="98" t="s">
        <v>95</v>
      </c>
      <c r="K311" s="98" t="s">
        <v>111</v>
      </c>
      <c r="L311" s="98" t="s">
        <v>969</v>
      </c>
    </row>
    <row r="312" spans="1:12" x14ac:dyDescent="0.4">
      <c r="A312" s="98" t="s">
        <v>2178</v>
      </c>
      <c r="B312" s="98" t="s">
        <v>961</v>
      </c>
      <c r="C312" s="98" t="s">
        <v>16</v>
      </c>
      <c r="D312" s="98" t="s">
        <v>117</v>
      </c>
      <c r="E312" s="98" t="s">
        <v>2013</v>
      </c>
      <c r="F312" s="98" t="s">
        <v>31</v>
      </c>
      <c r="G312" s="98" t="s">
        <v>2014</v>
      </c>
      <c r="H312" s="98" t="s">
        <v>125</v>
      </c>
      <c r="I312" s="98" t="s">
        <v>153</v>
      </c>
      <c r="J312" s="98" t="s">
        <v>95</v>
      </c>
      <c r="K312" s="98" t="s">
        <v>111</v>
      </c>
      <c r="L312" s="98" t="s">
        <v>969</v>
      </c>
    </row>
    <row r="313" spans="1:12" x14ac:dyDescent="0.4">
      <c r="A313" s="98" t="s">
        <v>2671</v>
      </c>
      <c r="B313" s="98" t="s">
        <v>961</v>
      </c>
      <c r="C313" s="98" t="s">
        <v>16</v>
      </c>
      <c r="D313" s="98" t="s">
        <v>117</v>
      </c>
      <c r="E313" s="98" t="s">
        <v>1813</v>
      </c>
      <c r="F313" s="98" t="s">
        <v>23</v>
      </c>
      <c r="G313" s="98" t="s">
        <v>2390</v>
      </c>
      <c r="H313" s="98" t="s">
        <v>105</v>
      </c>
      <c r="I313" s="98" t="s">
        <v>85</v>
      </c>
      <c r="J313" s="98" t="s">
        <v>84</v>
      </c>
      <c r="K313" s="98" t="s">
        <v>116</v>
      </c>
      <c r="L313" s="98" t="s">
        <v>969</v>
      </c>
    </row>
    <row r="314" spans="1:12" x14ac:dyDescent="0.4">
      <c r="A314" s="98" t="s">
        <v>2672</v>
      </c>
      <c r="B314" s="98" t="s">
        <v>961</v>
      </c>
      <c r="C314" s="98" t="s">
        <v>16</v>
      </c>
      <c r="D314" s="98" t="s">
        <v>117</v>
      </c>
      <c r="E314" s="98" t="s">
        <v>1640</v>
      </c>
      <c r="F314" s="98" t="s">
        <v>23</v>
      </c>
      <c r="G314" s="98" t="s">
        <v>2391</v>
      </c>
      <c r="H314" s="98" t="s">
        <v>105</v>
      </c>
      <c r="I314" s="98" t="s">
        <v>85</v>
      </c>
      <c r="J314" s="98" t="s">
        <v>84</v>
      </c>
      <c r="K314" s="98" t="s">
        <v>116</v>
      </c>
      <c r="L314" s="98" t="s">
        <v>969</v>
      </c>
    </row>
    <row r="315" spans="1:12" x14ac:dyDescent="0.4">
      <c r="A315" s="98" t="s">
        <v>2673</v>
      </c>
      <c r="B315" s="98" t="s">
        <v>961</v>
      </c>
      <c r="C315" s="98" t="s">
        <v>16</v>
      </c>
      <c r="D315" s="98" t="s">
        <v>117</v>
      </c>
      <c r="E315" s="98" t="s">
        <v>1721</v>
      </c>
      <c r="F315" s="98" t="s">
        <v>23</v>
      </c>
      <c r="G315" s="98" t="s">
        <v>2392</v>
      </c>
      <c r="H315" s="98" t="s">
        <v>149</v>
      </c>
      <c r="I315" s="98" t="s">
        <v>81</v>
      </c>
      <c r="J315" s="98" t="s">
        <v>84</v>
      </c>
      <c r="K315" s="98" t="s">
        <v>111</v>
      </c>
      <c r="L315" s="98" t="s">
        <v>969</v>
      </c>
    </row>
    <row r="316" spans="1:12" x14ac:dyDescent="0.4">
      <c r="A316" s="98" t="s">
        <v>4883</v>
      </c>
      <c r="B316" s="98" t="s">
        <v>961</v>
      </c>
      <c r="C316" s="98" t="s">
        <v>16</v>
      </c>
      <c r="D316" s="98" t="s">
        <v>117</v>
      </c>
      <c r="E316" s="98" t="s">
        <v>4012</v>
      </c>
      <c r="F316" s="98" t="s">
        <v>36</v>
      </c>
      <c r="G316" s="98" t="s">
        <v>4013</v>
      </c>
      <c r="H316" s="98" t="s">
        <v>149</v>
      </c>
      <c r="I316" s="98" t="s">
        <v>81</v>
      </c>
      <c r="J316" s="98" t="s">
        <v>84</v>
      </c>
      <c r="K316" s="98" t="s">
        <v>111</v>
      </c>
      <c r="L316" s="98" t="s">
        <v>969</v>
      </c>
    </row>
    <row r="317" spans="1:12" x14ac:dyDescent="0.4">
      <c r="A317" s="98" t="s">
        <v>2179</v>
      </c>
      <c r="B317" s="98" t="s">
        <v>961</v>
      </c>
      <c r="C317" s="98" t="s">
        <v>16</v>
      </c>
      <c r="D317" s="98" t="s">
        <v>117</v>
      </c>
      <c r="E317" s="98" t="s">
        <v>1722</v>
      </c>
      <c r="F317" s="98" t="s">
        <v>31</v>
      </c>
      <c r="G317" s="98" t="s">
        <v>1988</v>
      </c>
      <c r="H317" s="98" t="s">
        <v>100</v>
      </c>
      <c r="I317" s="98" t="s">
        <v>83</v>
      </c>
      <c r="J317" s="98" t="s">
        <v>82</v>
      </c>
      <c r="K317" s="98" t="s">
        <v>132</v>
      </c>
      <c r="L317" s="98" t="s">
        <v>969</v>
      </c>
    </row>
    <row r="318" spans="1:12" x14ac:dyDescent="0.4">
      <c r="A318" s="98" t="s">
        <v>2674</v>
      </c>
      <c r="B318" s="98" t="s">
        <v>961</v>
      </c>
      <c r="C318" s="98" t="s">
        <v>16</v>
      </c>
      <c r="D318" s="98" t="s">
        <v>117</v>
      </c>
      <c r="E318" s="98" t="s">
        <v>1723</v>
      </c>
      <c r="F318" s="98" t="s">
        <v>31</v>
      </c>
      <c r="G318" s="98" t="s">
        <v>2393</v>
      </c>
      <c r="H318" s="98" t="s">
        <v>120</v>
      </c>
      <c r="I318" s="98" t="s">
        <v>83</v>
      </c>
      <c r="J318" s="98" t="s">
        <v>82</v>
      </c>
      <c r="K318" s="98" t="s">
        <v>132</v>
      </c>
      <c r="L318" s="98" t="s">
        <v>969</v>
      </c>
    </row>
    <row r="319" spans="1:12" x14ac:dyDescent="0.4">
      <c r="A319" s="98" t="s">
        <v>2180</v>
      </c>
      <c r="B319" s="98" t="s">
        <v>961</v>
      </c>
      <c r="C319" s="98" t="s">
        <v>16</v>
      </c>
      <c r="D319" s="98" t="s">
        <v>117</v>
      </c>
      <c r="E319" s="98" t="s">
        <v>1724</v>
      </c>
      <c r="F319" s="98" t="s">
        <v>29</v>
      </c>
      <c r="G319" s="98" t="s">
        <v>2069</v>
      </c>
      <c r="H319" s="98" t="s">
        <v>120</v>
      </c>
      <c r="I319" s="98" t="s">
        <v>83</v>
      </c>
      <c r="J319" s="98" t="s">
        <v>82</v>
      </c>
      <c r="K319" s="98" t="s">
        <v>132</v>
      </c>
      <c r="L319" s="98" t="s">
        <v>969</v>
      </c>
    </row>
    <row r="320" spans="1:12" x14ac:dyDescent="0.4">
      <c r="A320" s="98" t="s">
        <v>2181</v>
      </c>
      <c r="B320" s="98" t="s">
        <v>961</v>
      </c>
      <c r="C320" s="98" t="s">
        <v>16</v>
      </c>
      <c r="D320" s="98" t="s">
        <v>117</v>
      </c>
      <c r="E320" s="98" t="s">
        <v>1725</v>
      </c>
      <c r="F320" s="98" t="s">
        <v>31</v>
      </c>
      <c r="G320" s="98" t="s">
        <v>1989</v>
      </c>
      <c r="H320" s="98" t="s">
        <v>100</v>
      </c>
      <c r="I320" s="98" t="s">
        <v>83</v>
      </c>
      <c r="J320" s="98" t="s">
        <v>82</v>
      </c>
      <c r="K320" s="98" t="s">
        <v>132</v>
      </c>
      <c r="L320" s="98" t="s">
        <v>969</v>
      </c>
    </row>
    <row r="321" spans="1:12" x14ac:dyDescent="0.4">
      <c r="A321" s="98" t="s">
        <v>2675</v>
      </c>
      <c r="B321" s="98" t="s">
        <v>961</v>
      </c>
      <c r="C321" s="98" t="s">
        <v>16</v>
      </c>
      <c r="D321" s="98" t="s">
        <v>117</v>
      </c>
      <c r="E321" s="98" t="s">
        <v>1726</v>
      </c>
      <c r="F321" s="98" t="s">
        <v>31</v>
      </c>
      <c r="G321" s="98" t="s">
        <v>2394</v>
      </c>
      <c r="H321" s="98" t="s">
        <v>100</v>
      </c>
      <c r="I321" s="98" t="s">
        <v>83</v>
      </c>
      <c r="J321" s="98" t="s">
        <v>82</v>
      </c>
      <c r="K321" s="98" t="s">
        <v>132</v>
      </c>
      <c r="L321" s="98" t="s">
        <v>969</v>
      </c>
    </row>
    <row r="322" spans="1:12" x14ac:dyDescent="0.4">
      <c r="A322" s="98" t="s">
        <v>2676</v>
      </c>
      <c r="B322" s="98" t="s">
        <v>961</v>
      </c>
      <c r="C322" s="98" t="s">
        <v>16</v>
      </c>
      <c r="D322" s="98" t="s">
        <v>117</v>
      </c>
      <c r="E322" s="98" t="s">
        <v>1727</v>
      </c>
      <c r="F322" s="98" t="s">
        <v>31</v>
      </c>
      <c r="G322" s="98" t="s">
        <v>2395</v>
      </c>
      <c r="H322" s="98" t="s">
        <v>100</v>
      </c>
      <c r="I322" s="98" t="s">
        <v>83</v>
      </c>
      <c r="J322" s="98" t="s">
        <v>82</v>
      </c>
      <c r="K322" s="98" t="s">
        <v>132</v>
      </c>
      <c r="L322" s="98" t="s">
        <v>969</v>
      </c>
    </row>
    <row r="323" spans="1:12" x14ac:dyDescent="0.4">
      <c r="A323" s="98" t="s">
        <v>2677</v>
      </c>
      <c r="B323" s="98" t="s">
        <v>961</v>
      </c>
      <c r="C323" s="98" t="s">
        <v>16</v>
      </c>
      <c r="D323" s="98" t="s">
        <v>117</v>
      </c>
      <c r="E323" s="98" t="s">
        <v>1728</v>
      </c>
      <c r="F323" s="98" t="s">
        <v>31</v>
      </c>
      <c r="G323" s="98" t="s">
        <v>2396</v>
      </c>
      <c r="H323" s="98" t="s">
        <v>100</v>
      </c>
      <c r="I323" s="98" t="s">
        <v>83</v>
      </c>
      <c r="J323" s="98" t="s">
        <v>82</v>
      </c>
      <c r="K323" s="98" t="s">
        <v>132</v>
      </c>
      <c r="L323" s="98" t="s">
        <v>969</v>
      </c>
    </row>
    <row r="324" spans="1:12" x14ac:dyDescent="0.4">
      <c r="A324" s="98" t="s">
        <v>4884</v>
      </c>
      <c r="B324" s="98" t="s">
        <v>961</v>
      </c>
      <c r="C324" s="98" t="s">
        <v>16</v>
      </c>
      <c r="D324" s="98" t="s">
        <v>117</v>
      </c>
      <c r="E324" s="98" t="s">
        <v>1729</v>
      </c>
      <c r="F324" s="98" t="s">
        <v>31</v>
      </c>
      <c r="G324" s="98" t="s">
        <v>2397</v>
      </c>
      <c r="H324" s="98" t="s">
        <v>100</v>
      </c>
      <c r="I324" s="98" t="s">
        <v>83</v>
      </c>
      <c r="J324" s="98" t="s">
        <v>82</v>
      </c>
      <c r="K324" s="98" t="s">
        <v>132</v>
      </c>
      <c r="L324" s="98" t="s">
        <v>969</v>
      </c>
    </row>
    <row r="325" spans="1:12" x14ac:dyDescent="0.4">
      <c r="A325" s="98" t="s">
        <v>2182</v>
      </c>
      <c r="B325" s="98" t="s">
        <v>961</v>
      </c>
      <c r="C325" s="98" t="s">
        <v>16</v>
      </c>
      <c r="D325" s="98" t="s">
        <v>117</v>
      </c>
      <c r="E325" s="98" t="s">
        <v>1730</v>
      </c>
      <c r="F325" s="98" t="s">
        <v>31</v>
      </c>
      <c r="G325" s="98" t="s">
        <v>1990</v>
      </c>
      <c r="H325" s="98" t="s">
        <v>100</v>
      </c>
      <c r="I325" s="98" t="s">
        <v>83</v>
      </c>
      <c r="J325" s="98" t="s">
        <v>82</v>
      </c>
      <c r="K325" s="98" t="s">
        <v>132</v>
      </c>
      <c r="L325" s="98" t="s">
        <v>969</v>
      </c>
    </row>
    <row r="326" spans="1:12" x14ac:dyDescent="0.4">
      <c r="A326" s="98" t="s">
        <v>2678</v>
      </c>
      <c r="B326" s="98" t="s">
        <v>961</v>
      </c>
      <c r="C326" s="98" t="s">
        <v>16</v>
      </c>
      <c r="D326" s="98" t="s">
        <v>117</v>
      </c>
      <c r="E326" s="98" t="s">
        <v>1882</v>
      </c>
      <c r="F326" s="98" t="s">
        <v>31</v>
      </c>
      <c r="G326" s="98" t="s">
        <v>2398</v>
      </c>
      <c r="H326" s="98" t="s">
        <v>120</v>
      </c>
      <c r="I326" s="98" t="s">
        <v>83</v>
      </c>
      <c r="J326" s="98" t="s">
        <v>82</v>
      </c>
      <c r="K326" s="98" t="s">
        <v>132</v>
      </c>
      <c r="L326" s="98" t="s">
        <v>969</v>
      </c>
    </row>
    <row r="327" spans="1:12" x14ac:dyDescent="0.4">
      <c r="A327" s="98" t="s">
        <v>2679</v>
      </c>
      <c r="B327" s="98" t="s">
        <v>961</v>
      </c>
      <c r="C327" s="98" t="s">
        <v>16</v>
      </c>
      <c r="D327" s="98" t="s">
        <v>117</v>
      </c>
      <c r="E327" s="98" t="s">
        <v>1883</v>
      </c>
      <c r="F327" s="98" t="s">
        <v>31</v>
      </c>
      <c r="G327" s="98" t="s">
        <v>2399</v>
      </c>
      <c r="H327" s="98" t="s">
        <v>120</v>
      </c>
      <c r="I327" s="98" t="s">
        <v>83</v>
      </c>
      <c r="J327" s="98" t="s">
        <v>82</v>
      </c>
      <c r="K327" s="98" t="s">
        <v>132</v>
      </c>
      <c r="L327" s="98" t="s">
        <v>969</v>
      </c>
    </row>
    <row r="328" spans="1:12" x14ac:dyDescent="0.4">
      <c r="A328" s="98" t="s">
        <v>2680</v>
      </c>
      <c r="B328" s="98" t="s">
        <v>961</v>
      </c>
      <c r="C328" s="98" t="s">
        <v>16</v>
      </c>
      <c r="D328" s="98" t="s">
        <v>117</v>
      </c>
      <c r="E328" s="98" t="s">
        <v>1731</v>
      </c>
      <c r="F328" s="98" t="s">
        <v>31</v>
      </c>
      <c r="G328" s="98" t="s">
        <v>2400</v>
      </c>
      <c r="H328" s="98" t="s">
        <v>120</v>
      </c>
      <c r="I328" s="98" t="s">
        <v>83</v>
      </c>
      <c r="J328" s="98" t="s">
        <v>82</v>
      </c>
      <c r="K328" s="98" t="s">
        <v>132</v>
      </c>
      <c r="L328" s="98" t="s">
        <v>969</v>
      </c>
    </row>
    <row r="329" spans="1:12" x14ac:dyDescent="0.4">
      <c r="A329" s="98" t="s">
        <v>2681</v>
      </c>
      <c r="B329" s="98" t="s">
        <v>961</v>
      </c>
      <c r="C329" s="98" t="s">
        <v>16</v>
      </c>
      <c r="D329" s="98" t="s">
        <v>117</v>
      </c>
      <c r="E329" s="98" t="s">
        <v>1884</v>
      </c>
      <c r="F329" s="98" t="s">
        <v>31</v>
      </c>
      <c r="G329" s="98" t="s">
        <v>2401</v>
      </c>
      <c r="H329" s="98" t="s">
        <v>100</v>
      </c>
      <c r="I329" s="98" t="s">
        <v>83</v>
      </c>
      <c r="J329" s="98" t="s">
        <v>82</v>
      </c>
      <c r="K329" s="98" t="s">
        <v>132</v>
      </c>
      <c r="L329" s="98" t="s">
        <v>969</v>
      </c>
    </row>
    <row r="330" spans="1:12" x14ac:dyDescent="0.4">
      <c r="A330" s="98" t="s">
        <v>2682</v>
      </c>
      <c r="B330" s="98" t="s">
        <v>961</v>
      </c>
      <c r="C330" s="98" t="s">
        <v>16</v>
      </c>
      <c r="D330" s="98" t="s">
        <v>117</v>
      </c>
      <c r="E330" s="98" t="s">
        <v>1732</v>
      </c>
      <c r="F330" s="98" t="s">
        <v>31</v>
      </c>
      <c r="G330" s="98" t="s">
        <v>2402</v>
      </c>
      <c r="H330" s="98" t="s">
        <v>120</v>
      </c>
      <c r="I330" s="98" t="s">
        <v>83</v>
      </c>
      <c r="J330" s="98" t="s">
        <v>82</v>
      </c>
      <c r="K330" s="98" t="s">
        <v>132</v>
      </c>
      <c r="L330" s="98" t="s">
        <v>969</v>
      </c>
    </row>
    <row r="331" spans="1:12" x14ac:dyDescent="0.4">
      <c r="A331" s="98" t="s">
        <v>2183</v>
      </c>
      <c r="B331" s="98" t="s">
        <v>961</v>
      </c>
      <c r="C331" s="98" t="s">
        <v>16</v>
      </c>
      <c r="D331" s="98" t="s">
        <v>117</v>
      </c>
      <c r="E331" s="98" t="s">
        <v>1733</v>
      </c>
      <c r="F331" s="98" t="s">
        <v>31</v>
      </c>
      <c r="G331" s="98" t="s">
        <v>2184</v>
      </c>
      <c r="H331" s="98" t="s">
        <v>131</v>
      </c>
      <c r="I331" s="98" t="s">
        <v>83</v>
      </c>
      <c r="J331" s="98" t="s">
        <v>82</v>
      </c>
      <c r="K331" s="98" t="s">
        <v>132</v>
      </c>
      <c r="L331" s="98" t="s">
        <v>969</v>
      </c>
    </row>
    <row r="332" spans="1:12" x14ac:dyDescent="0.4">
      <c r="A332" s="98" t="s">
        <v>2683</v>
      </c>
      <c r="B332" s="98" t="s">
        <v>961</v>
      </c>
      <c r="C332" s="98" t="s">
        <v>16</v>
      </c>
      <c r="D332" s="98" t="s">
        <v>117</v>
      </c>
      <c r="E332" s="98" t="s">
        <v>1734</v>
      </c>
      <c r="F332" s="98" t="s">
        <v>31</v>
      </c>
      <c r="G332" s="98" t="s">
        <v>2403</v>
      </c>
      <c r="H332" s="98" t="s">
        <v>120</v>
      </c>
      <c r="I332" s="98" t="s">
        <v>83</v>
      </c>
      <c r="J332" s="98" t="s">
        <v>82</v>
      </c>
      <c r="K332" s="98" t="s">
        <v>132</v>
      </c>
      <c r="L332" s="98" t="s">
        <v>969</v>
      </c>
    </row>
    <row r="333" spans="1:12" x14ac:dyDescent="0.4">
      <c r="A333" s="98" t="s">
        <v>2185</v>
      </c>
      <c r="B333" s="98" t="s">
        <v>961</v>
      </c>
      <c r="C333" s="98" t="s">
        <v>16</v>
      </c>
      <c r="D333" s="98" t="s">
        <v>117</v>
      </c>
      <c r="E333" s="98" t="s">
        <v>1735</v>
      </c>
      <c r="F333" s="98" t="s">
        <v>31</v>
      </c>
      <c r="G333" s="98" t="s">
        <v>2186</v>
      </c>
      <c r="H333" s="98" t="s">
        <v>100</v>
      </c>
      <c r="I333" s="98" t="s">
        <v>83</v>
      </c>
      <c r="J333" s="98" t="s">
        <v>82</v>
      </c>
      <c r="K333" s="98" t="s">
        <v>132</v>
      </c>
      <c r="L333" s="98" t="s">
        <v>969</v>
      </c>
    </row>
    <row r="334" spans="1:12" x14ac:dyDescent="0.4">
      <c r="A334" s="98" t="s">
        <v>2187</v>
      </c>
      <c r="B334" s="98" t="s">
        <v>961</v>
      </c>
      <c r="C334" s="98" t="s">
        <v>16</v>
      </c>
      <c r="D334" s="98" t="s">
        <v>117</v>
      </c>
      <c r="E334" s="98" t="s">
        <v>1736</v>
      </c>
      <c r="F334" s="98" t="s">
        <v>31</v>
      </c>
      <c r="G334" s="98" t="s">
        <v>1991</v>
      </c>
      <c r="H334" s="98" t="s">
        <v>100</v>
      </c>
      <c r="I334" s="98" t="s">
        <v>83</v>
      </c>
      <c r="J334" s="98" t="s">
        <v>82</v>
      </c>
      <c r="K334" s="98" t="s">
        <v>132</v>
      </c>
      <c r="L334" s="98" t="s">
        <v>969</v>
      </c>
    </row>
    <row r="335" spans="1:12" x14ac:dyDescent="0.4">
      <c r="A335" s="98" t="s">
        <v>2188</v>
      </c>
      <c r="B335" s="98" t="s">
        <v>961</v>
      </c>
      <c r="C335" s="98" t="s">
        <v>16</v>
      </c>
      <c r="D335" s="98" t="s">
        <v>117</v>
      </c>
      <c r="E335" s="98" t="s">
        <v>1737</v>
      </c>
      <c r="F335" s="98" t="s">
        <v>31</v>
      </c>
      <c r="G335" s="98" t="s">
        <v>1992</v>
      </c>
      <c r="H335" s="98" t="s">
        <v>120</v>
      </c>
      <c r="I335" s="98" t="s">
        <v>83</v>
      </c>
      <c r="J335" s="98" t="s">
        <v>82</v>
      </c>
      <c r="K335" s="98" t="s">
        <v>132</v>
      </c>
      <c r="L335" s="98" t="s">
        <v>969</v>
      </c>
    </row>
    <row r="336" spans="1:12" x14ac:dyDescent="0.4">
      <c r="A336" s="98" t="s">
        <v>2189</v>
      </c>
      <c r="B336" s="98" t="s">
        <v>961</v>
      </c>
      <c r="C336" s="98" t="s">
        <v>16</v>
      </c>
      <c r="D336" s="98" t="s">
        <v>117</v>
      </c>
      <c r="E336" s="98" t="s">
        <v>1738</v>
      </c>
      <c r="F336" s="98" t="s">
        <v>31</v>
      </c>
      <c r="G336" s="98" t="s">
        <v>1993</v>
      </c>
      <c r="H336" s="98" t="s">
        <v>131</v>
      </c>
      <c r="I336" s="98" t="s">
        <v>83</v>
      </c>
      <c r="J336" s="98" t="s">
        <v>82</v>
      </c>
      <c r="K336" s="98" t="s">
        <v>132</v>
      </c>
      <c r="L336" s="98" t="s">
        <v>969</v>
      </c>
    </row>
    <row r="337" spans="1:12" x14ac:dyDescent="0.4">
      <c r="A337" s="98" t="s">
        <v>2190</v>
      </c>
      <c r="B337" s="98" t="s">
        <v>961</v>
      </c>
      <c r="C337" s="98" t="s">
        <v>16</v>
      </c>
      <c r="D337" s="98" t="s">
        <v>117</v>
      </c>
      <c r="E337" s="98" t="s">
        <v>1739</v>
      </c>
      <c r="F337" s="98" t="s">
        <v>31</v>
      </c>
      <c r="G337" s="98" t="s">
        <v>2015</v>
      </c>
      <c r="H337" s="98" t="s">
        <v>100</v>
      </c>
      <c r="I337" s="98" t="s">
        <v>83</v>
      </c>
      <c r="J337" s="98" t="s">
        <v>82</v>
      </c>
      <c r="K337" s="98" t="s">
        <v>132</v>
      </c>
      <c r="L337" s="98" t="s">
        <v>969</v>
      </c>
    </row>
    <row r="338" spans="1:12" x14ac:dyDescent="0.4">
      <c r="A338" s="98" t="s">
        <v>2191</v>
      </c>
      <c r="B338" s="98" t="s">
        <v>961</v>
      </c>
      <c r="C338" s="98" t="s">
        <v>16</v>
      </c>
      <c r="D338" s="98" t="s">
        <v>117</v>
      </c>
      <c r="E338" s="98" t="s">
        <v>1740</v>
      </c>
      <c r="F338" s="98" t="s">
        <v>31</v>
      </c>
      <c r="G338" s="98" t="s">
        <v>2192</v>
      </c>
      <c r="H338" s="98" t="s">
        <v>100</v>
      </c>
      <c r="I338" s="98" t="s">
        <v>83</v>
      </c>
      <c r="J338" s="98" t="s">
        <v>82</v>
      </c>
      <c r="K338" s="98" t="s">
        <v>132</v>
      </c>
      <c r="L338" s="98" t="s">
        <v>969</v>
      </c>
    </row>
    <row r="339" spans="1:12" x14ac:dyDescent="0.4">
      <c r="A339" s="98" t="s">
        <v>2193</v>
      </c>
      <c r="B339" s="98" t="s">
        <v>961</v>
      </c>
      <c r="C339" s="98" t="s">
        <v>16</v>
      </c>
      <c r="D339" s="98" t="s">
        <v>117</v>
      </c>
      <c r="E339" s="98" t="s">
        <v>1741</v>
      </c>
      <c r="F339" s="98" t="s">
        <v>23</v>
      </c>
      <c r="G339" s="98" t="s">
        <v>1994</v>
      </c>
      <c r="H339" s="98" t="s">
        <v>100</v>
      </c>
      <c r="I339" s="98" t="s">
        <v>83</v>
      </c>
      <c r="J339" s="98" t="s">
        <v>82</v>
      </c>
      <c r="K339" s="98" t="s">
        <v>132</v>
      </c>
      <c r="L339" s="98" t="s">
        <v>969</v>
      </c>
    </row>
    <row r="340" spans="1:12" x14ac:dyDescent="0.4">
      <c r="A340" s="98" t="s">
        <v>2194</v>
      </c>
      <c r="B340" s="98" t="s">
        <v>961</v>
      </c>
      <c r="C340" s="98" t="s">
        <v>16</v>
      </c>
      <c r="D340" s="98" t="s">
        <v>117</v>
      </c>
      <c r="E340" s="98" t="s">
        <v>1742</v>
      </c>
      <c r="F340" s="98" t="s">
        <v>31</v>
      </c>
      <c r="G340" s="98" t="s">
        <v>1995</v>
      </c>
      <c r="H340" s="98" t="s">
        <v>100</v>
      </c>
      <c r="I340" s="98" t="s">
        <v>83</v>
      </c>
      <c r="J340" s="98" t="s">
        <v>82</v>
      </c>
      <c r="K340" s="98" t="s">
        <v>132</v>
      </c>
      <c r="L340" s="98" t="s">
        <v>969</v>
      </c>
    </row>
    <row r="341" spans="1:12" x14ac:dyDescent="0.4">
      <c r="A341" s="98" t="s">
        <v>2684</v>
      </c>
      <c r="B341" s="98" t="s">
        <v>961</v>
      </c>
      <c r="C341" s="98" t="s">
        <v>16</v>
      </c>
      <c r="D341" s="98" t="s">
        <v>117</v>
      </c>
      <c r="E341" s="98" t="s">
        <v>1743</v>
      </c>
      <c r="F341" s="98" t="s">
        <v>31</v>
      </c>
      <c r="G341" s="98" t="s">
        <v>2404</v>
      </c>
      <c r="H341" s="98" t="s">
        <v>100</v>
      </c>
      <c r="I341" s="98" t="s">
        <v>83</v>
      </c>
      <c r="J341" s="98" t="s">
        <v>82</v>
      </c>
      <c r="K341" s="98" t="s">
        <v>132</v>
      </c>
      <c r="L341" s="98" t="s">
        <v>969</v>
      </c>
    </row>
    <row r="342" spans="1:12" x14ac:dyDescent="0.4">
      <c r="A342" s="98" t="s">
        <v>2685</v>
      </c>
      <c r="B342" s="98" t="s">
        <v>961</v>
      </c>
      <c r="C342" s="98" t="s">
        <v>16</v>
      </c>
      <c r="D342" s="98" t="s">
        <v>117</v>
      </c>
      <c r="E342" s="98" t="s">
        <v>1744</v>
      </c>
      <c r="F342" s="98" t="s">
        <v>31</v>
      </c>
      <c r="G342" s="98" t="s">
        <v>2405</v>
      </c>
      <c r="H342" s="98" t="s">
        <v>100</v>
      </c>
      <c r="I342" s="98" t="s">
        <v>83</v>
      </c>
      <c r="J342" s="98" t="s">
        <v>82</v>
      </c>
      <c r="K342" s="98" t="s">
        <v>132</v>
      </c>
      <c r="L342" s="98" t="s">
        <v>969</v>
      </c>
    </row>
    <row r="343" spans="1:12" x14ac:dyDescent="0.4">
      <c r="A343" s="98" t="s">
        <v>2686</v>
      </c>
      <c r="B343" s="98" t="s">
        <v>961</v>
      </c>
      <c r="C343" s="98" t="s">
        <v>16</v>
      </c>
      <c r="D343" s="98" t="s">
        <v>117</v>
      </c>
      <c r="E343" s="98" t="s">
        <v>1745</v>
      </c>
      <c r="F343" s="98" t="s">
        <v>31</v>
      </c>
      <c r="G343" s="98" t="s">
        <v>2406</v>
      </c>
      <c r="H343" s="98" t="s">
        <v>100</v>
      </c>
      <c r="I343" s="98" t="s">
        <v>83</v>
      </c>
      <c r="J343" s="98" t="s">
        <v>82</v>
      </c>
      <c r="K343" s="98" t="s">
        <v>132</v>
      </c>
      <c r="L343" s="98" t="s">
        <v>969</v>
      </c>
    </row>
    <row r="344" spans="1:12" x14ac:dyDescent="0.4">
      <c r="A344" s="98" t="s">
        <v>2195</v>
      </c>
      <c r="B344" s="98" t="s">
        <v>961</v>
      </c>
      <c r="C344" s="98" t="s">
        <v>16</v>
      </c>
      <c r="D344" s="98" t="s">
        <v>117</v>
      </c>
      <c r="E344" s="98" t="s">
        <v>1746</v>
      </c>
      <c r="F344" s="98" t="s">
        <v>29</v>
      </c>
      <c r="G344" s="98" t="s">
        <v>2196</v>
      </c>
      <c r="H344" s="98" t="s">
        <v>120</v>
      </c>
      <c r="I344" s="98" t="s">
        <v>83</v>
      </c>
      <c r="J344" s="98" t="s">
        <v>82</v>
      </c>
      <c r="K344" s="98" t="s">
        <v>132</v>
      </c>
      <c r="L344" s="98" t="s">
        <v>969</v>
      </c>
    </row>
    <row r="345" spans="1:12" x14ac:dyDescent="0.4">
      <c r="A345" s="98" t="s">
        <v>2197</v>
      </c>
      <c r="B345" s="98" t="s">
        <v>961</v>
      </c>
      <c r="C345" s="98" t="s">
        <v>16</v>
      </c>
      <c r="D345" s="98" t="s">
        <v>117</v>
      </c>
      <c r="E345" s="98" t="s">
        <v>1747</v>
      </c>
      <c r="F345" s="98" t="s">
        <v>29</v>
      </c>
      <c r="G345" s="98" t="s">
        <v>2198</v>
      </c>
      <c r="H345" s="98" t="s">
        <v>120</v>
      </c>
      <c r="I345" s="98" t="s">
        <v>83</v>
      </c>
      <c r="J345" s="98" t="s">
        <v>82</v>
      </c>
      <c r="K345" s="98" t="s">
        <v>132</v>
      </c>
      <c r="L345" s="98" t="s">
        <v>969</v>
      </c>
    </row>
    <row r="346" spans="1:12" x14ac:dyDescent="0.4">
      <c r="A346" s="98" t="s">
        <v>2199</v>
      </c>
      <c r="B346" s="98" t="s">
        <v>961</v>
      </c>
      <c r="C346" s="98" t="s">
        <v>16</v>
      </c>
      <c r="D346" s="98" t="s">
        <v>117</v>
      </c>
      <c r="E346" s="98" t="s">
        <v>1748</v>
      </c>
      <c r="F346" s="98" t="s">
        <v>29</v>
      </c>
      <c r="G346" s="98" t="s">
        <v>2200</v>
      </c>
      <c r="H346" s="98" t="s">
        <v>131</v>
      </c>
      <c r="I346" s="98" t="s">
        <v>83</v>
      </c>
      <c r="J346" s="98" t="s">
        <v>82</v>
      </c>
      <c r="K346" s="98" t="s">
        <v>132</v>
      </c>
      <c r="L346" s="98" t="s">
        <v>969</v>
      </c>
    </row>
    <row r="347" spans="1:12" x14ac:dyDescent="0.4">
      <c r="A347" s="98" t="s">
        <v>2687</v>
      </c>
      <c r="B347" s="98" t="s">
        <v>961</v>
      </c>
      <c r="C347" s="98" t="s">
        <v>16</v>
      </c>
      <c r="D347" s="98" t="s">
        <v>117</v>
      </c>
      <c r="E347" s="98" t="s">
        <v>1628</v>
      </c>
      <c r="F347" s="98" t="s">
        <v>31</v>
      </c>
      <c r="G347" s="98" t="s">
        <v>2407</v>
      </c>
      <c r="H347" s="98" t="s">
        <v>125</v>
      </c>
      <c r="I347" s="98" t="s">
        <v>153</v>
      </c>
      <c r="J347" s="98" t="s">
        <v>95</v>
      </c>
      <c r="K347" s="98" t="s">
        <v>111</v>
      </c>
      <c r="L347" s="98" t="s">
        <v>969</v>
      </c>
    </row>
    <row r="348" spans="1:12" x14ac:dyDescent="0.4">
      <c r="A348" s="98" t="s">
        <v>4885</v>
      </c>
      <c r="B348" s="98" t="s">
        <v>961</v>
      </c>
      <c r="C348" s="98" t="s">
        <v>16</v>
      </c>
      <c r="D348" s="98" t="s">
        <v>117</v>
      </c>
      <c r="E348" s="98" t="s">
        <v>4014</v>
      </c>
      <c r="F348" s="98" t="s">
        <v>31</v>
      </c>
      <c r="G348" s="98" t="s">
        <v>4015</v>
      </c>
      <c r="H348" s="98" t="s">
        <v>124</v>
      </c>
      <c r="I348" s="98" t="s">
        <v>87</v>
      </c>
      <c r="J348" s="98" t="s">
        <v>88</v>
      </c>
      <c r="K348" s="98" t="s">
        <v>111</v>
      </c>
      <c r="L348" s="98" t="s">
        <v>969</v>
      </c>
    </row>
    <row r="349" spans="1:12" x14ac:dyDescent="0.4">
      <c r="A349" s="98" t="s">
        <v>3237</v>
      </c>
      <c r="B349" s="98" t="s">
        <v>961</v>
      </c>
      <c r="C349" s="98" t="s">
        <v>16</v>
      </c>
      <c r="D349" s="98" t="s">
        <v>117</v>
      </c>
      <c r="E349" s="98" t="s">
        <v>2115</v>
      </c>
      <c r="F349" s="98" t="s">
        <v>23</v>
      </c>
      <c r="G349" s="98" t="s">
        <v>2256</v>
      </c>
      <c r="H349" s="98" t="s">
        <v>149</v>
      </c>
      <c r="I349" s="98" t="s">
        <v>81</v>
      </c>
      <c r="J349" s="98" t="s">
        <v>84</v>
      </c>
      <c r="K349" s="98" t="s">
        <v>111</v>
      </c>
      <c r="L349" s="98" t="s">
        <v>969</v>
      </c>
    </row>
    <row r="350" spans="1:12" x14ac:dyDescent="0.4">
      <c r="A350" s="98" t="s">
        <v>4886</v>
      </c>
      <c r="B350" s="98" t="s">
        <v>961</v>
      </c>
      <c r="C350" s="98" t="s">
        <v>16</v>
      </c>
      <c r="D350" s="98" t="s">
        <v>117</v>
      </c>
      <c r="E350" s="98" t="s">
        <v>4016</v>
      </c>
      <c r="F350" s="98" t="s">
        <v>23</v>
      </c>
      <c r="G350" s="98" t="s">
        <v>4017</v>
      </c>
      <c r="H350" s="98" t="s">
        <v>149</v>
      </c>
      <c r="I350" s="98" t="s">
        <v>81</v>
      </c>
      <c r="J350" s="98" t="s">
        <v>84</v>
      </c>
      <c r="K350" s="98" t="s">
        <v>111</v>
      </c>
      <c r="L350" s="98" t="s">
        <v>969</v>
      </c>
    </row>
    <row r="351" spans="1:12" x14ac:dyDescent="0.4">
      <c r="A351" s="98" t="s">
        <v>3238</v>
      </c>
      <c r="B351" s="98" t="s">
        <v>961</v>
      </c>
      <c r="C351" s="98" t="s">
        <v>16</v>
      </c>
      <c r="D351" s="98" t="s">
        <v>117</v>
      </c>
      <c r="E351" s="98" t="s">
        <v>2116</v>
      </c>
      <c r="F351" s="98" t="s">
        <v>23</v>
      </c>
      <c r="G351" s="98" t="s">
        <v>2257</v>
      </c>
      <c r="H351" s="98" t="s">
        <v>149</v>
      </c>
      <c r="I351" s="98" t="s">
        <v>81</v>
      </c>
      <c r="J351" s="98" t="s">
        <v>84</v>
      </c>
      <c r="K351" s="98" t="s">
        <v>111</v>
      </c>
      <c r="L351" s="98" t="s">
        <v>969</v>
      </c>
    </row>
    <row r="352" spans="1:12" x14ac:dyDescent="0.4">
      <c r="A352" s="98" t="s">
        <v>3239</v>
      </c>
      <c r="B352" s="98" t="s">
        <v>961</v>
      </c>
      <c r="C352" s="98" t="s">
        <v>16</v>
      </c>
      <c r="D352" s="98" t="s">
        <v>117</v>
      </c>
      <c r="E352" s="98" t="s">
        <v>2117</v>
      </c>
      <c r="F352" s="98" t="s">
        <v>23</v>
      </c>
      <c r="G352" s="98" t="s">
        <v>2258</v>
      </c>
      <c r="H352" s="98" t="s">
        <v>149</v>
      </c>
      <c r="I352" s="98" t="s">
        <v>81</v>
      </c>
      <c r="J352" s="98" t="s">
        <v>84</v>
      </c>
      <c r="K352" s="98" t="s">
        <v>111</v>
      </c>
      <c r="L352" s="98" t="s">
        <v>969</v>
      </c>
    </row>
    <row r="353" spans="1:12" x14ac:dyDescent="0.4">
      <c r="A353" s="98" t="s">
        <v>3240</v>
      </c>
      <c r="B353" s="98" t="s">
        <v>961</v>
      </c>
      <c r="C353" s="98" t="s">
        <v>16</v>
      </c>
      <c r="D353" s="98" t="s">
        <v>117</v>
      </c>
      <c r="E353" s="98" t="s">
        <v>2118</v>
      </c>
      <c r="F353" s="98" t="s">
        <v>23</v>
      </c>
      <c r="G353" s="98" t="s">
        <v>2259</v>
      </c>
      <c r="H353" s="98" t="s">
        <v>149</v>
      </c>
      <c r="I353" s="98" t="s">
        <v>81</v>
      </c>
      <c r="J353" s="98" t="s">
        <v>84</v>
      </c>
      <c r="K353" s="98" t="s">
        <v>111</v>
      </c>
      <c r="L353" s="98" t="s">
        <v>969</v>
      </c>
    </row>
    <row r="354" spans="1:12" x14ac:dyDescent="0.4">
      <c r="A354" s="98" t="s">
        <v>4887</v>
      </c>
      <c r="B354" s="98" t="s">
        <v>961</v>
      </c>
      <c r="C354" s="98" t="s">
        <v>16</v>
      </c>
      <c r="D354" s="98" t="s">
        <v>117</v>
      </c>
      <c r="E354" s="98" t="s">
        <v>4018</v>
      </c>
      <c r="F354" s="98" t="s">
        <v>31</v>
      </c>
      <c r="G354" s="98" t="s">
        <v>4019</v>
      </c>
      <c r="H354" s="98" t="s">
        <v>149</v>
      </c>
      <c r="I354" s="98" t="s">
        <v>81</v>
      </c>
      <c r="J354" s="98" t="s">
        <v>84</v>
      </c>
      <c r="K354" s="98" t="s">
        <v>111</v>
      </c>
      <c r="L354" s="98" t="s">
        <v>969</v>
      </c>
    </row>
    <row r="355" spans="1:12" x14ac:dyDescent="0.4">
      <c r="A355" s="98" t="s">
        <v>4888</v>
      </c>
      <c r="B355" s="98" t="s">
        <v>961</v>
      </c>
      <c r="C355" s="98" t="s">
        <v>16</v>
      </c>
      <c r="D355" s="98" t="s">
        <v>117</v>
      </c>
      <c r="E355" s="98" t="s">
        <v>4020</v>
      </c>
      <c r="F355" s="98" t="s">
        <v>23</v>
      </c>
      <c r="G355" s="98" t="s">
        <v>4021</v>
      </c>
      <c r="H355" s="98" t="s">
        <v>105</v>
      </c>
      <c r="I355" s="98" t="s">
        <v>85</v>
      </c>
      <c r="J355" s="98" t="s">
        <v>84</v>
      </c>
      <c r="K355" s="98" t="s">
        <v>116</v>
      </c>
      <c r="L355" s="98" t="s">
        <v>969</v>
      </c>
    </row>
    <row r="356" spans="1:12" x14ac:dyDescent="0.4">
      <c r="A356" s="98" t="s">
        <v>2688</v>
      </c>
      <c r="B356" s="98" t="s">
        <v>961</v>
      </c>
      <c r="C356" s="98" t="s">
        <v>16</v>
      </c>
      <c r="D356" s="98" t="s">
        <v>117</v>
      </c>
      <c r="E356" s="98" t="s">
        <v>1641</v>
      </c>
      <c r="F356" s="98" t="s">
        <v>23</v>
      </c>
      <c r="G356" s="98" t="s">
        <v>2408</v>
      </c>
      <c r="H356" s="98" t="s">
        <v>105</v>
      </c>
      <c r="I356" s="98" t="s">
        <v>85</v>
      </c>
      <c r="J356" s="98" t="s">
        <v>84</v>
      </c>
      <c r="K356" s="98" t="s">
        <v>116</v>
      </c>
      <c r="L356" s="98" t="s">
        <v>969</v>
      </c>
    </row>
    <row r="357" spans="1:12" x14ac:dyDescent="0.4">
      <c r="A357" s="98" t="s">
        <v>4889</v>
      </c>
      <c r="B357" s="98" t="s">
        <v>961</v>
      </c>
      <c r="C357" s="98" t="s">
        <v>16</v>
      </c>
      <c r="D357" s="98" t="s">
        <v>117</v>
      </c>
      <c r="E357" s="98" t="s">
        <v>4022</v>
      </c>
      <c r="F357" s="98" t="s">
        <v>31</v>
      </c>
      <c r="G357" s="98" t="s">
        <v>4023</v>
      </c>
      <c r="H357" s="98" t="s">
        <v>105</v>
      </c>
      <c r="I357" s="98" t="s">
        <v>85</v>
      </c>
      <c r="J357" s="98" t="s">
        <v>84</v>
      </c>
      <c r="K357" s="98" t="s">
        <v>116</v>
      </c>
      <c r="L357" s="98" t="s">
        <v>969</v>
      </c>
    </row>
    <row r="358" spans="1:12" x14ac:dyDescent="0.4">
      <c r="A358" s="98" t="s">
        <v>4890</v>
      </c>
      <c r="B358" s="98" t="s">
        <v>961</v>
      </c>
      <c r="C358" s="98" t="s">
        <v>16</v>
      </c>
      <c r="D358" s="98" t="s">
        <v>117</v>
      </c>
      <c r="E358" s="98" t="s">
        <v>4024</v>
      </c>
      <c r="F358" s="98" t="s">
        <v>31</v>
      </c>
      <c r="G358" s="98" t="s">
        <v>4025</v>
      </c>
      <c r="H358" s="98" t="s">
        <v>105</v>
      </c>
      <c r="I358" s="98" t="s">
        <v>85</v>
      </c>
      <c r="J358" s="98" t="s">
        <v>84</v>
      </c>
      <c r="K358" s="98" t="s">
        <v>116</v>
      </c>
      <c r="L358" s="98" t="s">
        <v>969</v>
      </c>
    </row>
    <row r="359" spans="1:12" x14ac:dyDescent="0.4">
      <c r="A359" s="98" t="s">
        <v>2689</v>
      </c>
      <c r="B359" s="98" t="s">
        <v>961</v>
      </c>
      <c r="C359" s="98" t="s">
        <v>16</v>
      </c>
      <c r="D359" s="98" t="s">
        <v>117</v>
      </c>
      <c r="E359" s="98" t="s">
        <v>1642</v>
      </c>
      <c r="F359" s="98" t="s">
        <v>23</v>
      </c>
      <c r="G359" s="98" t="s">
        <v>2409</v>
      </c>
      <c r="H359" s="98" t="s">
        <v>105</v>
      </c>
      <c r="I359" s="98" t="s">
        <v>85</v>
      </c>
      <c r="J359" s="98" t="s">
        <v>84</v>
      </c>
      <c r="K359" s="98" t="s">
        <v>116</v>
      </c>
      <c r="L359" s="98" t="s">
        <v>969</v>
      </c>
    </row>
    <row r="360" spans="1:12" x14ac:dyDescent="0.4">
      <c r="A360" s="98" t="s">
        <v>2690</v>
      </c>
      <c r="B360" s="98" t="s">
        <v>961</v>
      </c>
      <c r="C360" s="98" t="s">
        <v>16</v>
      </c>
      <c r="D360" s="98" t="s">
        <v>117</v>
      </c>
      <c r="E360" s="98" t="s">
        <v>1749</v>
      </c>
      <c r="F360" s="98" t="s">
        <v>23</v>
      </c>
      <c r="G360" s="98" t="s">
        <v>2410</v>
      </c>
      <c r="H360" s="98" t="s">
        <v>105</v>
      </c>
      <c r="I360" s="98" t="s">
        <v>85</v>
      </c>
      <c r="J360" s="98" t="s">
        <v>84</v>
      </c>
      <c r="K360" s="98" t="s">
        <v>116</v>
      </c>
      <c r="L360" s="98" t="s">
        <v>969</v>
      </c>
    </row>
    <row r="361" spans="1:12" x14ac:dyDescent="0.4">
      <c r="A361" s="98" t="s">
        <v>2691</v>
      </c>
      <c r="B361" s="98" t="s">
        <v>961</v>
      </c>
      <c r="C361" s="98" t="s">
        <v>16</v>
      </c>
      <c r="D361" s="98" t="s">
        <v>117</v>
      </c>
      <c r="E361" s="98" t="s">
        <v>1643</v>
      </c>
      <c r="F361" s="98" t="s">
        <v>23</v>
      </c>
      <c r="G361" s="98" t="s">
        <v>2411</v>
      </c>
      <c r="H361" s="98" t="s">
        <v>105</v>
      </c>
      <c r="I361" s="98" t="s">
        <v>85</v>
      </c>
      <c r="J361" s="98" t="s">
        <v>84</v>
      </c>
      <c r="K361" s="98" t="s">
        <v>116</v>
      </c>
      <c r="L361" s="98" t="s">
        <v>969</v>
      </c>
    </row>
    <row r="362" spans="1:12" x14ac:dyDescent="0.4">
      <c r="A362" s="98" t="s">
        <v>2692</v>
      </c>
      <c r="B362" s="98" t="s">
        <v>961</v>
      </c>
      <c r="C362" s="98" t="s">
        <v>16</v>
      </c>
      <c r="D362" s="98" t="s">
        <v>117</v>
      </c>
      <c r="E362" s="98" t="s">
        <v>1885</v>
      </c>
      <c r="F362" s="98" t="s">
        <v>23</v>
      </c>
      <c r="G362" s="98" t="s">
        <v>2412</v>
      </c>
      <c r="H362" s="98" t="s">
        <v>105</v>
      </c>
      <c r="I362" s="98" t="s">
        <v>85</v>
      </c>
      <c r="J362" s="98" t="s">
        <v>84</v>
      </c>
      <c r="K362" s="98" t="s">
        <v>116</v>
      </c>
      <c r="L362" s="98" t="s">
        <v>969</v>
      </c>
    </row>
    <row r="363" spans="1:12" x14ac:dyDescent="0.4">
      <c r="A363" s="98" t="s">
        <v>2693</v>
      </c>
      <c r="B363" s="98" t="s">
        <v>961</v>
      </c>
      <c r="C363" s="98" t="s">
        <v>16</v>
      </c>
      <c r="D363" s="98" t="s">
        <v>117</v>
      </c>
      <c r="E363" s="98" t="s">
        <v>1886</v>
      </c>
      <c r="F363" s="98" t="s">
        <v>23</v>
      </c>
      <c r="G363" s="98" t="s">
        <v>2413</v>
      </c>
      <c r="H363" s="98" t="s">
        <v>105</v>
      </c>
      <c r="I363" s="98" t="s">
        <v>85</v>
      </c>
      <c r="J363" s="98" t="s">
        <v>84</v>
      </c>
      <c r="K363" s="98" t="s">
        <v>116</v>
      </c>
      <c r="L363" s="98" t="s">
        <v>969</v>
      </c>
    </row>
    <row r="364" spans="1:12" x14ac:dyDescent="0.4">
      <c r="A364" s="98" t="s">
        <v>2694</v>
      </c>
      <c r="B364" s="98" t="s">
        <v>961</v>
      </c>
      <c r="C364" s="98" t="s">
        <v>16</v>
      </c>
      <c r="D364" s="98" t="s">
        <v>117</v>
      </c>
      <c r="E364" s="98" t="s">
        <v>1887</v>
      </c>
      <c r="F364" s="98" t="s">
        <v>29</v>
      </c>
      <c r="G364" s="98" t="s">
        <v>2414</v>
      </c>
      <c r="H364" s="98" t="s">
        <v>105</v>
      </c>
      <c r="I364" s="98" t="s">
        <v>85</v>
      </c>
      <c r="J364" s="98" t="s">
        <v>84</v>
      </c>
      <c r="K364" s="98" t="s">
        <v>116</v>
      </c>
      <c r="L364" s="98" t="s">
        <v>969</v>
      </c>
    </row>
    <row r="365" spans="1:12" x14ac:dyDescent="0.4">
      <c r="A365" s="98" t="s">
        <v>2695</v>
      </c>
      <c r="B365" s="98" t="s">
        <v>961</v>
      </c>
      <c r="C365" s="98" t="s">
        <v>16</v>
      </c>
      <c r="D365" s="98" t="s">
        <v>117</v>
      </c>
      <c r="E365" s="98" t="s">
        <v>1888</v>
      </c>
      <c r="F365" s="98" t="s">
        <v>29</v>
      </c>
      <c r="G365" s="98" t="s">
        <v>2415</v>
      </c>
      <c r="H365" s="98" t="s">
        <v>105</v>
      </c>
      <c r="I365" s="98" t="s">
        <v>85</v>
      </c>
      <c r="J365" s="98" t="s">
        <v>84</v>
      </c>
      <c r="K365" s="98" t="s">
        <v>116</v>
      </c>
      <c r="L365" s="98" t="s">
        <v>969</v>
      </c>
    </row>
    <row r="366" spans="1:12" x14ac:dyDescent="0.4">
      <c r="A366" s="98" t="s">
        <v>2696</v>
      </c>
      <c r="B366" s="98" t="s">
        <v>961</v>
      </c>
      <c r="C366" s="98" t="s">
        <v>16</v>
      </c>
      <c r="D366" s="98" t="s">
        <v>117</v>
      </c>
      <c r="E366" s="98" t="s">
        <v>1889</v>
      </c>
      <c r="F366" s="98" t="s">
        <v>29</v>
      </c>
      <c r="G366" s="98" t="s">
        <v>2416</v>
      </c>
      <c r="H366" s="98" t="s">
        <v>105</v>
      </c>
      <c r="I366" s="98" t="s">
        <v>85</v>
      </c>
      <c r="J366" s="98" t="s">
        <v>84</v>
      </c>
      <c r="K366" s="98" t="s">
        <v>116</v>
      </c>
      <c r="L366" s="98" t="s">
        <v>969</v>
      </c>
    </row>
    <row r="367" spans="1:12" x14ac:dyDescent="0.4">
      <c r="A367" s="98" t="s">
        <v>2697</v>
      </c>
      <c r="B367" s="98" t="s">
        <v>961</v>
      </c>
      <c r="C367" s="98" t="s">
        <v>16</v>
      </c>
      <c r="D367" s="98" t="s">
        <v>117</v>
      </c>
      <c r="E367" s="98" t="s">
        <v>1644</v>
      </c>
      <c r="F367" s="98" t="s">
        <v>29</v>
      </c>
      <c r="G367" s="98" t="s">
        <v>2417</v>
      </c>
      <c r="H367" s="98" t="s">
        <v>105</v>
      </c>
      <c r="I367" s="98" t="s">
        <v>85</v>
      </c>
      <c r="J367" s="98" t="s">
        <v>84</v>
      </c>
      <c r="K367" s="98" t="s">
        <v>116</v>
      </c>
      <c r="L367" s="98" t="s">
        <v>969</v>
      </c>
    </row>
    <row r="368" spans="1:12" x14ac:dyDescent="0.4">
      <c r="A368" s="98" t="s">
        <v>2698</v>
      </c>
      <c r="B368" s="98" t="s">
        <v>961</v>
      </c>
      <c r="C368" s="98" t="s">
        <v>16</v>
      </c>
      <c r="D368" s="98" t="s">
        <v>117</v>
      </c>
      <c r="E368" s="98" t="s">
        <v>1750</v>
      </c>
      <c r="F368" s="98" t="s">
        <v>29</v>
      </c>
      <c r="G368" s="98" t="s">
        <v>2418</v>
      </c>
      <c r="H368" s="98" t="s">
        <v>105</v>
      </c>
      <c r="I368" s="98" t="s">
        <v>85</v>
      </c>
      <c r="J368" s="98" t="s">
        <v>84</v>
      </c>
      <c r="K368" s="98" t="s">
        <v>116</v>
      </c>
      <c r="L368" s="98" t="s">
        <v>969</v>
      </c>
    </row>
    <row r="369" spans="1:12" x14ac:dyDescent="0.4">
      <c r="A369" s="98" t="s">
        <v>4891</v>
      </c>
      <c r="B369" s="98" t="s">
        <v>961</v>
      </c>
      <c r="C369" s="98" t="s">
        <v>16</v>
      </c>
      <c r="D369" s="98" t="s">
        <v>117</v>
      </c>
      <c r="E369" s="98" t="s">
        <v>1645</v>
      </c>
      <c r="F369" s="98" t="s">
        <v>29</v>
      </c>
      <c r="G369" s="98" t="s">
        <v>2419</v>
      </c>
      <c r="H369" s="98" t="s">
        <v>105</v>
      </c>
      <c r="I369" s="98" t="s">
        <v>85</v>
      </c>
      <c r="J369" s="98" t="s">
        <v>84</v>
      </c>
      <c r="K369" s="98" t="s">
        <v>116</v>
      </c>
      <c r="L369" s="98" t="s">
        <v>969</v>
      </c>
    </row>
    <row r="370" spans="1:12" x14ac:dyDescent="0.4">
      <c r="A370" s="98" t="s">
        <v>2699</v>
      </c>
      <c r="B370" s="98" t="s">
        <v>961</v>
      </c>
      <c r="C370" s="98" t="s">
        <v>16</v>
      </c>
      <c r="D370" s="98" t="s">
        <v>117</v>
      </c>
      <c r="E370" s="98" t="s">
        <v>1646</v>
      </c>
      <c r="F370" s="98" t="s">
        <v>29</v>
      </c>
      <c r="G370" s="98" t="s">
        <v>2420</v>
      </c>
      <c r="H370" s="98" t="s">
        <v>105</v>
      </c>
      <c r="I370" s="98" t="s">
        <v>85</v>
      </c>
      <c r="J370" s="98" t="s">
        <v>84</v>
      </c>
      <c r="K370" s="98" t="s">
        <v>116</v>
      </c>
      <c r="L370" s="98" t="s">
        <v>969</v>
      </c>
    </row>
    <row r="371" spans="1:12" x14ac:dyDescent="0.4">
      <c r="A371" s="98" t="s">
        <v>2700</v>
      </c>
      <c r="B371" s="98" t="s">
        <v>961</v>
      </c>
      <c r="C371" s="98" t="s">
        <v>16</v>
      </c>
      <c r="D371" s="98" t="s">
        <v>117</v>
      </c>
      <c r="E371" s="98" t="s">
        <v>1647</v>
      </c>
      <c r="F371" s="98" t="s">
        <v>29</v>
      </c>
      <c r="G371" s="98" t="s">
        <v>2421</v>
      </c>
      <c r="H371" s="98" t="s">
        <v>105</v>
      </c>
      <c r="I371" s="98" t="s">
        <v>85</v>
      </c>
      <c r="J371" s="98" t="s">
        <v>84</v>
      </c>
      <c r="K371" s="98" t="s">
        <v>116</v>
      </c>
      <c r="L371" s="98" t="s">
        <v>969</v>
      </c>
    </row>
    <row r="372" spans="1:12" x14ac:dyDescent="0.4">
      <c r="A372" s="98" t="s">
        <v>2701</v>
      </c>
      <c r="B372" s="98" t="s">
        <v>961</v>
      </c>
      <c r="C372" s="98" t="s">
        <v>16</v>
      </c>
      <c r="D372" s="98" t="s">
        <v>117</v>
      </c>
      <c r="E372" s="98" t="s">
        <v>1648</v>
      </c>
      <c r="F372" s="98" t="s">
        <v>29</v>
      </c>
      <c r="G372" s="98" t="s">
        <v>2422</v>
      </c>
      <c r="H372" s="98" t="s">
        <v>105</v>
      </c>
      <c r="I372" s="98" t="s">
        <v>85</v>
      </c>
      <c r="J372" s="98" t="s">
        <v>84</v>
      </c>
      <c r="K372" s="98" t="s">
        <v>116</v>
      </c>
      <c r="L372" s="98" t="s">
        <v>969</v>
      </c>
    </row>
    <row r="373" spans="1:12" x14ac:dyDescent="0.4">
      <c r="A373" s="98" t="s">
        <v>4892</v>
      </c>
      <c r="B373" s="98" t="s">
        <v>961</v>
      </c>
      <c r="C373" s="98" t="s">
        <v>16</v>
      </c>
      <c r="D373" s="98" t="s">
        <v>117</v>
      </c>
      <c r="E373" s="98" t="s">
        <v>4026</v>
      </c>
      <c r="F373" s="98" t="s">
        <v>29</v>
      </c>
      <c r="G373" s="98" t="s">
        <v>4027</v>
      </c>
      <c r="H373" s="98" t="s">
        <v>105</v>
      </c>
      <c r="I373" s="98" t="s">
        <v>85</v>
      </c>
      <c r="J373" s="98" t="s">
        <v>84</v>
      </c>
      <c r="K373" s="98" t="s">
        <v>116</v>
      </c>
      <c r="L373" s="98" t="s">
        <v>969</v>
      </c>
    </row>
    <row r="374" spans="1:12" x14ac:dyDescent="0.4">
      <c r="A374" s="98" t="s">
        <v>4893</v>
      </c>
      <c r="B374" s="98" t="s">
        <v>961</v>
      </c>
      <c r="C374" s="98" t="s">
        <v>16</v>
      </c>
      <c r="D374" s="98" t="s">
        <v>117</v>
      </c>
      <c r="E374" s="98" t="s">
        <v>1751</v>
      </c>
      <c r="F374" s="98" t="s">
        <v>23</v>
      </c>
      <c r="G374" s="98" t="s">
        <v>2423</v>
      </c>
      <c r="H374" s="98" t="s">
        <v>105</v>
      </c>
      <c r="I374" s="98" t="s">
        <v>85</v>
      </c>
      <c r="J374" s="98" t="s">
        <v>84</v>
      </c>
      <c r="K374" s="98" t="s">
        <v>116</v>
      </c>
      <c r="L374" s="98" t="s">
        <v>969</v>
      </c>
    </row>
    <row r="375" spans="1:12" x14ac:dyDescent="0.4">
      <c r="A375" s="98" t="s">
        <v>4894</v>
      </c>
      <c r="B375" s="98" t="s">
        <v>961</v>
      </c>
      <c r="C375" s="98" t="s">
        <v>16</v>
      </c>
      <c r="D375" s="98" t="s">
        <v>117</v>
      </c>
      <c r="E375" s="98" t="s">
        <v>1752</v>
      </c>
      <c r="F375" s="98" t="s">
        <v>29</v>
      </c>
      <c r="G375" s="98" t="s">
        <v>2424</v>
      </c>
      <c r="H375" s="98" t="s">
        <v>105</v>
      </c>
      <c r="I375" s="98" t="s">
        <v>85</v>
      </c>
      <c r="J375" s="98" t="s">
        <v>84</v>
      </c>
      <c r="K375" s="98" t="s">
        <v>116</v>
      </c>
      <c r="L375" s="98" t="s">
        <v>969</v>
      </c>
    </row>
    <row r="376" spans="1:12" x14ac:dyDescent="0.4">
      <c r="A376" s="98" t="s">
        <v>2702</v>
      </c>
      <c r="B376" s="98" t="s">
        <v>961</v>
      </c>
      <c r="C376" s="98" t="s">
        <v>16</v>
      </c>
      <c r="D376" s="98" t="s">
        <v>117</v>
      </c>
      <c r="E376" s="98" t="s">
        <v>1649</v>
      </c>
      <c r="F376" s="98" t="s">
        <v>23</v>
      </c>
      <c r="G376" s="98" t="s">
        <v>2425</v>
      </c>
      <c r="H376" s="98" t="s">
        <v>155</v>
      </c>
      <c r="I376" s="98" t="s">
        <v>85</v>
      </c>
      <c r="J376" s="98" t="s">
        <v>84</v>
      </c>
      <c r="K376" s="98" t="s">
        <v>116</v>
      </c>
      <c r="L376" s="98" t="s">
        <v>969</v>
      </c>
    </row>
    <row r="377" spans="1:12" x14ac:dyDescent="0.4">
      <c r="A377" s="98" t="s">
        <v>2703</v>
      </c>
      <c r="B377" s="98" t="s">
        <v>961</v>
      </c>
      <c r="C377" s="98" t="s">
        <v>16</v>
      </c>
      <c r="D377" s="98" t="s">
        <v>117</v>
      </c>
      <c r="E377" s="98" t="s">
        <v>1650</v>
      </c>
      <c r="F377" s="98" t="s">
        <v>23</v>
      </c>
      <c r="G377" s="98" t="s">
        <v>2426</v>
      </c>
      <c r="H377" s="98" t="s">
        <v>155</v>
      </c>
      <c r="I377" s="98" t="s">
        <v>85</v>
      </c>
      <c r="J377" s="98" t="s">
        <v>84</v>
      </c>
      <c r="K377" s="98" t="s">
        <v>116</v>
      </c>
      <c r="L377" s="98" t="s">
        <v>969</v>
      </c>
    </row>
    <row r="378" spans="1:12" x14ac:dyDescent="0.4">
      <c r="A378" s="98" t="s">
        <v>2704</v>
      </c>
      <c r="B378" s="98" t="s">
        <v>961</v>
      </c>
      <c r="C378" s="98" t="s">
        <v>16</v>
      </c>
      <c r="D378" s="98" t="s">
        <v>117</v>
      </c>
      <c r="E378" s="98" t="s">
        <v>1651</v>
      </c>
      <c r="F378" s="98" t="s">
        <v>23</v>
      </c>
      <c r="G378" s="98" t="s">
        <v>2427</v>
      </c>
      <c r="H378" s="98" t="s">
        <v>155</v>
      </c>
      <c r="I378" s="98" t="s">
        <v>85</v>
      </c>
      <c r="J378" s="98" t="s">
        <v>84</v>
      </c>
      <c r="K378" s="98" t="s">
        <v>116</v>
      </c>
      <c r="L378" s="98" t="s">
        <v>969</v>
      </c>
    </row>
    <row r="379" spans="1:12" x14ac:dyDescent="0.4">
      <c r="A379" s="98" t="s">
        <v>2705</v>
      </c>
      <c r="B379" s="98" t="s">
        <v>961</v>
      </c>
      <c r="C379" s="98" t="s">
        <v>16</v>
      </c>
      <c r="D379" s="98" t="s">
        <v>117</v>
      </c>
      <c r="E379" s="98" t="s">
        <v>1652</v>
      </c>
      <c r="F379" s="98" t="s">
        <v>23</v>
      </c>
      <c r="G379" s="98" t="s">
        <v>2428</v>
      </c>
      <c r="H379" s="98" t="s">
        <v>155</v>
      </c>
      <c r="I379" s="98" t="s">
        <v>85</v>
      </c>
      <c r="J379" s="98" t="s">
        <v>84</v>
      </c>
      <c r="K379" s="98" t="s">
        <v>116</v>
      </c>
      <c r="L379" s="98" t="s">
        <v>969</v>
      </c>
    </row>
    <row r="380" spans="1:12" x14ac:dyDescent="0.4">
      <c r="A380" s="98" t="s">
        <v>2201</v>
      </c>
      <c r="B380" s="98" t="s">
        <v>961</v>
      </c>
      <c r="C380" s="98" t="s">
        <v>16</v>
      </c>
      <c r="D380" s="98" t="s">
        <v>117</v>
      </c>
      <c r="E380" s="98" t="s">
        <v>2016</v>
      </c>
      <c r="F380" s="98" t="s">
        <v>23</v>
      </c>
      <c r="G380" s="98" t="s">
        <v>2017</v>
      </c>
      <c r="H380" s="98" t="s">
        <v>124</v>
      </c>
      <c r="I380" s="98" t="s">
        <v>87</v>
      </c>
      <c r="J380" s="98" t="s">
        <v>88</v>
      </c>
      <c r="K380" s="98" t="s">
        <v>111</v>
      </c>
      <c r="L380" s="98" t="s">
        <v>969</v>
      </c>
    </row>
    <row r="381" spans="1:12" x14ac:dyDescent="0.4">
      <c r="A381" s="98" t="s">
        <v>2706</v>
      </c>
      <c r="B381" s="98" t="s">
        <v>961</v>
      </c>
      <c r="C381" s="98" t="s">
        <v>16</v>
      </c>
      <c r="D381" s="98" t="s">
        <v>117</v>
      </c>
      <c r="E381" s="98" t="s">
        <v>1601</v>
      </c>
      <c r="F381" s="98" t="s">
        <v>36</v>
      </c>
      <c r="G381" s="98" t="s">
        <v>2429</v>
      </c>
      <c r="H381" s="98" t="s">
        <v>105</v>
      </c>
      <c r="I381" s="98" t="s">
        <v>85</v>
      </c>
      <c r="J381" s="98" t="s">
        <v>84</v>
      </c>
      <c r="K381" s="98" t="s">
        <v>116</v>
      </c>
      <c r="L381" s="98" t="s">
        <v>969</v>
      </c>
    </row>
    <row r="382" spans="1:12" x14ac:dyDescent="0.4">
      <c r="A382" s="98" t="s">
        <v>4895</v>
      </c>
      <c r="B382" s="98" t="s">
        <v>961</v>
      </c>
      <c r="C382" s="98" t="s">
        <v>16</v>
      </c>
      <c r="D382" s="98" t="s">
        <v>117</v>
      </c>
      <c r="E382" s="98" t="s">
        <v>4028</v>
      </c>
      <c r="F382" s="98" t="s">
        <v>31</v>
      </c>
      <c r="G382" s="98" t="s">
        <v>4029</v>
      </c>
      <c r="H382" s="98" t="s">
        <v>105</v>
      </c>
      <c r="I382" s="98" t="s">
        <v>85</v>
      </c>
      <c r="J382" s="98" t="s">
        <v>84</v>
      </c>
      <c r="K382" s="98" t="s">
        <v>116</v>
      </c>
      <c r="L382" s="98" t="s">
        <v>969</v>
      </c>
    </row>
    <row r="383" spans="1:12" x14ac:dyDescent="0.4">
      <c r="A383" s="98" t="s">
        <v>4896</v>
      </c>
      <c r="B383" s="98" t="s">
        <v>961</v>
      </c>
      <c r="C383" s="98" t="s">
        <v>16</v>
      </c>
      <c r="D383" s="98" t="s">
        <v>117</v>
      </c>
      <c r="E383" s="98" t="s">
        <v>4030</v>
      </c>
      <c r="F383" s="98" t="s">
        <v>31</v>
      </c>
      <c r="G383" s="98" t="s">
        <v>4031</v>
      </c>
      <c r="H383" s="98" t="s">
        <v>105</v>
      </c>
      <c r="I383" s="98" t="s">
        <v>85</v>
      </c>
      <c r="J383" s="98" t="s">
        <v>84</v>
      </c>
      <c r="K383" s="98" t="s">
        <v>116</v>
      </c>
      <c r="L383" s="98" t="s">
        <v>969</v>
      </c>
    </row>
    <row r="384" spans="1:12" x14ac:dyDescent="0.4">
      <c r="A384" s="98" t="s">
        <v>4897</v>
      </c>
      <c r="B384" s="98" t="s">
        <v>961</v>
      </c>
      <c r="C384" s="98" t="s">
        <v>16</v>
      </c>
      <c r="D384" s="98" t="s">
        <v>117</v>
      </c>
      <c r="E384" s="98" t="s">
        <v>4032</v>
      </c>
      <c r="F384" s="98" t="s">
        <v>36</v>
      </c>
      <c r="G384" s="98" t="s">
        <v>4033</v>
      </c>
      <c r="H384" s="98" t="s">
        <v>125</v>
      </c>
      <c r="I384" s="98" t="s">
        <v>85</v>
      </c>
      <c r="J384" s="98" t="s">
        <v>84</v>
      </c>
      <c r="K384" s="98" t="s">
        <v>116</v>
      </c>
      <c r="L384" s="98" t="s">
        <v>969</v>
      </c>
    </row>
    <row r="385" spans="1:12" x14ac:dyDescent="0.4">
      <c r="A385" s="98" t="s">
        <v>2707</v>
      </c>
      <c r="B385" s="98" t="s">
        <v>961</v>
      </c>
      <c r="C385" s="98" t="s">
        <v>16</v>
      </c>
      <c r="D385" s="98" t="s">
        <v>117</v>
      </c>
      <c r="E385" s="98" t="s">
        <v>1753</v>
      </c>
      <c r="F385" s="98" t="s">
        <v>31</v>
      </c>
      <c r="G385" s="98" t="s">
        <v>2430</v>
      </c>
      <c r="H385" s="98" t="s">
        <v>150</v>
      </c>
      <c r="I385" s="98" t="s">
        <v>153</v>
      </c>
      <c r="J385" s="98" t="s">
        <v>95</v>
      </c>
      <c r="K385" s="98" t="s">
        <v>111</v>
      </c>
      <c r="L385" s="98" t="s">
        <v>969</v>
      </c>
    </row>
    <row r="386" spans="1:12" x14ac:dyDescent="0.4">
      <c r="A386" s="98" t="s">
        <v>3241</v>
      </c>
      <c r="B386" s="98" t="s">
        <v>961</v>
      </c>
      <c r="C386" s="98" t="s">
        <v>16</v>
      </c>
      <c r="D386" s="98" t="s">
        <v>117</v>
      </c>
      <c r="E386" s="98" t="s">
        <v>2119</v>
      </c>
      <c r="F386" s="98" t="s">
        <v>36</v>
      </c>
      <c r="G386" s="98" t="s">
        <v>2260</v>
      </c>
      <c r="H386" s="98" t="s">
        <v>134</v>
      </c>
      <c r="I386" s="98" t="s">
        <v>153</v>
      </c>
      <c r="J386" s="98" t="s">
        <v>95</v>
      </c>
      <c r="K386" s="98" t="s">
        <v>111</v>
      </c>
      <c r="L386" s="98" t="s">
        <v>969</v>
      </c>
    </row>
    <row r="387" spans="1:12" x14ac:dyDescent="0.4">
      <c r="A387" s="98" t="s">
        <v>2708</v>
      </c>
      <c r="B387" s="98" t="s">
        <v>961</v>
      </c>
      <c r="C387" s="98" t="s">
        <v>16</v>
      </c>
      <c r="D387" s="98" t="s">
        <v>117</v>
      </c>
      <c r="E387" s="98" t="s">
        <v>1653</v>
      </c>
      <c r="F387" s="98" t="s">
        <v>23</v>
      </c>
      <c r="G387" s="98" t="s">
        <v>2431</v>
      </c>
      <c r="H387" s="98" t="s">
        <v>119</v>
      </c>
      <c r="I387" s="98" t="s">
        <v>81</v>
      </c>
      <c r="J387" s="98" t="s">
        <v>84</v>
      </c>
      <c r="K387" s="98" t="s">
        <v>111</v>
      </c>
      <c r="L387" s="98" t="s">
        <v>969</v>
      </c>
    </row>
    <row r="388" spans="1:12" x14ac:dyDescent="0.4">
      <c r="A388" s="98" t="s">
        <v>2709</v>
      </c>
      <c r="B388" s="98" t="s">
        <v>961</v>
      </c>
      <c r="C388" s="98" t="s">
        <v>16</v>
      </c>
      <c r="D388" s="98" t="s">
        <v>117</v>
      </c>
      <c r="E388" s="98" t="s">
        <v>1654</v>
      </c>
      <c r="F388" s="98" t="s">
        <v>23</v>
      </c>
      <c r="G388" s="98" t="s">
        <v>2432</v>
      </c>
      <c r="H388" s="98" t="s">
        <v>119</v>
      </c>
      <c r="I388" s="98" t="s">
        <v>81</v>
      </c>
      <c r="J388" s="98" t="s">
        <v>84</v>
      </c>
      <c r="K388" s="98" t="s">
        <v>111</v>
      </c>
      <c r="L388" s="98" t="s">
        <v>969</v>
      </c>
    </row>
    <row r="389" spans="1:12" x14ac:dyDescent="0.4">
      <c r="A389" s="98" t="s">
        <v>2710</v>
      </c>
      <c r="B389" s="98" t="s">
        <v>961</v>
      </c>
      <c r="C389" s="98" t="s">
        <v>16</v>
      </c>
      <c r="D389" s="98" t="s">
        <v>117</v>
      </c>
      <c r="E389" s="98" t="s">
        <v>1655</v>
      </c>
      <c r="F389" s="98" t="s">
        <v>23</v>
      </c>
      <c r="G389" s="98" t="s">
        <v>2433</v>
      </c>
      <c r="H389" s="98" t="s">
        <v>119</v>
      </c>
      <c r="I389" s="98" t="s">
        <v>81</v>
      </c>
      <c r="J389" s="98" t="s">
        <v>84</v>
      </c>
      <c r="K389" s="98" t="s">
        <v>111</v>
      </c>
      <c r="L389" s="98" t="s">
        <v>969</v>
      </c>
    </row>
    <row r="390" spans="1:12" x14ac:dyDescent="0.4">
      <c r="A390" s="98" t="s">
        <v>2711</v>
      </c>
      <c r="B390" s="98" t="s">
        <v>961</v>
      </c>
      <c r="C390" s="98" t="s">
        <v>16</v>
      </c>
      <c r="D390" s="98" t="s">
        <v>117</v>
      </c>
      <c r="E390" s="98" t="s">
        <v>1656</v>
      </c>
      <c r="F390" s="98" t="s">
        <v>23</v>
      </c>
      <c r="G390" s="98" t="s">
        <v>2434</v>
      </c>
      <c r="H390" s="98" t="s">
        <v>119</v>
      </c>
      <c r="I390" s="98" t="s">
        <v>81</v>
      </c>
      <c r="J390" s="98" t="s">
        <v>84</v>
      </c>
      <c r="K390" s="98" t="s">
        <v>111</v>
      </c>
      <c r="L390" s="98" t="s">
        <v>969</v>
      </c>
    </row>
    <row r="391" spans="1:12" x14ac:dyDescent="0.4">
      <c r="A391" s="98" t="s">
        <v>2712</v>
      </c>
      <c r="B391" s="98" t="s">
        <v>961</v>
      </c>
      <c r="C391" s="98" t="s">
        <v>16</v>
      </c>
      <c r="D391" s="98" t="s">
        <v>117</v>
      </c>
      <c r="E391" s="98" t="s">
        <v>1657</v>
      </c>
      <c r="F391" s="98" t="s">
        <v>23</v>
      </c>
      <c r="G391" s="98" t="s">
        <v>2435</v>
      </c>
      <c r="H391" s="98" t="s">
        <v>119</v>
      </c>
      <c r="I391" s="98" t="s">
        <v>81</v>
      </c>
      <c r="J391" s="98" t="s">
        <v>84</v>
      </c>
      <c r="K391" s="98" t="s">
        <v>111</v>
      </c>
      <c r="L391" s="98" t="s">
        <v>969</v>
      </c>
    </row>
    <row r="392" spans="1:12" x14ac:dyDescent="0.4">
      <c r="A392" s="98" t="s">
        <v>2713</v>
      </c>
      <c r="B392" s="98" t="s">
        <v>961</v>
      </c>
      <c r="C392" s="98" t="s">
        <v>16</v>
      </c>
      <c r="D392" s="98" t="s">
        <v>117</v>
      </c>
      <c r="E392" s="98" t="s">
        <v>1658</v>
      </c>
      <c r="F392" s="98" t="s">
        <v>31</v>
      </c>
      <c r="G392" s="98" t="s">
        <v>2436</v>
      </c>
      <c r="H392" s="98" t="s">
        <v>119</v>
      </c>
      <c r="I392" s="98" t="s">
        <v>81</v>
      </c>
      <c r="J392" s="98" t="s">
        <v>84</v>
      </c>
      <c r="K392" s="98" t="s">
        <v>111</v>
      </c>
      <c r="L392" s="98" t="s">
        <v>969</v>
      </c>
    </row>
    <row r="393" spans="1:12" x14ac:dyDescent="0.4">
      <c r="A393" s="98" t="s">
        <v>2714</v>
      </c>
      <c r="B393" s="98" t="s">
        <v>961</v>
      </c>
      <c r="C393" s="98" t="s">
        <v>16</v>
      </c>
      <c r="D393" s="98" t="s">
        <v>117</v>
      </c>
      <c r="E393" s="98" t="s">
        <v>1814</v>
      </c>
      <c r="F393" s="98" t="s">
        <v>23</v>
      </c>
      <c r="G393" s="98" t="s">
        <v>2437</v>
      </c>
      <c r="H393" s="98" t="s">
        <v>105</v>
      </c>
      <c r="I393" s="98" t="s">
        <v>85</v>
      </c>
      <c r="J393" s="98" t="s">
        <v>84</v>
      </c>
      <c r="K393" s="98" t="s">
        <v>116</v>
      </c>
      <c r="L393" s="98" t="s">
        <v>969</v>
      </c>
    </row>
    <row r="394" spans="1:12" x14ac:dyDescent="0.4">
      <c r="A394" s="98" t="s">
        <v>2715</v>
      </c>
      <c r="B394" s="98" t="s">
        <v>961</v>
      </c>
      <c r="C394" s="98" t="s">
        <v>16</v>
      </c>
      <c r="D394" s="98" t="s">
        <v>117</v>
      </c>
      <c r="E394" s="98" t="s">
        <v>1659</v>
      </c>
      <c r="F394" s="98" t="s">
        <v>23</v>
      </c>
      <c r="G394" s="98" t="s">
        <v>2438</v>
      </c>
      <c r="H394" s="98" t="s">
        <v>86</v>
      </c>
      <c r="I394" s="98" t="s">
        <v>83</v>
      </c>
      <c r="J394" s="98" t="s">
        <v>82</v>
      </c>
      <c r="K394" s="98" t="s">
        <v>116</v>
      </c>
      <c r="L394" s="98" t="s">
        <v>969</v>
      </c>
    </row>
    <row r="395" spans="1:12" x14ac:dyDescent="0.4">
      <c r="A395" s="98" t="s">
        <v>2716</v>
      </c>
      <c r="B395" s="98" t="s">
        <v>961</v>
      </c>
      <c r="C395" s="98" t="s">
        <v>16</v>
      </c>
      <c r="D395" s="98" t="s">
        <v>117</v>
      </c>
      <c r="E395" s="98" t="s">
        <v>1660</v>
      </c>
      <c r="F395" s="98" t="s">
        <v>23</v>
      </c>
      <c r="G395" s="98" t="s">
        <v>2439</v>
      </c>
      <c r="H395" s="98" t="s">
        <v>86</v>
      </c>
      <c r="I395" s="98" t="s">
        <v>83</v>
      </c>
      <c r="J395" s="98" t="s">
        <v>82</v>
      </c>
      <c r="K395" s="98" t="s">
        <v>116</v>
      </c>
      <c r="L395" s="98" t="s">
        <v>969</v>
      </c>
    </row>
    <row r="396" spans="1:12" x14ac:dyDescent="0.4">
      <c r="A396" s="98" t="s">
        <v>2717</v>
      </c>
      <c r="B396" s="98" t="s">
        <v>961</v>
      </c>
      <c r="C396" s="98" t="s">
        <v>16</v>
      </c>
      <c r="D396" s="98" t="s">
        <v>117</v>
      </c>
      <c r="E396" s="98" t="s">
        <v>1661</v>
      </c>
      <c r="F396" s="98" t="s">
        <v>23</v>
      </c>
      <c r="G396" s="98" t="s">
        <v>2440</v>
      </c>
      <c r="H396" s="98" t="s">
        <v>86</v>
      </c>
      <c r="I396" s="98" t="s">
        <v>83</v>
      </c>
      <c r="J396" s="98" t="s">
        <v>82</v>
      </c>
      <c r="K396" s="98" t="s">
        <v>116</v>
      </c>
      <c r="L396" s="98" t="s">
        <v>969</v>
      </c>
    </row>
    <row r="397" spans="1:12" x14ac:dyDescent="0.4">
      <c r="A397" s="98" t="s">
        <v>4898</v>
      </c>
      <c r="B397" s="98" t="s">
        <v>961</v>
      </c>
      <c r="C397" s="98" t="s">
        <v>16</v>
      </c>
      <c r="D397" s="98" t="s">
        <v>4034</v>
      </c>
      <c r="E397" s="98" t="s">
        <v>4035</v>
      </c>
      <c r="F397" s="98" t="s">
        <v>23</v>
      </c>
      <c r="G397" s="98" t="s">
        <v>4036</v>
      </c>
      <c r="H397" s="98" t="s">
        <v>199</v>
      </c>
      <c r="I397" s="98" t="s">
        <v>83</v>
      </c>
      <c r="J397" s="98" t="s">
        <v>91</v>
      </c>
      <c r="K397" s="98" t="s">
        <v>582</v>
      </c>
      <c r="L397" s="98" t="s">
        <v>969</v>
      </c>
    </row>
    <row r="398" spans="1:12" x14ac:dyDescent="0.4">
      <c r="A398" s="98" t="s">
        <v>4899</v>
      </c>
      <c r="B398" s="98" t="s">
        <v>961</v>
      </c>
      <c r="C398" s="98" t="s">
        <v>16</v>
      </c>
      <c r="D398" s="98" t="s">
        <v>3055</v>
      </c>
      <c r="E398" s="98" t="s">
        <v>4037</v>
      </c>
      <c r="F398" s="98" t="s">
        <v>23</v>
      </c>
      <c r="G398" s="98" t="s">
        <v>4038</v>
      </c>
      <c r="H398" s="98" t="s">
        <v>104</v>
      </c>
      <c r="I398" s="98" t="s">
        <v>83</v>
      </c>
      <c r="J398" s="98" t="s">
        <v>91</v>
      </c>
      <c r="K398" s="98" t="s">
        <v>582</v>
      </c>
      <c r="L398" s="98" t="s">
        <v>969</v>
      </c>
    </row>
    <row r="399" spans="1:12" x14ac:dyDescent="0.4">
      <c r="A399" s="98" t="s">
        <v>4900</v>
      </c>
      <c r="B399" s="98" t="s">
        <v>961</v>
      </c>
      <c r="C399" s="98" t="s">
        <v>16</v>
      </c>
      <c r="D399" s="98" t="s">
        <v>3055</v>
      </c>
      <c r="E399" s="98" t="s">
        <v>4039</v>
      </c>
      <c r="F399" s="98" t="s">
        <v>23</v>
      </c>
      <c r="G399" s="98" t="s">
        <v>4040</v>
      </c>
      <c r="H399" s="98" t="s">
        <v>104</v>
      </c>
      <c r="I399" s="98" t="s">
        <v>83</v>
      </c>
      <c r="J399" s="98" t="s">
        <v>91</v>
      </c>
      <c r="K399" s="98" t="s">
        <v>582</v>
      </c>
      <c r="L399" s="98" t="s">
        <v>969</v>
      </c>
    </row>
    <row r="400" spans="1:12" x14ac:dyDescent="0.4">
      <c r="A400" s="98" t="s">
        <v>4901</v>
      </c>
      <c r="B400" s="98" t="s">
        <v>961</v>
      </c>
      <c r="C400" s="98" t="s">
        <v>16</v>
      </c>
      <c r="D400" s="98" t="s">
        <v>3055</v>
      </c>
      <c r="E400" s="98" t="s">
        <v>4041</v>
      </c>
      <c r="F400" s="98" t="s">
        <v>23</v>
      </c>
      <c r="G400" s="98" t="s">
        <v>4042</v>
      </c>
      <c r="H400" s="98" t="s">
        <v>104</v>
      </c>
      <c r="I400" s="98" t="s">
        <v>83</v>
      </c>
      <c r="J400" s="98" t="s">
        <v>91</v>
      </c>
      <c r="K400" s="98" t="s">
        <v>582</v>
      </c>
      <c r="L400" s="98" t="s">
        <v>969</v>
      </c>
    </row>
    <row r="401" spans="1:12" x14ac:dyDescent="0.4">
      <c r="A401" s="98" t="s">
        <v>4902</v>
      </c>
      <c r="B401" s="98" t="s">
        <v>961</v>
      </c>
      <c r="C401" s="98" t="s">
        <v>16</v>
      </c>
      <c r="D401" s="98" t="s">
        <v>3055</v>
      </c>
      <c r="E401" s="98" t="s">
        <v>4043</v>
      </c>
      <c r="F401" s="98" t="s">
        <v>23</v>
      </c>
      <c r="G401" s="98" t="s">
        <v>4044</v>
      </c>
      <c r="H401" s="98" t="s">
        <v>104</v>
      </c>
      <c r="I401" s="98" t="s">
        <v>83</v>
      </c>
      <c r="J401" s="98" t="s">
        <v>91</v>
      </c>
      <c r="K401" s="98" t="s">
        <v>582</v>
      </c>
      <c r="L401" s="98" t="s">
        <v>969</v>
      </c>
    </row>
    <row r="402" spans="1:12" x14ac:dyDescent="0.4">
      <c r="A402" s="98" t="s">
        <v>4903</v>
      </c>
      <c r="B402" s="98" t="s">
        <v>961</v>
      </c>
      <c r="C402" s="98" t="s">
        <v>16</v>
      </c>
      <c r="D402" s="98" t="s">
        <v>3055</v>
      </c>
      <c r="E402" s="98" t="s">
        <v>4045</v>
      </c>
      <c r="F402" s="98" t="s">
        <v>30</v>
      </c>
      <c r="G402" s="98" t="s">
        <v>4046</v>
      </c>
      <c r="H402" s="98" t="s">
        <v>149</v>
      </c>
      <c r="I402" s="98" t="s">
        <v>83</v>
      </c>
      <c r="J402" s="98" t="s">
        <v>190</v>
      </c>
      <c r="K402" s="98" t="s">
        <v>4047</v>
      </c>
      <c r="L402" s="98" t="s">
        <v>969</v>
      </c>
    </row>
    <row r="403" spans="1:12" x14ac:dyDescent="0.4">
      <c r="A403" s="98" t="s">
        <v>4904</v>
      </c>
      <c r="B403" s="98" t="s">
        <v>961</v>
      </c>
      <c r="C403" s="98" t="s">
        <v>16</v>
      </c>
      <c r="D403" s="98" t="s">
        <v>3055</v>
      </c>
      <c r="E403" s="98" t="s">
        <v>4048</v>
      </c>
      <c r="F403" s="98" t="s">
        <v>23</v>
      </c>
      <c r="G403" s="98" t="s">
        <v>4049</v>
      </c>
      <c r="H403" s="98" t="s">
        <v>149</v>
      </c>
      <c r="I403" s="98" t="s">
        <v>83</v>
      </c>
      <c r="J403" s="98" t="s">
        <v>190</v>
      </c>
      <c r="K403" s="98" t="s">
        <v>4047</v>
      </c>
      <c r="L403" s="98" t="s">
        <v>969</v>
      </c>
    </row>
    <row r="404" spans="1:12" x14ac:dyDescent="0.4">
      <c r="A404" s="98" t="s">
        <v>3648</v>
      </c>
      <c r="B404" s="98" t="s">
        <v>961</v>
      </c>
      <c r="C404" s="98" t="s">
        <v>16</v>
      </c>
      <c r="D404" s="98" t="s">
        <v>3055</v>
      </c>
      <c r="E404" s="98" t="s">
        <v>3384</v>
      </c>
      <c r="F404" s="98" t="s">
        <v>23</v>
      </c>
      <c r="G404" s="98" t="s">
        <v>3385</v>
      </c>
      <c r="H404" s="98" t="s">
        <v>86</v>
      </c>
      <c r="I404" s="98" t="s">
        <v>83</v>
      </c>
      <c r="J404" s="98" t="s">
        <v>1270</v>
      </c>
      <c r="K404" s="98" t="s">
        <v>3386</v>
      </c>
      <c r="L404" s="98" t="s">
        <v>969</v>
      </c>
    </row>
    <row r="405" spans="1:12" x14ac:dyDescent="0.4">
      <c r="A405" s="98" t="s">
        <v>4905</v>
      </c>
      <c r="B405" s="98" t="s">
        <v>961</v>
      </c>
      <c r="C405" s="98" t="s">
        <v>16</v>
      </c>
      <c r="D405" s="98" t="s">
        <v>3055</v>
      </c>
      <c r="E405" s="98" t="s">
        <v>3056</v>
      </c>
      <c r="F405" s="98" t="s">
        <v>33</v>
      </c>
      <c r="G405" s="98" t="s">
        <v>3177</v>
      </c>
      <c r="H405" s="98" t="s">
        <v>104</v>
      </c>
      <c r="I405" s="98" t="s">
        <v>83</v>
      </c>
      <c r="J405" s="98" t="s">
        <v>91</v>
      </c>
      <c r="K405" s="98" t="s">
        <v>582</v>
      </c>
      <c r="L405" s="98" t="s">
        <v>969</v>
      </c>
    </row>
    <row r="406" spans="1:12" x14ac:dyDescent="0.4">
      <c r="A406" s="98" t="s">
        <v>4906</v>
      </c>
      <c r="B406" s="98" t="s">
        <v>961</v>
      </c>
      <c r="C406" s="98" t="s">
        <v>16</v>
      </c>
      <c r="D406" s="98" t="s">
        <v>3055</v>
      </c>
      <c r="E406" s="98" t="s">
        <v>3057</v>
      </c>
      <c r="F406" s="98" t="s">
        <v>23</v>
      </c>
      <c r="G406" s="98" t="s">
        <v>3178</v>
      </c>
      <c r="H406" s="98" t="s">
        <v>104</v>
      </c>
      <c r="I406" s="98" t="s">
        <v>83</v>
      </c>
      <c r="J406" s="98" t="s">
        <v>91</v>
      </c>
      <c r="K406" s="98" t="s">
        <v>582</v>
      </c>
      <c r="L406" s="98" t="s">
        <v>969</v>
      </c>
    </row>
    <row r="407" spans="1:12" x14ac:dyDescent="0.4">
      <c r="A407" s="98" t="s">
        <v>4907</v>
      </c>
      <c r="B407" s="98" t="s">
        <v>961</v>
      </c>
      <c r="C407" s="98" t="s">
        <v>16</v>
      </c>
      <c r="D407" s="98" t="s">
        <v>3055</v>
      </c>
      <c r="E407" s="98" t="s">
        <v>3058</v>
      </c>
      <c r="F407" s="98" t="s">
        <v>23</v>
      </c>
      <c r="G407" s="98" t="s">
        <v>3179</v>
      </c>
      <c r="H407" s="98" t="s">
        <v>104</v>
      </c>
      <c r="I407" s="98" t="s">
        <v>83</v>
      </c>
      <c r="J407" s="98" t="s">
        <v>91</v>
      </c>
      <c r="K407" s="98" t="s">
        <v>582</v>
      </c>
      <c r="L407" s="98" t="s">
        <v>969</v>
      </c>
    </row>
    <row r="408" spans="1:12" x14ac:dyDescent="0.4">
      <c r="A408" s="98" t="s">
        <v>4908</v>
      </c>
      <c r="B408" s="98" t="s">
        <v>961</v>
      </c>
      <c r="C408" s="98" t="s">
        <v>16</v>
      </c>
      <c r="D408" s="98" t="s">
        <v>3055</v>
      </c>
      <c r="E408" s="98" t="s">
        <v>3059</v>
      </c>
      <c r="F408" s="98" t="s">
        <v>23</v>
      </c>
      <c r="G408" s="98" t="s">
        <v>3180</v>
      </c>
      <c r="H408" s="98" t="s">
        <v>104</v>
      </c>
      <c r="I408" s="98" t="s">
        <v>83</v>
      </c>
      <c r="J408" s="98" t="s">
        <v>91</v>
      </c>
      <c r="K408" s="98" t="s">
        <v>582</v>
      </c>
      <c r="L408" s="98" t="s">
        <v>969</v>
      </c>
    </row>
    <row r="409" spans="1:12" x14ac:dyDescent="0.4">
      <c r="A409" s="98" t="s">
        <v>4909</v>
      </c>
      <c r="B409" s="98" t="s">
        <v>961</v>
      </c>
      <c r="C409" s="98" t="s">
        <v>16</v>
      </c>
      <c r="D409" s="98" t="s">
        <v>3055</v>
      </c>
      <c r="E409" s="98" t="s">
        <v>4050</v>
      </c>
      <c r="F409" s="98" t="s">
        <v>23</v>
      </c>
      <c r="G409" s="98" t="s">
        <v>4051</v>
      </c>
      <c r="H409" s="98" t="s">
        <v>104</v>
      </c>
      <c r="I409" s="98" t="s">
        <v>83</v>
      </c>
      <c r="J409" s="98" t="s">
        <v>91</v>
      </c>
      <c r="K409" s="98" t="s">
        <v>582</v>
      </c>
      <c r="L409" s="98" t="s">
        <v>969</v>
      </c>
    </row>
    <row r="410" spans="1:12" x14ac:dyDescent="0.4">
      <c r="A410" s="98" t="s">
        <v>4910</v>
      </c>
      <c r="B410" s="98" t="s">
        <v>961</v>
      </c>
      <c r="C410" s="98" t="s">
        <v>16</v>
      </c>
      <c r="D410" s="98" t="s">
        <v>3055</v>
      </c>
      <c r="E410" s="98" t="s">
        <v>4052</v>
      </c>
      <c r="F410" s="98" t="s">
        <v>23</v>
      </c>
      <c r="G410" s="98" t="s">
        <v>4053</v>
      </c>
      <c r="H410" s="98" t="s">
        <v>104</v>
      </c>
      <c r="I410" s="98" t="s">
        <v>83</v>
      </c>
      <c r="J410" s="98" t="s">
        <v>91</v>
      </c>
      <c r="K410" s="98" t="s">
        <v>582</v>
      </c>
      <c r="L410" s="98" t="s">
        <v>969</v>
      </c>
    </row>
    <row r="411" spans="1:12" x14ac:dyDescent="0.4">
      <c r="A411" s="98" t="s">
        <v>4911</v>
      </c>
      <c r="B411" s="98" t="s">
        <v>961</v>
      </c>
      <c r="C411" s="98" t="s">
        <v>16</v>
      </c>
      <c r="D411" s="98" t="s">
        <v>3055</v>
      </c>
      <c r="E411" s="98" t="s">
        <v>4054</v>
      </c>
      <c r="F411" s="98" t="s">
        <v>30</v>
      </c>
      <c r="G411" s="98" t="s">
        <v>4055</v>
      </c>
      <c r="H411" s="98" t="s">
        <v>104</v>
      </c>
      <c r="I411" s="98" t="s">
        <v>83</v>
      </c>
      <c r="J411" s="98" t="s">
        <v>91</v>
      </c>
      <c r="K411" s="98" t="s">
        <v>582</v>
      </c>
      <c r="L411" s="98" t="s">
        <v>969</v>
      </c>
    </row>
    <row r="412" spans="1:12" x14ac:dyDescent="0.4">
      <c r="A412" s="98" t="s">
        <v>4912</v>
      </c>
      <c r="B412" s="98" t="s">
        <v>961</v>
      </c>
      <c r="C412" s="98" t="s">
        <v>16</v>
      </c>
      <c r="D412" s="98" t="s">
        <v>3055</v>
      </c>
      <c r="E412" s="98" t="s">
        <v>4056</v>
      </c>
      <c r="F412" s="98" t="s">
        <v>23</v>
      </c>
      <c r="G412" s="98" t="s">
        <v>4057</v>
      </c>
      <c r="H412" s="98" t="s">
        <v>94</v>
      </c>
      <c r="I412" s="98" t="s">
        <v>83</v>
      </c>
      <c r="J412" s="98" t="s">
        <v>91</v>
      </c>
      <c r="K412" s="98" t="s">
        <v>582</v>
      </c>
      <c r="L412" s="98" t="s">
        <v>969</v>
      </c>
    </row>
    <row r="413" spans="1:12" x14ac:dyDescent="0.4">
      <c r="A413" s="98" t="s">
        <v>4913</v>
      </c>
      <c r="B413" s="98" t="s">
        <v>961</v>
      </c>
      <c r="C413" s="98" t="s">
        <v>16</v>
      </c>
      <c r="D413" s="98" t="s">
        <v>3055</v>
      </c>
      <c r="E413" s="98" t="s">
        <v>4058</v>
      </c>
      <c r="F413" s="98" t="s">
        <v>23</v>
      </c>
      <c r="G413" s="98" t="s">
        <v>4059</v>
      </c>
      <c r="H413" s="98" t="s">
        <v>149</v>
      </c>
      <c r="I413" s="98" t="s">
        <v>83</v>
      </c>
      <c r="J413" s="98" t="s">
        <v>190</v>
      </c>
      <c r="K413" s="98" t="s">
        <v>4047</v>
      </c>
      <c r="L413" s="98" t="s">
        <v>969</v>
      </c>
    </row>
    <row r="414" spans="1:12" x14ac:dyDescent="0.4">
      <c r="A414" s="98" t="s">
        <v>4914</v>
      </c>
      <c r="B414" s="98" t="s">
        <v>961</v>
      </c>
      <c r="C414" s="98" t="s">
        <v>16</v>
      </c>
      <c r="D414" s="98" t="s">
        <v>3055</v>
      </c>
      <c r="E414" s="98" t="s">
        <v>4060</v>
      </c>
      <c r="F414" s="98" t="s">
        <v>23</v>
      </c>
      <c r="G414" s="98" t="s">
        <v>4061</v>
      </c>
      <c r="H414" s="98" t="s">
        <v>149</v>
      </c>
      <c r="I414" s="98" t="s">
        <v>83</v>
      </c>
      <c r="J414" s="98" t="s">
        <v>190</v>
      </c>
      <c r="K414" s="98" t="s">
        <v>4047</v>
      </c>
      <c r="L414" s="98" t="s">
        <v>969</v>
      </c>
    </row>
    <row r="415" spans="1:12" x14ac:dyDescent="0.4">
      <c r="A415" s="98" t="s">
        <v>3649</v>
      </c>
      <c r="B415" s="98" t="s">
        <v>961</v>
      </c>
      <c r="C415" s="98" t="s">
        <v>16</v>
      </c>
      <c r="D415" s="98" t="s">
        <v>3387</v>
      </c>
      <c r="E415" s="98" t="s">
        <v>3388</v>
      </c>
      <c r="F415" s="98" t="s">
        <v>23</v>
      </c>
      <c r="G415" s="98" t="s">
        <v>3389</v>
      </c>
      <c r="H415" s="98" t="s">
        <v>134</v>
      </c>
      <c r="I415" s="98" t="s">
        <v>81</v>
      </c>
      <c r="J415" s="98" t="s">
        <v>88</v>
      </c>
      <c r="K415" s="98" t="s">
        <v>111</v>
      </c>
      <c r="L415" s="98" t="s">
        <v>969</v>
      </c>
    </row>
    <row r="416" spans="1:12" x14ac:dyDescent="0.4">
      <c r="A416" s="98" t="s">
        <v>4915</v>
      </c>
      <c r="B416" s="98" t="s">
        <v>961</v>
      </c>
      <c r="C416" s="98" t="s">
        <v>16</v>
      </c>
      <c r="D416" s="98" t="s">
        <v>3387</v>
      </c>
      <c r="E416" s="98" t="s">
        <v>4652</v>
      </c>
      <c r="F416" s="98" t="s">
        <v>36</v>
      </c>
      <c r="G416" s="98" t="s">
        <v>4653</v>
      </c>
      <c r="H416" s="98" t="s">
        <v>134</v>
      </c>
      <c r="I416" s="98" t="s">
        <v>83</v>
      </c>
      <c r="J416" s="98" t="s">
        <v>84</v>
      </c>
      <c r="K416" s="98" t="s">
        <v>979</v>
      </c>
      <c r="L416" s="98" t="s">
        <v>969</v>
      </c>
    </row>
    <row r="417" spans="1:12" x14ac:dyDescent="0.4">
      <c r="A417" s="98" t="s">
        <v>2718</v>
      </c>
      <c r="B417" s="98" t="s">
        <v>961</v>
      </c>
      <c r="C417" s="98" t="s">
        <v>16</v>
      </c>
      <c r="D417" s="98" t="s">
        <v>1366</v>
      </c>
      <c r="E417" s="98" t="s">
        <v>1581</v>
      </c>
      <c r="F417" s="98" t="s">
        <v>23</v>
      </c>
      <c r="G417" s="98" t="s">
        <v>2810</v>
      </c>
      <c r="H417" s="98" t="s">
        <v>163</v>
      </c>
      <c r="I417" s="98" t="s">
        <v>85</v>
      </c>
      <c r="J417" s="98" t="s">
        <v>543</v>
      </c>
      <c r="K417" s="98" t="s">
        <v>578</v>
      </c>
      <c r="L417" s="98" t="s">
        <v>969</v>
      </c>
    </row>
    <row r="418" spans="1:12" x14ac:dyDescent="0.4">
      <c r="A418" s="98" t="s">
        <v>4916</v>
      </c>
      <c r="B418" s="98" t="s">
        <v>961</v>
      </c>
      <c r="C418" s="98" t="s">
        <v>12</v>
      </c>
      <c r="D418" s="98" t="s">
        <v>108</v>
      </c>
      <c r="E418" s="98" t="s">
        <v>4072</v>
      </c>
      <c r="F418" s="98" t="s">
        <v>23</v>
      </c>
      <c r="G418" s="98" t="s">
        <v>4917</v>
      </c>
      <c r="H418" s="98" t="s">
        <v>107</v>
      </c>
      <c r="I418" s="98" t="s">
        <v>137</v>
      </c>
      <c r="J418" s="98" t="s">
        <v>82</v>
      </c>
      <c r="K418" s="98" t="s">
        <v>132</v>
      </c>
      <c r="L418" s="98" t="s">
        <v>969</v>
      </c>
    </row>
    <row r="419" spans="1:12" x14ac:dyDescent="0.4">
      <c r="A419" s="98" t="s">
        <v>4918</v>
      </c>
      <c r="B419" s="98" t="s">
        <v>961</v>
      </c>
      <c r="C419" s="98" t="s">
        <v>12</v>
      </c>
      <c r="D419" s="98" t="s">
        <v>108</v>
      </c>
      <c r="E419" s="98" t="s">
        <v>4073</v>
      </c>
      <c r="F419" s="98" t="s">
        <v>23</v>
      </c>
      <c r="G419" s="98" t="s">
        <v>4919</v>
      </c>
      <c r="H419" s="98" t="s">
        <v>94</v>
      </c>
      <c r="I419" s="98" t="s">
        <v>137</v>
      </c>
      <c r="J419" s="98" t="s">
        <v>82</v>
      </c>
      <c r="K419" s="98" t="s">
        <v>132</v>
      </c>
      <c r="L419" s="98" t="s">
        <v>969</v>
      </c>
    </row>
    <row r="420" spans="1:12" x14ac:dyDescent="0.4">
      <c r="A420" s="98" t="s">
        <v>4920</v>
      </c>
      <c r="B420" s="98" t="s">
        <v>961</v>
      </c>
      <c r="C420" s="98" t="s">
        <v>12</v>
      </c>
      <c r="D420" s="98" t="s">
        <v>108</v>
      </c>
      <c r="E420" s="98" t="s">
        <v>4074</v>
      </c>
      <c r="F420" s="98" t="s">
        <v>23</v>
      </c>
      <c r="G420" s="98" t="s">
        <v>4921</v>
      </c>
      <c r="H420" s="98" t="s">
        <v>94</v>
      </c>
      <c r="I420" s="98" t="s">
        <v>137</v>
      </c>
      <c r="J420" s="98" t="s">
        <v>82</v>
      </c>
      <c r="K420" s="98" t="s">
        <v>132</v>
      </c>
      <c r="L420" s="98" t="s">
        <v>969</v>
      </c>
    </row>
    <row r="421" spans="1:12" x14ac:dyDescent="0.4">
      <c r="A421" s="98" t="s">
        <v>4922</v>
      </c>
      <c r="B421" s="98" t="s">
        <v>961</v>
      </c>
      <c r="C421" s="98" t="s">
        <v>12</v>
      </c>
      <c r="D421" s="98" t="s">
        <v>108</v>
      </c>
      <c r="E421" s="98" t="s">
        <v>4075</v>
      </c>
      <c r="F421" s="98" t="s">
        <v>23</v>
      </c>
      <c r="G421" s="98" t="s">
        <v>4923</v>
      </c>
      <c r="H421" s="98" t="s">
        <v>107</v>
      </c>
      <c r="I421" s="98" t="s">
        <v>137</v>
      </c>
      <c r="J421" s="98" t="s">
        <v>82</v>
      </c>
      <c r="K421" s="98" t="s">
        <v>132</v>
      </c>
      <c r="L421" s="98" t="s">
        <v>969</v>
      </c>
    </row>
    <row r="422" spans="1:12" x14ac:dyDescent="0.4">
      <c r="A422" s="98" t="s">
        <v>4924</v>
      </c>
      <c r="B422" s="98" t="s">
        <v>961</v>
      </c>
      <c r="C422" s="98" t="s">
        <v>12</v>
      </c>
      <c r="D422" s="98" t="s">
        <v>108</v>
      </c>
      <c r="E422" s="98" t="s">
        <v>4076</v>
      </c>
      <c r="F422" s="98" t="s">
        <v>23</v>
      </c>
      <c r="G422" s="98" t="s">
        <v>4925</v>
      </c>
      <c r="H422" s="98" t="s">
        <v>138</v>
      </c>
      <c r="I422" s="98" t="s">
        <v>137</v>
      </c>
      <c r="J422" s="98" t="s">
        <v>82</v>
      </c>
      <c r="K422" s="98" t="s">
        <v>132</v>
      </c>
      <c r="L422" s="98" t="s">
        <v>969</v>
      </c>
    </row>
    <row r="423" spans="1:12" x14ac:dyDescent="0.4">
      <c r="A423" s="98" t="s">
        <v>4926</v>
      </c>
      <c r="B423" s="98" t="s">
        <v>961</v>
      </c>
      <c r="C423" s="98" t="s">
        <v>12</v>
      </c>
      <c r="D423" s="98" t="s">
        <v>108</v>
      </c>
      <c r="E423" s="98" t="s">
        <v>4077</v>
      </c>
      <c r="F423" s="98" t="s">
        <v>23</v>
      </c>
      <c r="G423" s="98" t="s">
        <v>4927</v>
      </c>
      <c r="H423" s="98" t="s">
        <v>138</v>
      </c>
      <c r="I423" s="98" t="s">
        <v>137</v>
      </c>
      <c r="J423" s="98" t="s">
        <v>82</v>
      </c>
      <c r="K423" s="98" t="s">
        <v>132</v>
      </c>
      <c r="L423" s="98" t="s">
        <v>969</v>
      </c>
    </row>
    <row r="424" spans="1:12" x14ac:dyDescent="0.4">
      <c r="A424" s="98" t="s">
        <v>4928</v>
      </c>
      <c r="B424" s="98" t="s">
        <v>961</v>
      </c>
      <c r="C424" s="98" t="s">
        <v>12</v>
      </c>
      <c r="D424" s="98" t="s">
        <v>108</v>
      </c>
      <c r="E424" s="98" t="s">
        <v>4078</v>
      </c>
      <c r="F424" s="98" t="s">
        <v>23</v>
      </c>
      <c r="G424" s="98" t="s">
        <v>4929</v>
      </c>
      <c r="H424" s="98" t="s">
        <v>94</v>
      </c>
      <c r="I424" s="98" t="s">
        <v>137</v>
      </c>
      <c r="J424" s="98" t="s">
        <v>82</v>
      </c>
      <c r="K424" s="98" t="s">
        <v>132</v>
      </c>
      <c r="L424" s="98" t="s">
        <v>969</v>
      </c>
    </row>
    <row r="425" spans="1:12" x14ac:dyDescent="0.4">
      <c r="A425" s="98" t="s">
        <v>4930</v>
      </c>
      <c r="B425" s="98" t="s">
        <v>961</v>
      </c>
      <c r="C425" s="98" t="s">
        <v>12</v>
      </c>
      <c r="D425" s="98" t="s">
        <v>108</v>
      </c>
      <c r="E425" s="98" t="s">
        <v>3060</v>
      </c>
      <c r="F425" s="98" t="s">
        <v>23</v>
      </c>
      <c r="G425" s="98" t="s">
        <v>4931</v>
      </c>
      <c r="H425" s="98" t="s">
        <v>138</v>
      </c>
      <c r="I425" s="98" t="s">
        <v>137</v>
      </c>
      <c r="J425" s="98" t="s">
        <v>82</v>
      </c>
      <c r="K425" s="98" t="s">
        <v>132</v>
      </c>
      <c r="L425" s="98" t="s">
        <v>969</v>
      </c>
    </row>
    <row r="426" spans="1:12" x14ac:dyDescent="0.4">
      <c r="A426" s="98" t="s">
        <v>4932</v>
      </c>
      <c r="B426" s="98" t="s">
        <v>961</v>
      </c>
      <c r="C426" s="98" t="s">
        <v>12</v>
      </c>
      <c r="D426" s="98" t="s">
        <v>108</v>
      </c>
      <c r="E426" s="98" t="s">
        <v>3061</v>
      </c>
      <c r="F426" s="98" t="s">
        <v>23</v>
      </c>
      <c r="G426" s="98" t="s">
        <v>4933</v>
      </c>
      <c r="H426" s="98" t="s">
        <v>138</v>
      </c>
      <c r="I426" s="98" t="s">
        <v>137</v>
      </c>
      <c r="J426" s="98" t="s">
        <v>82</v>
      </c>
      <c r="K426" s="98" t="s">
        <v>132</v>
      </c>
      <c r="L426" s="98" t="s">
        <v>969</v>
      </c>
    </row>
    <row r="427" spans="1:12" x14ac:dyDescent="0.4">
      <c r="A427" s="98" t="s">
        <v>4934</v>
      </c>
      <c r="B427" s="98" t="s">
        <v>961</v>
      </c>
      <c r="C427" s="98" t="s">
        <v>12</v>
      </c>
      <c r="D427" s="98" t="s">
        <v>108</v>
      </c>
      <c r="E427" s="98" t="s">
        <v>4079</v>
      </c>
      <c r="F427" s="98" t="s">
        <v>23</v>
      </c>
      <c r="G427" s="98" t="s">
        <v>4935</v>
      </c>
      <c r="H427" s="98" t="s">
        <v>138</v>
      </c>
      <c r="I427" s="98" t="s">
        <v>137</v>
      </c>
      <c r="J427" s="98" t="s">
        <v>82</v>
      </c>
      <c r="K427" s="98" t="s">
        <v>132</v>
      </c>
      <c r="L427" s="98" t="s">
        <v>969</v>
      </c>
    </row>
    <row r="428" spans="1:12" x14ac:dyDescent="0.4">
      <c r="A428" s="98" t="s">
        <v>4936</v>
      </c>
      <c r="B428" s="98" t="s">
        <v>961</v>
      </c>
      <c r="C428" s="98" t="s">
        <v>12</v>
      </c>
      <c r="D428" s="98" t="s">
        <v>108</v>
      </c>
      <c r="E428" s="98" t="s">
        <v>4080</v>
      </c>
      <c r="F428" s="98" t="s">
        <v>23</v>
      </c>
      <c r="G428" s="98" t="s">
        <v>4937</v>
      </c>
      <c r="H428" s="98" t="s">
        <v>94</v>
      </c>
      <c r="I428" s="98" t="s">
        <v>137</v>
      </c>
      <c r="J428" s="98" t="s">
        <v>82</v>
      </c>
      <c r="K428" s="98" t="s">
        <v>132</v>
      </c>
      <c r="L428" s="98" t="s">
        <v>969</v>
      </c>
    </row>
    <row r="429" spans="1:12" x14ac:dyDescent="0.4">
      <c r="A429" s="98" t="s">
        <v>4938</v>
      </c>
      <c r="B429" s="98" t="s">
        <v>961</v>
      </c>
      <c r="C429" s="98" t="s">
        <v>12</v>
      </c>
      <c r="D429" s="98" t="s">
        <v>108</v>
      </c>
      <c r="E429" s="98" t="s">
        <v>4081</v>
      </c>
      <c r="F429" s="98" t="s">
        <v>23</v>
      </c>
      <c r="G429" s="98" t="s">
        <v>4939</v>
      </c>
      <c r="H429" s="98" t="s">
        <v>94</v>
      </c>
      <c r="I429" s="98" t="s">
        <v>137</v>
      </c>
      <c r="J429" s="98" t="s">
        <v>82</v>
      </c>
      <c r="K429" s="98" t="s">
        <v>132</v>
      </c>
      <c r="L429" s="98" t="s">
        <v>969</v>
      </c>
    </row>
    <row r="430" spans="1:12" x14ac:dyDescent="0.4">
      <c r="A430" s="98" t="s">
        <v>4940</v>
      </c>
      <c r="B430" s="98" t="s">
        <v>961</v>
      </c>
      <c r="C430" s="98" t="s">
        <v>12</v>
      </c>
      <c r="D430" s="98" t="s">
        <v>108</v>
      </c>
      <c r="E430" s="98" t="s">
        <v>3062</v>
      </c>
      <c r="F430" s="98" t="s">
        <v>23</v>
      </c>
      <c r="G430" s="98" t="s">
        <v>4941</v>
      </c>
      <c r="H430" s="98" t="s">
        <v>94</v>
      </c>
      <c r="I430" s="98" t="s">
        <v>137</v>
      </c>
      <c r="J430" s="98" t="s">
        <v>82</v>
      </c>
      <c r="K430" s="98" t="s">
        <v>132</v>
      </c>
      <c r="L430" s="98" t="s">
        <v>969</v>
      </c>
    </row>
    <row r="431" spans="1:12" x14ac:dyDescent="0.4">
      <c r="A431" s="98" t="s">
        <v>4942</v>
      </c>
      <c r="B431" s="98" t="s">
        <v>961</v>
      </c>
      <c r="C431" s="98" t="s">
        <v>12</v>
      </c>
      <c r="D431" s="98" t="s">
        <v>108</v>
      </c>
      <c r="E431" s="98" t="s">
        <v>4082</v>
      </c>
      <c r="F431" s="98" t="s">
        <v>23</v>
      </c>
      <c r="G431" s="98" t="s">
        <v>4943</v>
      </c>
      <c r="H431" s="98" t="s">
        <v>94</v>
      </c>
      <c r="I431" s="98" t="s">
        <v>137</v>
      </c>
      <c r="J431" s="98" t="s">
        <v>82</v>
      </c>
      <c r="K431" s="98" t="s">
        <v>132</v>
      </c>
      <c r="L431" s="98" t="s">
        <v>969</v>
      </c>
    </row>
    <row r="432" spans="1:12" x14ac:dyDescent="0.4">
      <c r="A432" s="98" t="s">
        <v>4944</v>
      </c>
      <c r="B432" s="98" t="s">
        <v>961</v>
      </c>
      <c r="C432" s="98" t="s">
        <v>12</v>
      </c>
      <c r="D432" s="98" t="s">
        <v>108</v>
      </c>
      <c r="E432" s="98" t="s">
        <v>4083</v>
      </c>
      <c r="F432" s="98" t="s">
        <v>23</v>
      </c>
      <c r="G432" s="98" t="s">
        <v>4945</v>
      </c>
      <c r="H432" s="98" t="s">
        <v>94</v>
      </c>
      <c r="I432" s="98" t="s">
        <v>137</v>
      </c>
      <c r="J432" s="98" t="s">
        <v>82</v>
      </c>
      <c r="K432" s="98" t="s">
        <v>132</v>
      </c>
      <c r="L432" s="98" t="s">
        <v>969</v>
      </c>
    </row>
    <row r="433" spans="1:12" x14ac:dyDescent="0.4">
      <c r="A433" s="98" t="s">
        <v>4946</v>
      </c>
      <c r="B433" s="98" t="s">
        <v>961</v>
      </c>
      <c r="C433" s="98" t="s">
        <v>12</v>
      </c>
      <c r="D433" s="98" t="s">
        <v>108</v>
      </c>
      <c r="E433" s="98" t="s">
        <v>4084</v>
      </c>
      <c r="F433" s="98" t="s">
        <v>23</v>
      </c>
      <c r="G433" s="98" t="s">
        <v>4947</v>
      </c>
      <c r="H433" s="98" t="s">
        <v>94</v>
      </c>
      <c r="I433" s="98" t="s">
        <v>137</v>
      </c>
      <c r="J433" s="98" t="s">
        <v>82</v>
      </c>
      <c r="K433" s="98" t="s">
        <v>132</v>
      </c>
      <c r="L433" s="98" t="s">
        <v>969</v>
      </c>
    </row>
    <row r="434" spans="1:12" x14ac:dyDescent="0.4">
      <c r="A434" s="98" t="s">
        <v>4948</v>
      </c>
      <c r="B434" s="98" t="s">
        <v>961</v>
      </c>
      <c r="C434" s="98" t="s">
        <v>12</v>
      </c>
      <c r="D434" s="98" t="s">
        <v>108</v>
      </c>
      <c r="E434" s="98" t="s">
        <v>4085</v>
      </c>
      <c r="F434" s="98" t="s">
        <v>23</v>
      </c>
      <c r="G434" s="98" t="s">
        <v>4949</v>
      </c>
      <c r="H434" s="98" t="s">
        <v>94</v>
      </c>
      <c r="I434" s="98" t="s">
        <v>137</v>
      </c>
      <c r="J434" s="98" t="s">
        <v>82</v>
      </c>
      <c r="K434" s="98" t="s">
        <v>132</v>
      </c>
      <c r="L434" s="98" t="s">
        <v>969</v>
      </c>
    </row>
    <row r="435" spans="1:12" x14ac:dyDescent="0.4">
      <c r="A435" s="98" t="s">
        <v>4950</v>
      </c>
      <c r="B435" s="98" t="s">
        <v>961</v>
      </c>
      <c r="C435" s="98" t="s">
        <v>12</v>
      </c>
      <c r="D435" s="98" t="s">
        <v>108</v>
      </c>
      <c r="E435" s="98" t="s">
        <v>3063</v>
      </c>
      <c r="F435" s="98" t="s">
        <v>23</v>
      </c>
      <c r="G435" s="98" t="s">
        <v>4951</v>
      </c>
      <c r="H435" s="98" t="s">
        <v>98</v>
      </c>
      <c r="I435" s="98" t="s">
        <v>137</v>
      </c>
      <c r="J435" s="98" t="s">
        <v>82</v>
      </c>
      <c r="K435" s="98" t="s">
        <v>132</v>
      </c>
      <c r="L435" s="98" t="s">
        <v>969</v>
      </c>
    </row>
    <row r="436" spans="1:12" x14ac:dyDescent="0.4">
      <c r="A436" s="98" t="s">
        <v>4952</v>
      </c>
      <c r="B436" s="98" t="s">
        <v>961</v>
      </c>
      <c r="C436" s="98" t="s">
        <v>12</v>
      </c>
      <c r="D436" s="98" t="s">
        <v>108</v>
      </c>
      <c r="E436" s="98" t="s">
        <v>4086</v>
      </c>
      <c r="F436" s="98" t="s">
        <v>23</v>
      </c>
      <c r="G436" s="98" t="s">
        <v>4953</v>
      </c>
      <c r="H436" s="98" t="s">
        <v>98</v>
      </c>
      <c r="I436" s="98" t="s">
        <v>137</v>
      </c>
      <c r="J436" s="98" t="s">
        <v>82</v>
      </c>
      <c r="K436" s="98" t="s">
        <v>132</v>
      </c>
      <c r="L436" s="98" t="s">
        <v>969</v>
      </c>
    </row>
    <row r="437" spans="1:12" x14ac:dyDescent="0.4">
      <c r="A437" s="98" t="s">
        <v>4954</v>
      </c>
      <c r="B437" s="98" t="s">
        <v>961</v>
      </c>
      <c r="C437" s="98" t="s">
        <v>12</v>
      </c>
      <c r="D437" s="98" t="s">
        <v>108</v>
      </c>
      <c r="E437" s="98" t="s">
        <v>3064</v>
      </c>
      <c r="F437" s="98" t="s">
        <v>23</v>
      </c>
      <c r="G437" s="98" t="s">
        <v>4955</v>
      </c>
      <c r="H437" s="98" t="s">
        <v>98</v>
      </c>
      <c r="I437" s="98" t="s">
        <v>137</v>
      </c>
      <c r="J437" s="98" t="s">
        <v>82</v>
      </c>
      <c r="K437" s="98" t="s">
        <v>132</v>
      </c>
      <c r="L437" s="98" t="s">
        <v>969</v>
      </c>
    </row>
    <row r="438" spans="1:12" x14ac:dyDescent="0.4">
      <c r="A438" s="98" t="s">
        <v>4956</v>
      </c>
      <c r="B438" s="98" t="s">
        <v>961</v>
      </c>
      <c r="C438" s="98" t="s">
        <v>12</v>
      </c>
      <c r="D438" s="98" t="s">
        <v>108</v>
      </c>
      <c r="E438" s="98" t="s">
        <v>4087</v>
      </c>
      <c r="F438" s="98" t="s">
        <v>23</v>
      </c>
      <c r="G438" s="98" t="s">
        <v>4957</v>
      </c>
      <c r="H438" s="98" t="s">
        <v>98</v>
      </c>
      <c r="I438" s="98" t="s">
        <v>137</v>
      </c>
      <c r="J438" s="98" t="s">
        <v>82</v>
      </c>
      <c r="K438" s="98" t="s">
        <v>132</v>
      </c>
      <c r="L438" s="98" t="s">
        <v>969</v>
      </c>
    </row>
    <row r="439" spans="1:12" x14ac:dyDescent="0.4">
      <c r="A439" s="98" t="s">
        <v>4958</v>
      </c>
      <c r="B439" s="98" t="s">
        <v>961</v>
      </c>
      <c r="C439" s="98" t="s">
        <v>12</v>
      </c>
      <c r="D439" s="98" t="s">
        <v>108</v>
      </c>
      <c r="E439" s="98" t="s">
        <v>4088</v>
      </c>
      <c r="F439" s="98" t="s">
        <v>23</v>
      </c>
      <c r="G439" s="98" t="s">
        <v>4959</v>
      </c>
      <c r="H439" s="98" t="s">
        <v>98</v>
      </c>
      <c r="I439" s="98" t="s">
        <v>137</v>
      </c>
      <c r="J439" s="98" t="s">
        <v>82</v>
      </c>
      <c r="K439" s="98" t="s">
        <v>132</v>
      </c>
      <c r="L439" s="98" t="s">
        <v>969</v>
      </c>
    </row>
    <row r="440" spans="1:12" x14ac:dyDescent="0.4">
      <c r="A440" s="98" t="s">
        <v>4960</v>
      </c>
      <c r="B440" s="98" t="s">
        <v>961</v>
      </c>
      <c r="C440" s="98" t="s">
        <v>12</v>
      </c>
      <c r="D440" s="98" t="s">
        <v>108</v>
      </c>
      <c r="E440" s="98" t="s">
        <v>4089</v>
      </c>
      <c r="F440" s="98" t="s">
        <v>23</v>
      </c>
      <c r="G440" s="98" t="s">
        <v>4961</v>
      </c>
      <c r="H440" s="98" t="s">
        <v>107</v>
      </c>
      <c r="I440" s="98" t="s">
        <v>137</v>
      </c>
      <c r="J440" s="98" t="s">
        <v>82</v>
      </c>
      <c r="K440" s="98" t="s">
        <v>132</v>
      </c>
      <c r="L440" s="98" t="s">
        <v>969</v>
      </c>
    </row>
    <row r="441" spans="1:12" x14ac:dyDescent="0.4">
      <c r="A441" s="98" t="s">
        <v>4962</v>
      </c>
      <c r="B441" s="98" t="s">
        <v>961</v>
      </c>
      <c r="C441" s="98" t="s">
        <v>12</v>
      </c>
      <c r="D441" s="98" t="s">
        <v>108</v>
      </c>
      <c r="E441" s="98" t="s">
        <v>4090</v>
      </c>
      <c r="F441" s="98" t="s">
        <v>23</v>
      </c>
      <c r="G441" s="98" t="s">
        <v>4963</v>
      </c>
      <c r="H441" s="98" t="s">
        <v>107</v>
      </c>
      <c r="I441" s="98" t="s">
        <v>137</v>
      </c>
      <c r="J441" s="98" t="s">
        <v>82</v>
      </c>
      <c r="K441" s="98" t="s">
        <v>132</v>
      </c>
      <c r="L441" s="98" t="s">
        <v>969</v>
      </c>
    </row>
    <row r="442" spans="1:12" x14ac:dyDescent="0.4">
      <c r="A442" s="98" t="s">
        <v>4964</v>
      </c>
      <c r="B442" s="98" t="s">
        <v>961</v>
      </c>
      <c r="C442" s="98" t="s">
        <v>12</v>
      </c>
      <c r="D442" s="98" t="s">
        <v>108</v>
      </c>
      <c r="E442" s="98" t="s">
        <v>4091</v>
      </c>
      <c r="F442" s="98" t="s">
        <v>23</v>
      </c>
      <c r="G442" s="98" t="s">
        <v>4965</v>
      </c>
      <c r="H442" s="98" t="s">
        <v>107</v>
      </c>
      <c r="I442" s="98" t="s">
        <v>137</v>
      </c>
      <c r="J442" s="98" t="s">
        <v>82</v>
      </c>
      <c r="K442" s="98" t="s">
        <v>132</v>
      </c>
      <c r="L442" s="98" t="s">
        <v>969</v>
      </c>
    </row>
    <row r="443" spans="1:12" x14ac:dyDescent="0.4">
      <c r="A443" s="98" t="s">
        <v>4966</v>
      </c>
      <c r="B443" s="98" t="s">
        <v>961</v>
      </c>
      <c r="C443" s="98" t="s">
        <v>12</v>
      </c>
      <c r="D443" s="98" t="s">
        <v>108</v>
      </c>
      <c r="E443" s="98" t="s">
        <v>4092</v>
      </c>
      <c r="F443" s="98" t="s">
        <v>23</v>
      </c>
      <c r="G443" s="98" t="s">
        <v>4967</v>
      </c>
      <c r="H443" s="98" t="s">
        <v>107</v>
      </c>
      <c r="I443" s="98" t="s">
        <v>137</v>
      </c>
      <c r="J443" s="98" t="s">
        <v>82</v>
      </c>
      <c r="K443" s="98" t="s">
        <v>132</v>
      </c>
      <c r="L443" s="98" t="s">
        <v>969</v>
      </c>
    </row>
    <row r="444" spans="1:12" x14ac:dyDescent="0.4">
      <c r="A444" s="98" t="s">
        <v>4968</v>
      </c>
      <c r="B444" s="98" t="s">
        <v>961</v>
      </c>
      <c r="C444" s="98" t="s">
        <v>12</v>
      </c>
      <c r="D444" s="98" t="s">
        <v>108</v>
      </c>
      <c r="E444" s="98" t="s">
        <v>4093</v>
      </c>
      <c r="F444" s="98" t="s">
        <v>23</v>
      </c>
      <c r="G444" s="98" t="s">
        <v>4969</v>
      </c>
      <c r="H444" s="98" t="s">
        <v>107</v>
      </c>
      <c r="I444" s="98" t="s">
        <v>137</v>
      </c>
      <c r="J444" s="98" t="s">
        <v>82</v>
      </c>
      <c r="K444" s="98" t="s">
        <v>132</v>
      </c>
      <c r="L444" s="98" t="s">
        <v>969</v>
      </c>
    </row>
    <row r="445" spans="1:12" x14ac:dyDescent="0.4">
      <c r="A445" s="98" t="s">
        <v>4970</v>
      </c>
      <c r="B445" s="98" t="s">
        <v>961</v>
      </c>
      <c r="C445" s="98" t="s">
        <v>12</v>
      </c>
      <c r="D445" s="98" t="s">
        <v>108</v>
      </c>
      <c r="E445" s="98" t="s">
        <v>4094</v>
      </c>
      <c r="F445" s="98" t="s">
        <v>23</v>
      </c>
      <c r="G445" s="98" t="s">
        <v>4971</v>
      </c>
      <c r="H445" s="98" t="s">
        <v>107</v>
      </c>
      <c r="I445" s="98" t="s">
        <v>137</v>
      </c>
      <c r="J445" s="98" t="s">
        <v>82</v>
      </c>
      <c r="K445" s="98" t="s">
        <v>132</v>
      </c>
      <c r="L445" s="98" t="s">
        <v>969</v>
      </c>
    </row>
    <row r="446" spans="1:12" x14ac:dyDescent="0.4">
      <c r="A446" s="98" t="s">
        <v>2719</v>
      </c>
      <c r="B446" s="98" t="s">
        <v>961</v>
      </c>
      <c r="C446" s="98" t="s">
        <v>12</v>
      </c>
      <c r="D446" s="98" t="s">
        <v>108</v>
      </c>
      <c r="E446" s="98" t="s">
        <v>1754</v>
      </c>
      <c r="F446" s="98" t="s">
        <v>23</v>
      </c>
      <c r="G446" s="98" t="s">
        <v>2811</v>
      </c>
      <c r="H446" s="98" t="s">
        <v>118</v>
      </c>
      <c r="I446" s="98" t="s">
        <v>137</v>
      </c>
      <c r="J446" s="98" t="s">
        <v>145</v>
      </c>
      <c r="K446" s="98" t="s">
        <v>132</v>
      </c>
      <c r="L446" s="98" t="s">
        <v>969</v>
      </c>
    </row>
    <row r="447" spans="1:12" x14ac:dyDescent="0.4">
      <c r="A447" s="98" t="s">
        <v>4972</v>
      </c>
      <c r="B447" s="98" t="s">
        <v>961</v>
      </c>
      <c r="C447" s="98" t="s">
        <v>12</v>
      </c>
      <c r="D447" s="98" t="s">
        <v>108</v>
      </c>
      <c r="E447" s="98" t="s">
        <v>4095</v>
      </c>
      <c r="F447" s="98" t="s">
        <v>23</v>
      </c>
      <c r="G447" s="98" t="s">
        <v>4973</v>
      </c>
      <c r="H447" s="98" t="s">
        <v>107</v>
      </c>
      <c r="I447" s="98" t="s">
        <v>137</v>
      </c>
      <c r="J447" s="98" t="s">
        <v>82</v>
      </c>
      <c r="K447" s="98" t="s">
        <v>132</v>
      </c>
      <c r="L447" s="98" t="s">
        <v>969</v>
      </c>
    </row>
    <row r="448" spans="1:12" x14ac:dyDescent="0.4">
      <c r="A448" s="98" t="s">
        <v>4974</v>
      </c>
      <c r="B448" s="98" t="s">
        <v>961</v>
      </c>
      <c r="C448" s="98" t="s">
        <v>12</v>
      </c>
      <c r="D448" s="98" t="s">
        <v>108</v>
      </c>
      <c r="E448" s="98" t="s">
        <v>4096</v>
      </c>
      <c r="F448" s="98" t="s">
        <v>23</v>
      </c>
      <c r="G448" s="98" t="s">
        <v>4975</v>
      </c>
      <c r="H448" s="98" t="s">
        <v>107</v>
      </c>
      <c r="I448" s="98" t="s">
        <v>137</v>
      </c>
      <c r="J448" s="98" t="s">
        <v>82</v>
      </c>
      <c r="K448" s="98" t="s">
        <v>132</v>
      </c>
      <c r="L448" s="98" t="s">
        <v>969</v>
      </c>
    </row>
    <row r="449" spans="1:12" x14ac:dyDescent="0.4">
      <c r="A449" s="98" t="s">
        <v>4976</v>
      </c>
      <c r="B449" s="98" t="s">
        <v>961</v>
      </c>
      <c r="C449" s="98" t="s">
        <v>12</v>
      </c>
      <c r="D449" s="98" t="s">
        <v>108</v>
      </c>
      <c r="E449" s="98" t="s">
        <v>4097</v>
      </c>
      <c r="F449" s="98" t="s">
        <v>23</v>
      </c>
      <c r="G449" s="98" t="s">
        <v>4977</v>
      </c>
      <c r="H449" s="98" t="s">
        <v>94</v>
      </c>
      <c r="I449" s="98" t="s">
        <v>137</v>
      </c>
      <c r="J449" s="98" t="s">
        <v>82</v>
      </c>
      <c r="K449" s="98" t="s">
        <v>132</v>
      </c>
      <c r="L449" s="98" t="s">
        <v>969</v>
      </c>
    </row>
    <row r="450" spans="1:12" x14ac:dyDescent="0.4">
      <c r="A450" s="98" t="s">
        <v>2720</v>
      </c>
      <c r="B450" s="98" t="s">
        <v>961</v>
      </c>
      <c r="C450" s="98" t="s">
        <v>12</v>
      </c>
      <c r="D450" s="98" t="s">
        <v>108</v>
      </c>
      <c r="E450" s="98" t="s">
        <v>1377</v>
      </c>
      <c r="F450" s="98" t="s">
        <v>23</v>
      </c>
      <c r="G450" s="98" t="s">
        <v>2812</v>
      </c>
      <c r="H450" s="98" t="s">
        <v>147</v>
      </c>
      <c r="I450" s="98" t="s">
        <v>83</v>
      </c>
      <c r="J450" s="98" t="s">
        <v>82</v>
      </c>
      <c r="K450" s="98" t="s">
        <v>116</v>
      </c>
      <c r="L450" s="98" t="s">
        <v>969</v>
      </c>
    </row>
    <row r="451" spans="1:12" x14ac:dyDescent="0.4">
      <c r="A451" s="98" t="s">
        <v>3650</v>
      </c>
      <c r="B451" s="98" t="s">
        <v>961</v>
      </c>
      <c r="C451" s="98" t="s">
        <v>12</v>
      </c>
      <c r="D451" s="98" t="s">
        <v>108</v>
      </c>
      <c r="E451" s="98" t="s">
        <v>1378</v>
      </c>
      <c r="F451" s="98" t="s">
        <v>29</v>
      </c>
      <c r="G451" s="98" t="s">
        <v>3390</v>
      </c>
      <c r="H451" s="98" t="s">
        <v>147</v>
      </c>
      <c r="I451" s="98" t="s">
        <v>83</v>
      </c>
      <c r="J451" s="98" t="s">
        <v>82</v>
      </c>
      <c r="K451" s="98" t="s">
        <v>116</v>
      </c>
      <c r="L451" s="98" t="s">
        <v>969</v>
      </c>
    </row>
    <row r="452" spans="1:12" x14ac:dyDescent="0.4">
      <c r="A452" s="98" t="s">
        <v>3651</v>
      </c>
      <c r="B452" s="98" t="s">
        <v>961</v>
      </c>
      <c r="C452" s="98" t="s">
        <v>12</v>
      </c>
      <c r="D452" s="98" t="s">
        <v>108</v>
      </c>
      <c r="E452" s="98" t="s">
        <v>1379</v>
      </c>
      <c r="F452" s="98" t="s">
        <v>29</v>
      </c>
      <c r="G452" s="98" t="s">
        <v>3391</v>
      </c>
      <c r="H452" s="98" t="s">
        <v>147</v>
      </c>
      <c r="I452" s="98" t="s">
        <v>83</v>
      </c>
      <c r="J452" s="98" t="s">
        <v>82</v>
      </c>
      <c r="K452" s="98" t="s">
        <v>116</v>
      </c>
      <c r="L452" s="98" t="s">
        <v>969</v>
      </c>
    </row>
    <row r="453" spans="1:12" x14ac:dyDescent="0.4">
      <c r="A453" s="98" t="s">
        <v>2721</v>
      </c>
      <c r="B453" s="98" t="s">
        <v>961</v>
      </c>
      <c r="C453" s="98" t="s">
        <v>12</v>
      </c>
      <c r="D453" s="98" t="s">
        <v>108</v>
      </c>
      <c r="E453" s="98" t="s">
        <v>1593</v>
      </c>
      <c r="F453" s="98" t="s">
        <v>23</v>
      </c>
      <c r="G453" s="98" t="s">
        <v>2813</v>
      </c>
      <c r="H453" s="98" t="s">
        <v>147</v>
      </c>
      <c r="I453" s="98" t="s">
        <v>83</v>
      </c>
      <c r="J453" s="98" t="s">
        <v>82</v>
      </c>
      <c r="K453" s="98" t="s">
        <v>116</v>
      </c>
      <c r="L453" s="98" t="s">
        <v>969</v>
      </c>
    </row>
    <row r="454" spans="1:12" x14ac:dyDescent="0.4">
      <c r="A454" s="98" t="s">
        <v>2722</v>
      </c>
      <c r="B454" s="98" t="s">
        <v>961</v>
      </c>
      <c r="C454" s="98" t="s">
        <v>12</v>
      </c>
      <c r="D454" s="98" t="s">
        <v>108</v>
      </c>
      <c r="E454" s="98" t="s">
        <v>1380</v>
      </c>
      <c r="F454" s="98" t="s">
        <v>23</v>
      </c>
      <c r="G454" s="98" t="s">
        <v>2814</v>
      </c>
      <c r="H454" s="98" t="s">
        <v>147</v>
      </c>
      <c r="I454" s="98" t="s">
        <v>83</v>
      </c>
      <c r="J454" s="98" t="s">
        <v>82</v>
      </c>
      <c r="K454" s="98" t="s">
        <v>116</v>
      </c>
      <c r="L454" s="98" t="s">
        <v>969</v>
      </c>
    </row>
    <row r="455" spans="1:12" x14ac:dyDescent="0.4">
      <c r="A455" s="98" t="s">
        <v>2723</v>
      </c>
      <c r="B455" s="98" t="s">
        <v>961</v>
      </c>
      <c r="C455" s="98" t="s">
        <v>12</v>
      </c>
      <c r="D455" s="98" t="s">
        <v>108</v>
      </c>
      <c r="E455" s="98" t="s">
        <v>1594</v>
      </c>
      <c r="F455" s="98" t="s">
        <v>23</v>
      </c>
      <c r="G455" s="98" t="s">
        <v>2815</v>
      </c>
      <c r="H455" s="98" t="s">
        <v>147</v>
      </c>
      <c r="I455" s="98" t="s">
        <v>83</v>
      </c>
      <c r="J455" s="98" t="s">
        <v>82</v>
      </c>
      <c r="K455" s="98" t="s">
        <v>116</v>
      </c>
      <c r="L455" s="98" t="s">
        <v>969</v>
      </c>
    </row>
    <row r="456" spans="1:12" x14ac:dyDescent="0.4">
      <c r="A456" s="98" t="s">
        <v>2724</v>
      </c>
      <c r="B456" s="98" t="s">
        <v>961</v>
      </c>
      <c r="C456" s="98" t="s">
        <v>12</v>
      </c>
      <c r="D456" s="98" t="s">
        <v>108</v>
      </c>
      <c r="E456" s="98" t="s">
        <v>1595</v>
      </c>
      <c r="F456" s="98" t="s">
        <v>23</v>
      </c>
      <c r="G456" s="98" t="s">
        <v>2816</v>
      </c>
      <c r="H456" s="98" t="s">
        <v>147</v>
      </c>
      <c r="I456" s="98" t="s">
        <v>83</v>
      </c>
      <c r="J456" s="98" t="s">
        <v>82</v>
      </c>
      <c r="K456" s="98" t="s">
        <v>116</v>
      </c>
      <c r="L456" s="98" t="s">
        <v>969</v>
      </c>
    </row>
    <row r="457" spans="1:12" x14ac:dyDescent="0.4">
      <c r="A457" s="98" t="s">
        <v>3242</v>
      </c>
      <c r="B457" s="98" t="s">
        <v>961</v>
      </c>
      <c r="C457" s="98" t="s">
        <v>12</v>
      </c>
      <c r="D457" s="98" t="s">
        <v>108</v>
      </c>
      <c r="E457" s="98" t="s">
        <v>1755</v>
      </c>
      <c r="F457" s="98" t="s">
        <v>23</v>
      </c>
      <c r="G457" s="98" t="s">
        <v>3243</v>
      </c>
      <c r="H457" s="98" t="s">
        <v>147</v>
      </c>
      <c r="I457" s="98" t="s">
        <v>83</v>
      </c>
      <c r="J457" s="98" t="s">
        <v>82</v>
      </c>
      <c r="K457" s="98" t="s">
        <v>116</v>
      </c>
      <c r="L457" s="98" t="s">
        <v>969</v>
      </c>
    </row>
    <row r="458" spans="1:12" x14ac:dyDescent="0.4">
      <c r="A458" s="98" t="s">
        <v>2725</v>
      </c>
      <c r="B458" s="98" t="s">
        <v>961</v>
      </c>
      <c r="C458" s="98" t="s">
        <v>12</v>
      </c>
      <c r="D458" s="98" t="s">
        <v>108</v>
      </c>
      <c r="E458" s="98" t="s">
        <v>1381</v>
      </c>
      <c r="F458" s="98" t="s">
        <v>31</v>
      </c>
      <c r="G458" s="98" t="s">
        <v>2817</v>
      </c>
      <c r="H458" s="98" t="s">
        <v>147</v>
      </c>
      <c r="I458" s="98" t="s">
        <v>83</v>
      </c>
      <c r="J458" s="98" t="s">
        <v>82</v>
      </c>
      <c r="K458" s="98" t="s">
        <v>116</v>
      </c>
      <c r="L458" s="98" t="s">
        <v>969</v>
      </c>
    </row>
    <row r="459" spans="1:12" x14ac:dyDescent="0.4">
      <c r="A459" s="98" t="s">
        <v>2726</v>
      </c>
      <c r="B459" s="98" t="s">
        <v>961</v>
      </c>
      <c r="C459" s="98" t="s">
        <v>12</v>
      </c>
      <c r="D459" s="98" t="s">
        <v>108</v>
      </c>
      <c r="E459" s="98" t="s">
        <v>1382</v>
      </c>
      <c r="F459" s="98" t="s">
        <v>31</v>
      </c>
      <c r="G459" s="98" t="s">
        <v>2818</v>
      </c>
      <c r="H459" s="98" t="s">
        <v>147</v>
      </c>
      <c r="I459" s="98" t="s">
        <v>83</v>
      </c>
      <c r="J459" s="98" t="s">
        <v>82</v>
      </c>
      <c r="K459" s="98" t="s">
        <v>116</v>
      </c>
      <c r="L459" s="98" t="s">
        <v>969</v>
      </c>
    </row>
    <row r="460" spans="1:12" x14ac:dyDescent="0.4">
      <c r="A460" s="98" t="s">
        <v>2727</v>
      </c>
      <c r="B460" s="98" t="s">
        <v>961</v>
      </c>
      <c r="C460" s="98" t="s">
        <v>12</v>
      </c>
      <c r="D460" s="98" t="s">
        <v>108</v>
      </c>
      <c r="E460" s="98" t="s">
        <v>1383</v>
      </c>
      <c r="F460" s="98" t="s">
        <v>31</v>
      </c>
      <c r="G460" s="98" t="s">
        <v>2819</v>
      </c>
      <c r="H460" s="98" t="s">
        <v>147</v>
      </c>
      <c r="I460" s="98" t="s">
        <v>83</v>
      </c>
      <c r="J460" s="98" t="s">
        <v>82</v>
      </c>
      <c r="K460" s="98" t="s">
        <v>116</v>
      </c>
      <c r="L460" s="98" t="s">
        <v>969</v>
      </c>
    </row>
    <row r="461" spans="1:12" x14ac:dyDescent="0.4">
      <c r="A461" s="98" t="s">
        <v>2728</v>
      </c>
      <c r="B461" s="98" t="s">
        <v>961</v>
      </c>
      <c r="C461" s="98" t="s">
        <v>12</v>
      </c>
      <c r="D461" s="98" t="s">
        <v>108</v>
      </c>
      <c r="E461" s="98" t="s">
        <v>1384</v>
      </c>
      <c r="F461" s="98" t="s">
        <v>31</v>
      </c>
      <c r="G461" s="98" t="s">
        <v>2820</v>
      </c>
      <c r="H461" s="98" t="s">
        <v>147</v>
      </c>
      <c r="I461" s="98" t="s">
        <v>83</v>
      </c>
      <c r="J461" s="98" t="s">
        <v>82</v>
      </c>
      <c r="K461" s="98" t="s">
        <v>116</v>
      </c>
      <c r="L461" s="98" t="s">
        <v>969</v>
      </c>
    </row>
    <row r="462" spans="1:12" x14ac:dyDescent="0.4">
      <c r="A462" s="98" t="s">
        <v>2729</v>
      </c>
      <c r="B462" s="98" t="s">
        <v>961</v>
      </c>
      <c r="C462" s="98" t="s">
        <v>12</v>
      </c>
      <c r="D462" s="98" t="s">
        <v>108</v>
      </c>
      <c r="E462" s="98" t="s">
        <v>1385</v>
      </c>
      <c r="F462" s="98" t="s">
        <v>31</v>
      </c>
      <c r="G462" s="98" t="s">
        <v>2821</v>
      </c>
      <c r="H462" s="98" t="s">
        <v>147</v>
      </c>
      <c r="I462" s="98" t="s">
        <v>83</v>
      </c>
      <c r="J462" s="98" t="s">
        <v>82</v>
      </c>
      <c r="K462" s="98" t="s">
        <v>116</v>
      </c>
      <c r="L462" s="98" t="s">
        <v>969</v>
      </c>
    </row>
    <row r="463" spans="1:12" x14ac:dyDescent="0.4">
      <c r="A463" s="98" t="s">
        <v>2730</v>
      </c>
      <c r="B463" s="98" t="s">
        <v>961</v>
      </c>
      <c r="C463" s="98" t="s">
        <v>12</v>
      </c>
      <c r="D463" s="98" t="s">
        <v>108</v>
      </c>
      <c r="E463" s="98" t="s">
        <v>1386</v>
      </c>
      <c r="F463" s="98" t="s">
        <v>31</v>
      </c>
      <c r="G463" s="98" t="s">
        <v>2822</v>
      </c>
      <c r="H463" s="98" t="s">
        <v>147</v>
      </c>
      <c r="I463" s="98" t="s">
        <v>83</v>
      </c>
      <c r="J463" s="98" t="s">
        <v>82</v>
      </c>
      <c r="K463" s="98" t="s">
        <v>116</v>
      </c>
      <c r="L463" s="98" t="s">
        <v>969</v>
      </c>
    </row>
    <row r="464" spans="1:12" x14ac:dyDescent="0.4">
      <c r="A464" s="98" t="s">
        <v>2731</v>
      </c>
      <c r="B464" s="98" t="s">
        <v>961</v>
      </c>
      <c r="C464" s="98" t="s">
        <v>12</v>
      </c>
      <c r="D464" s="98" t="s">
        <v>108</v>
      </c>
      <c r="E464" s="98" t="s">
        <v>1756</v>
      </c>
      <c r="F464" s="98" t="s">
        <v>31</v>
      </c>
      <c r="G464" s="98" t="s">
        <v>2823</v>
      </c>
      <c r="H464" s="98" t="s">
        <v>147</v>
      </c>
      <c r="I464" s="98" t="s">
        <v>83</v>
      </c>
      <c r="J464" s="98" t="s">
        <v>82</v>
      </c>
      <c r="K464" s="98" t="s">
        <v>116</v>
      </c>
      <c r="L464" s="98" t="s">
        <v>969</v>
      </c>
    </row>
    <row r="465" spans="1:12" x14ac:dyDescent="0.4">
      <c r="A465" s="98" t="s">
        <v>2732</v>
      </c>
      <c r="B465" s="98" t="s">
        <v>961</v>
      </c>
      <c r="C465" s="98" t="s">
        <v>12</v>
      </c>
      <c r="D465" s="98" t="s">
        <v>108</v>
      </c>
      <c r="E465" s="98" t="s">
        <v>1596</v>
      </c>
      <c r="F465" s="98" t="s">
        <v>23</v>
      </c>
      <c r="G465" s="98" t="s">
        <v>2824</v>
      </c>
      <c r="H465" s="98" t="s">
        <v>147</v>
      </c>
      <c r="I465" s="98" t="s">
        <v>83</v>
      </c>
      <c r="J465" s="98" t="s">
        <v>82</v>
      </c>
      <c r="K465" s="98" t="s">
        <v>116</v>
      </c>
      <c r="L465" s="98" t="s">
        <v>969</v>
      </c>
    </row>
    <row r="466" spans="1:12" x14ac:dyDescent="0.4">
      <c r="A466" s="98" t="s">
        <v>4978</v>
      </c>
      <c r="B466" s="98" t="s">
        <v>961</v>
      </c>
      <c r="C466" s="98" t="s">
        <v>12</v>
      </c>
      <c r="D466" s="98" t="s">
        <v>108</v>
      </c>
      <c r="E466" s="98" t="s">
        <v>3065</v>
      </c>
      <c r="F466" s="98" t="s">
        <v>29</v>
      </c>
      <c r="G466" s="98" t="s">
        <v>4979</v>
      </c>
      <c r="H466" s="98" t="s">
        <v>147</v>
      </c>
      <c r="I466" s="98" t="s">
        <v>83</v>
      </c>
      <c r="J466" s="98" t="s">
        <v>82</v>
      </c>
      <c r="K466" s="98" t="s">
        <v>116</v>
      </c>
      <c r="L466" s="98" t="s">
        <v>969</v>
      </c>
    </row>
    <row r="467" spans="1:12" x14ac:dyDescent="0.4">
      <c r="A467" s="98" t="s">
        <v>2733</v>
      </c>
      <c r="B467" s="98" t="s">
        <v>961</v>
      </c>
      <c r="C467" s="98" t="s">
        <v>12</v>
      </c>
      <c r="D467" s="98" t="s">
        <v>108</v>
      </c>
      <c r="E467" s="98" t="s">
        <v>1388</v>
      </c>
      <c r="F467" s="98" t="s">
        <v>31</v>
      </c>
      <c r="G467" s="98" t="s">
        <v>2825</v>
      </c>
      <c r="H467" s="98" t="s">
        <v>147</v>
      </c>
      <c r="I467" s="98" t="s">
        <v>83</v>
      </c>
      <c r="J467" s="98" t="s">
        <v>82</v>
      </c>
      <c r="K467" s="98" t="s">
        <v>116</v>
      </c>
      <c r="L467" s="98" t="s">
        <v>969</v>
      </c>
    </row>
    <row r="468" spans="1:12" x14ac:dyDescent="0.4">
      <c r="A468" s="98" t="s">
        <v>2734</v>
      </c>
      <c r="B468" s="98" t="s">
        <v>961</v>
      </c>
      <c r="C468" s="98" t="s">
        <v>12</v>
      </c>
      <c r="D468" s="98" t="s">
        <v>108</v>
      </c>
      <c r="E468" s="98" t="s">
        <v>1492</v>
      </c>
      <c r="F468" s="98" t="s">
        <v>31</v>
      </c>
      <c r="G468" s="98" t="s">
        <v>2826</v>
      </c>
      <c r="H468" s="98" t="s">
        <v>147</v>
      </c>
      <c r="I468" s="98" t="s">
        <v>83</v>
      </c>
      <c r="J468" s="98" t="s">
        <v>82</v>
      </c>
      <c r="K468" s="98" t="s">
        <v>116</v>
      </c>
      <c r="L468" s="98" t="s">
        <v>969</v>
      </c>
    </row>
    <row r="469" spans="1:12" x14ac:dyDescent="0.4">
      <c r="A469" s="98" t="s">
        <v>2202</v>
      </c>
      <c r="B469" s="98" t="s">
        <v>961</v>
      </c>
      <c r="C469" s="98" t="s">
        <v>12</v>
      </c>
      <c r="D469" s="98" t="s">
        <v>108</v>
      </c>
      <c r="E469" s="98" t="s">
        <v>1757</v>
      </c>
      <c r="F469" s="98" t="s">
        <v>31</v>
      </c>
      <c r="G469" s="98" t="s">
        <v>2203</v>
      </c>
      <c r="H469" s="98" t="s">
        <v>134</v>
      </c>
      <c r="I469" s="98" t="s">
        <v>135</v>
      </c>
      <c r="J469" s="98" t="s">
        <v>82</v>
      </c>
      <c r="K469" s="98" t="s">
        <v>136</v>
      </c>
      <c r="L469" s="98" t="s">
        <v>969</v>
      </c>
    </row>
    <row r="470" spans="1:12" x14ac:dyDescent="0.4">
      <c r="A470" s="98" t="s">
        <v>2204</v>
      </c>
      <c r="B470" s="98" t="s">
        <v>961</v>
      </c>
      <c r="C470" s="98" t="s">
        <v>12</v>
      </c>
      <c r="D470" s="98" t="s">
        <v>108</v>
      </c>
      <c r="E470" s="98" t="s">
        <v>1758</v>
      </c>
      <c r="F470" s="98" t="s">
        <v>31</v>
      </c>
      <c r="G470" s="98" t="s">
        <v>2205</v>
      </c>
      <c r="H470" s="98" t="s">
        <v>134</v>
      </c>
      <c r="I470" s="98" t="s">
        <v>135</v>
      </c>
      <c r="J470" s="98" t="s">
        <v>82</v>
      </c>
      <c r="K470" s="98" t="s">
        <v>136</v>
      </c>
      <c r="L470" s="98" t="s">
        <v>969</v>
      </c>
    </row>
    <row r="471" spans="1:12" x14ac:dyDescent="0.4">
      <c r="A471" s="98" t="s">
        <v>3244</v>
      </c>
      <c r="B471" s="98" t="s">
        <v>961</v>
      </c>
      <c r="C471" s="98" t="s">
        <v>12</v>
      </c>
      <c r="D471" s="98" t="s">
        <v>108</v>
      </c>
      <c r="E471" s="98" t="s">
        <v>1759</v>
      </c>
      <c r="F471" s="98" t="s">
        <v>23</v>
      </c>
      <c r="G471" s="98" t="s">
        <v>3245</v>
      </c>
      <c r="H471" s="98" t="s">
        <v>134</v>
      </c>
      <c r="I471" s="98" t="s">
        <v>135</v>
      </c>
      <c r="J471" s="98" t="s">
        <v>82</v>
      </c>
      <c r="K471" s="98" t="s">
        <v>136</v>
      </c>
      <c r="L471" s="98" t="s">
        <v>969</v>
      </c>
    </row>
    <row r="472" spans="1:12" x14ac:dyDescent="0.4">
      <c r="A472" s="98" t="s">
        <v>4980</v>
      </c>
      <c r="B472" s="98" t="s">
        <v>961</v>
      </c>
      <c r="C472" s="98" t="s">
        <v>12</v>
      </c>
      <c r="D472" s="98" t="s">
        <v>108</v>
      </c>
      <c r="E472" s="98" t="s">
        <v>3066</v>
      </c>
      <c r="F472" s="98" t="s">
        <v>29</v>
      </c>
      <c r="G472" s="98" t="s">
        <v>4981</v>
      </c>
      <c r="H472" s="98" t="s">
        <v>134</v>
      </c>
      <c r="I472" s="98" t="s">
        <v>135</v>
      </c>
      <c r="J472" s="98" t="s">
        <v>82</v>
      </c>
      <c r="K472" s="98" t="s">
        <v>136</v>
      </c>
      <c r="L472" s="98" t="s">
        <v>969</v>
      </c>
    </row>
    <row r="473" spans="1:12" x14ac:dyDescent="0.4">
      <c r="A473" s="98" t="s">
        <v>2735</v>
      </c>
      <c r="B473" s="98" t="s">
        <v>961</v>
      </c>
      <c r="C473" s="98" t="s">
        <v>12</v>
      </c>
      <c r="D473" s="98" t="s">
        <v>108</v>
      </c>
      <c r="E473" s="98" t="s">
        <v>1389</v>
      </c>
      <c r="F473" s="98" t="s">
        <v>23</v>
      </c>
      <c r="G473" s="98" t="s">
        <v>2827</v>
      </c>
      <c r="H473" s="98" t="s">
        <v>134</v>
      </c>
      <c r="I473" s="98" t="s">
        <v>137</v>
      </c>
      <c r="J473" s="98" t="s">
        <v>82</v>
      </c>
      <c r="K473" s="98" t="s">
        <v>132</v>
      </c>
      <c r="L473" s="98" t="s">
        <v>969</v>
      </c>
    </row>
    <row r="474" spans="1:12" x14ac:dyDescent="0.4">
      <c r="A474" s="98" t="s">
        <v>4982</v>
      </c>
      <c r="B474" s="98" t="s">
        <v>961</v>
      </c>
      <c r="C474" s="98" t="s">
        <v>12</v>
      </c>
      <c r="D474" s="98" t="s">
        <v>108</v>
      </c>
      <c r="E474" s="98" t="s">
        <v>1760</v>
      </c>
      <c r="F474" s="98" t="s">
        <v>23</v>
      </c>
      <c r="G474" s="98" t="s">
        <v>4983</v>
      </c>
      <c r="H474" s="98" t="s">
        <v>147</v>
      </c>
      <c r="I474" s="98" t="s">
        <v>83</v>
      </c>
      <c r="J474" s="98" t="s">
        <v>82</v>
      </c>
      <c r="K474" s="98" t="s">
        <v>116</v>
      </c>
      <c r="L474" s="98" t="s">
        <v>969</v>
      </c>
    </row>
    <row r="475" spans="1:12" x14ac:dyDescent="0.4">
      <c r="A475" s="98" t="s">
        <v>4984</v>
      </c>
      <c r="B475" s="98" t="s">
        <v>961</v>
      </c>
      <c r="C475" s="98" t="s">
        <v>12</v>
      </c>
      <c r="D475" s="98" t="s">
        <v>108</v>
      </c>
      <c r="E475" s="98" t="s">
        <v>4098</v>
      </c>
      <c r="F475" s="98" t="s">
        <v>23</v>
      </c>
      <c r="G475" s="98" t="s">
        <v>4985</v>
      </c>
      <c r="H475" s="98" t="s">
        <v>147</v>
      </c>
      <c r="I475" s="98" t="s">
        <v>83</v>
      </c>
      <c r="J475" s="98" t="s">
        <v>82</v>
      </c>
      <c r="K475" s="98" t="s">
        <v>116</v>
      </c>
      <c r="L475" s="98" t="s">
        <v>969</v>
      </c>
    </row>
    <row r="476" spans="1:12" x14ac:dyDescent="0.4">
      <c r="A476" s="98" t="s">
        <v>4986</v>
      </c>
      <c r="B476" s="98" t="s">
        <v>961</v>
      </c>
      <c r="C476" s="98" t="s">
        <v>12</v>
      </c>
      <c r="D476" s="98" t="s">
        <v>108</v>
      </c>
      <c r="E476" s="98" t="s">
        <v>1761</v>
      </c>
      <c r="F476" s="98" t="s">
        <v>31</v>
      </c>
      <c r="G476" s="98" t="s">
        <v>4987</v>
      </c>
      <c r="H476" s="98" t="s">
        <v>147</v>
      </c>
      <c r="I476" s="98" t="s">
        <v>83</v>
      </c>
      <c r="J476" s="98" t="s">
        <v>82</v>
      </c>
      <c r="K476" s="98" t="s">
        <v>116</v>
      </c>
      <c r="L476" s="98" t="s">
        <v>969</v>
      </c>
    </row>
    <row r="477" spans="1:12" x14ac:dyDescent="0.4">
      <c r="A477" s="98" t="s">
        <v>2736</v>
      </c>
      <c r="B477" s="98" t="s">
        <v>961</v>
      </c>
      <c r="C477" s="98" t="s">
        <v>12</v>
      </c>
      <c r="D477" s="98" t="s">
        <v>108</v>
      </c>
      <c r="E477" s="98" t="s">
        <v>1662</v>
      </c>
      <c r="F477" s="98" t="s">
        <v>31</v>
      </c>
      <c r="G477" s="98" t="s">
        <v>2828</v>
      </c>
      <c r="H477" s="98" t="s">
        <v>134</v>
      </c>
      <c r="I477" s="98" t="s">
        <v>137</v>
      </c>
      <c r="J477" s="98" t="s">
        <v>82</v>
      </c>
      <c r="K477" s="98" t="s">
        <v>132</v>
      </c>
      <c r="L477" s="98" t="s">
        <v>969</v>
      </c>
    </row>
    <row r="478" spans="1:12" x14ac:dyDescent="0.4">
      <c r="A478" s="98" t="s">
        <v>4988</v>
      </c>
      <c r="B478" s="98" t="s">
        <v>961</v>
      </c>
      <c r="C478" s="98" t="s">
        <v>12</v>
      </c>
      <c r="D478" s="98" t="s">
        <v>108</v>
      </c>
      <c r="E478" s="98" t="s">
        <v>3067</v>
      </c>
      <c r="F478" s="98" t="s">
        <v>23</v>
      </c>
      <c r="G478" s="98" t="s">
        <v>4989</v>
      </c>
      <c r="H478" s="98" t="s">
        <v>156</v>
      </c>
      <c r="I478" s="98" t="s">
        <v>135</v>
      </c>
      <c r="J478" s="98" t="s">
        <v>145</v>
      </c>
      <c r="K478" s="98" t="s">
        <v>136</v>
      </c>
      <c r="L478" s="98" t="s">
        <v>969</v>
      </c>
    </row>
    <row r="479" spans="1:12" x14ac:dyDescent="0.4">
      <c r="A479" s="98" t="s">
        <v>3246</v>
      </c>
      <c r="B479" s="98" t="s">
        <v>961</v>
      </c>
      <c r="C479" s="98" t="s">
        <v>12</v>
      </c>
      <c r="D479" s="98" t="s">
        <v>108</v>
      </c>
      <c r="E479" s="98" t="s">
        <v>2018</v>
      </c>
      <c r="F479" s="98" t="s">
        <v>23</v>
      </c>
      <c r="G479" s="98" t="s">
        <v>3247</v>
      </c>
      <c r="H479" s="98" t="s">
        <v>156</v>
      </c>
      <c r="I479" s="98" t="s">
        <v>135</v>
      </c>
      <c r="J479" s="98" t="s">
        <v>145</v>
      </c>
      <c r="K479" s="98" t="s">
        <v>136</v>
      </c>
      <c r="L479" s="98" t="s">
        <v>969</v>
      </c>
    </row>
    <row r="480" spans="1:12" x14ac:dyDescent="0.4">
      <c r="A480" s="98" t="s">
        <v>4990</v>
      </c>
      <c r="B480" s="98" t="s">
        <v>961</v>
      </c>
      <c r="C480" s="98" t="s">
        <v>12</v>
      </c>
      <c r="D480" s="98" t="s">
        <v>108</v>
      </c>
      <c r="E480" s="98" t="s">
        <v>3068</v>
      </c>
      <c r="F480" s="98" t="s">
        <v>23</v>
      </c>
      <c r="G480" s="98" t="s">
        <v>4991</v>
      </c>
      <c r="H480" s="98" t="s">
        <v>156</v>
      </c>
      <c r="I480" s="98" t="s">
        <v>135</v>
      </c>
      <c r="J480" s="98" t="s">
        <v>145</v>
      </c>
      <c r="K480" s="98" t="s">
        <v>136</v>
      </c>
      <c r="L480" s="98" t="s">
        <v>969</v>
      </c>
    </row>
    <row r="481" spans="1:12" x14ac:dyDescent="0.4">
      <c r="A481" s="98" t="s">
        <v>2206</v>
      </c>
      <c r="B481" s="98" t="s">
        <v>961</v>
      </c>
      <c r="C481" s="98" t="s">
        <v>12</v>
      </c>
      <c r="D481" s="98" t="s">
        <v>108</v>
      </c>
      <c r="E481" s="98" t="s">
        <v>1762</v>
      </c>
      <c r="F481" s="98" t="s">
        <v>23</v>
      </c>
      <c r="G481" s="98" t="s">
        <v>2207</v>
      </c>
      <c r="H481" s="98" t="s">
        <v>156</v>
      </c>
      <c r="I481" s="98" t="s">
        <v>135</v>
      </c>
      <c r="J481" s="98" t="s">
        <v>145</v>
      </c>
      <c r="K481" s="98" t="s">
        <v>136</v>
      </c>
      <c r="L481" s="98" t="s">
        <v>969</v>
      </c>
    </row>
    <row r="482" spans="1:12" x14ac:dyDescent="0.4">
      <c r="A482" s="98" t="s">
        <v>2737</v>
      </c>
      <c r="B482" s="98" t="s">
        <v>961</v>
      </c>
      <c r="C482" s="98" t="s">
        <v>12</v>
      </c>
      <c r="D482" s="98" t="s">
        <v>108</v>
      </c>
      <c r="E482" s="98" t="s">
        <v>1390</v>
      </c>
      <c r="F482" s="98" t="s">
        <v>36</v>
      </c>
      <c r="G482" s="98" t="s">
        <v>2829</v>
      </c>
      <c r="H482" s="98" t="s">
        <v>156</v>
      </c>
      <c r="I482" s="98" t="s">
        <v>135</v>
      </c>
      <c r="J482" s="98" t="s">
        <v>145</v>
      </c>
      <c r="K482" s="98" t="s">
        <v>136</v>
      </c>
      <c r="L482" s="98" t="s">
        <v>969</v>
      </c>
    </row>
    <row r="483" spans="1:12" x14ac:dyDescent="0.4">
      <c r="A483" s="98" t="s">
        <v>2738</v>
      </c>
      <c r="B483" s="98" t="s">
        <v>961</v>
      </c>
      <c r="C483" s="98" t="s">
        <v>12</v>
      </c>
      <c r="D483" s="98" t="s">
        <v>108</v>
      </c>
      <c r="E483" s="98" t="s">
        <v>1391</v>
      </c>
      <c r="F483" s="98" t="s">
        <v>23</v>
      </c>
      <c r="G483" s="98" t="s">
        <v>2830</v>
      </c>
      <c r="H483" s="98" t="s">
        <v>156</v>
      </c>
      <c r="I483" s="98" t="s">
        <v>135</v>
      </c>
      <c r="J483" s="98" t="s">
        <v>145</v>
      </c>
      <c r="K483" s="98" t="s">
        <v>136</v>
      </c>
      <c r="L483" s="98" t="s">
        <v>969</v>
      </c>
    </row>
    <row r="484" spans="1:12" x14ac:dyDescent="0.4">
      <c r="A484" s="98" t="s">
        <v>2208</v>
      </c>
      <c r="B484" s="98" t="s">
        <v>961</v>
      </c>
      <c r="C484" s="98" t="s">
        <v>12</v>
      </c>
      <c r="D484" s="98" t="s">
        <v>108</v>
      </c>
      <c r="E484" s="98" t="s">
        <v>1663</v>
      </c>
      <c r="F484" s="98" t="s">
        <v>23</v>
      </c>
      <c r="G484" s="98" t="s">
        <v>2209</v>
      </c>
      <c r="H484" s="98" t="s">
        <v>156</v>
      </c>
      <c r="I484" s="98" t="s">
        <v>135</v>
      </c>
      <c r="J484" s="98" t="s">
        <v>145</v>
      </c>
      <c r="K484" s="98" t="s">
        <v>136</v>
      </c>
      <c r="L484" s="98" t="s">
        <v>969</v>
      </c>
    </row>
    <row r="485" spans="1:12" x14ac:dyDescent="0.4">
      <c r="A485" s="98" t="s">
        <v>2739</v>
      </c>
      <c r="B485" s="98" t="s">
        <v>961</v>
      </c>
      <c r="C485" s="98" t="s">
        <v>12</v>
      </c>
      <c r="D485" s="98" t="s">
        <v>108</v>
      </c>
      <c r="E485" s="98" t="s">
        <v>1664</v>
      </c>
      <c r="F485" s="98" t="s">
        <v>23</v>
      </c>
      <c r="G485" s="98" t="s">
        <v>2831</v>
      </c>
      <c r="H485" s="98" t="s">
        <v>156</v>
      </c>
      <c r="I485" s="98" t="s">
        <v>135</v>
      </c>
      <c r="J485" s="98" t="s">
        <v>145</v>
      </c>
      <c r="K485" s="98" t="s">
        <v>136</v>
      </c>
      <c r="L485" s="98" t="s">
        <v>969</v>
      </c>
    </row>
    <row r="486" spans="1:12" x14ac:dyDescent="0.4">
      <c r="A486" s="98" t="s">
        <v>2740</v>
      </c>
      <c r="B486" s="98" t="s">
        <v>961</v>
      </c>
      <c r="C486" s="98" t="s">
        <v>12</v>
      </c>
      <c r="D486" s="98" t="s">
        <v>108</v>
      </c>
      <c r="E486" s="98" t="s">
        <v>1815</v>
      </c>
      <c r="F486" s="98" t="s">
        <v>23</v>
      </c>
      <c r="G486" s="98" t="s">
        <v>2832</v>
      </c>
      <c r="H486" s="98" t="s">
        <v>162</v>
      </c>
      <c r="I486" s="98" t="s">
        <v>135</v>
      </c>
      <c r="J486" s="98" t="s">
        <v>82</v>
      </c>
      <c r="K486" s="98" t="s">
        <v>136</v>
      </c>
      <c r="L486" s="98" t="s">
        <v>969</v>
      </c>
    </row>
    <row r="487" spans="1:12" x14ac:dyDescent="0.4">
      <c r="A487" s="98" t="s">
        <v>4992</v>
      </c>
      <c r="B487" s="98" t="s">
        <v>961</v>
      </c>
      <c r="C487" s="98" t="s">
        <v>12</v>
      </c>
      <c r="D487" s="98" t="s">
        <v>108</v>
      </c>
      <c r="E487" s="98" t="s">
        <v>3069</v>
      </c>
      <c r="F487" s="98" t="s">
        <v>23</v>
      </c>
      <c r="G487" s="98" t="s">
        <v>4993</v>
      </c>
      <c r="H487" s="98" t="s">
        <v>156</v>
      </c>
      <c r="I487" s="98" t="s">
        <v>135</v>
      </c>
      <c r="J487" s="98" t="s">
        <v>145</v>
      </c>
      <c r="K487" s="98" t="s">
        <v>136</v>
      </c>
      <c r="L487" s="98" t="s">
        <v>969</v>
      </c>
    </row>
    <row r="488" spans="1:12" x14ac:dyDescent="0.4">
      <c r="A488" s="98" t="s">
        <v>3248</v>
      </c>
      <c r="B488" s="98" t="s">
        <v>961</v>
      </c>
      <c r="C488" s="98" t="s">
        <v>12</v>
      </c>
      <c r="D488" s="98" t="s">
        <v>108</v>
      </c>
      <c r="E488" s="98" t="s">
        <v>2019</v>
      </c>
      <c r="F488" s="98" t="s">
        <v>23</v>
      </c>
      <c r="G488" s="98" t="s">
        <v>3249</v>
      </c>
      <c r="H488" s="98" t="s">
        <v>156</v>
      </c>
      <c r="I488" s="98" t="s">
        <v>135</v>
      </c>
      <c r="J488" s="98" t="s">
        <v>145</v>
      </c>
      <c r="K488" s="98" t="s">
        <v>136</v>
      </c>
      <c r="L488" s="98" t="s">
        <v>969</v>
      </c>
    </row>
    <row r="489" spans="1:12" x14ac:dyDescent="0.4">
      <c r="A489" s="98" t="s">
        <v>2741</v>
      </c>
      <c r="B489" s="98" t="s">
        <v>961</v>
      </c>
      <c r="C489" s="98" t="s">
        <v>12</v>
      </c>
      <c r="D489" s="98" t="s">
        <v>108</v>
      </c>
      <c r="E489" s="98" t="s">
        <v>1665</v>
      </c>
      <c r="F489" s="98" t="s">
        <v>31</v>
      </c>
      <c r="G489" s="98" t="s">
        <v>2833</v>
      </c>
      <c r="H489" s="98" t="s">
        <v>156</v>
      </c>
      <c r="I489" s="98" t="s">
        <v>135</v>
      </c>
      <c r="J489" s="98" t="s">
        <v>145</v>
      </c>
      <c r="K489" s="98" t="s">
        <v>136</v>
      </c>
      <c r="L489" s="98" t="s">
        <v>969</v>
      </c>
    </row>
    <row r="490" spans="1:12" x14ac:dyDescent="0.4">
      <c r="A490" s="98" t="s">
        <v>4994</v>
      </c>
      <c r="B490" s="98" t="s">
        <v>961</v>
      </c>
      <c r="C490" s="98" t="s">
        <v>12</v>
      </c>
      <c r="D490" s="98" t="s">
        <v>108</v>
      </c>
      <c r="E490" s="98" t="s">
        <v>4099</v>
      </c>
      <c r="F490" s="98" t="s">
        <v>31</v>
      </c>
      <c r="G490" s="98" t="s">
        <v>4995</v>
      </c>
      <c r="H490" s="98" t="s">
        <v>156</v>
      </c>
      <c r="I490" s="98" t="s">
        <v>135</v>
      </c>
      <c r="J490" s="98" t="s">
        <v>145</v>
      </c>
      <c r="K490" s="98" t="s">
        <v>136</v>
      </c>
      <c r="L490" s="98" t="s">
        <v>969</v>
      </c>
    </row>
    <row r="491" spans="1:12" x14ac:dyDescent="0.4">
      <c r="A491" s="98" t="s">
        <v>2210</v>
      </c>
      <c r="B491" s="98" t="s">
        <v>961</v>
      </c>
      <c r="C491" s="98" t="s">
        <v>12</v>
      </c>
      <c r="D491" s="98" t="s">
        <v>108</v>
      </c>
      <c r="E491" s="98" t="s">
        <v>1763</v>
      </c>
      <c r="F491" s="98" t="s">
        <v>23</v>
      </c>
      <c r="G491" s="98" t="s">
        <v>2211</v>
      </c>
      <c r="H491" s="98" t="s">
        <v>156</v>
      </c>
      <c r="I491" s="98" t="s">
        <v>135</v>
      </c>
      <c r="J491" s="98" t="s">
        <v>145</v>
      </c>
      <c r="K491" s="98" t="s">
        <v>136</v>
      </c>
      <c r="L491" s="98" t="s">
        <v>969</v>
      </c>
    </row>
    <row r="492" spans="1:12" x14ac:dyDescent="0.4">
      <c r="A492" s="98" t="s">
        <v>4996</v>
      </c>
      <c r="B492" s="98" t="s">
        <v>961</v>
      </c>
      <c r="C492" s="98" t="s">
        <v>12</v>
      </c>
      <c r="D492" s="98" t="s">
        <v>108</v>
      </c>
      <c r="E492" s="98" t="s">
        <v>2020</v>
      </c>
      <c r="F492" s="98" t="s">
        <v>23</v>
      </c>
      <c r="G492" s="98" t="s">
        <v>4997</v>
      </c>
      <c r="H492" s="98" t="s">
        <v>156</v>
      </c>
      <c r="I492" s="98" t="s">
        <v>135</v>
      </c>
      <c r="J492" s="98" t="s">
        <v>145</v>
      </c>
      <c r="K492" s="98" t="s">
        <v>136</v>
      </c>
      <c r="L492" s="98" t="s">
        <v>969</v>
      </c>
    </row>
    <row r="493" spans="1:12" x14ac:dyDescent="0.4">
      <c r="A493" s="98" t="s">
        <v>3250</v>
      </c>
      <c r="B493" s="98" t="s">
        <v>961</v>
      </c>
      <c r="C493" s="98" t="s">
        <v>12</v>
      </c>
      <c r="D493" s="98" t="s">
        <v>108</v>
      </c>
      <c r="E493" s="98" t="s">
        <v>1764</v>
      </c>
      <c r="F493" s="98" t="s">
        <v>23</v>
      </c>
      <c r="G493" s="98" t="s">
        <v>3251</v>
      </c>
      <c r="H493" s="98" t="s">
        <v>156</v>
      </c>
      <c r="I493" s="98" t="s">
        <v>135</v>
      </c>
      <c r="J493" s="98" t="s">
        <v>145</v>
      </c>
      <c r="K493" s="98" t="s">
        <v>136</v>
      </c>
      <c r="L493" s="98" t="s">
        <v>969</v>
      </c>
    </row>
    <row r="494" spans="1:12" x14ac:dyDescent="0.4">
      <c r="A494" s="98" t="s">
        <v>3252</v>
      </c>
      <c r="B494" s="98" t="s">
        <v>961</v>
      </c>
      <c r="C494" s="98" t="s">
        <v>12</v>
      </c>
      <c r="D494" s="98" t="s">
        <v>108</v>
      </c>
      <c r="E494" s="98" t="s">
        <v>1890</v>
      </c>
      <c r="F494" s="98" t="s">
        <v>31</v>
      </c>
      <c r="G494" s="98" t="s">
        <v>3253</v>
      </c>
      <c r="H494" s="98" t="s">
        <v>156</v>
      </c>
      <c r="I494" s="98" t="s">
        <v>135</v>
      </c>
      <c r="J494" s="98" t="s">
        <v>145</v>
      </c>
      <c r="K494" s="98" t="s">
        <v>136</v>
      </c>
      <c r="L494" s="98" t="s">
        <v>969</v>
      </c>
    </row>
    <row r="495" spans="1:12" x14ac:dyDescent="0.4">
      <c r="A495" s="98" t="s">
        <v>2742</v>
      </c>
      <c r="B495" s="98" t="s">
        <v>961</v>
      </c>
      <c r="C495" s="98" t="s">
        <v>12</v>
      </c>
      <c r="D495" s="98" t="s">
        <v>108</v>
      </c>
      <c r="E495" s="98" t="s">
        <v>1765</v>
      </c>
      <c r="F495" s="98" t="s">
        <v>31</v>
      </c>
      <c r="G495" s="98" t="s">
        <v>2834</v>
      </c>
      <c r="H495" s="98" t="s">
        <v>156</v>
      </c>
      <c r="I495" s="98" t="s">
        <v>135</v>
      </c>
      <c r="J495" s="98" t="s">
        <v>145</v>
      </c>
      <c r="K495" s="98" t="s">
        <v>136</v>
      </c>
      <c r="L495" s="98" t="s">
        <v>969</v>
      </c>
    </row>
    <row r="496" spans="1:12" x14ac:dyDescent="0.4">
      <c r="A496" s="98" t="s">
        <v>2743</v>
      </c>
      <c r="B496" s="98" t="s">
        <v>961</v>
      </c>
      <c r="C496" s="98" t="s">
        <v>12</v>
      </c>
      <c r="D496" s="98" t="s">
        <v>108</v>
      </c>
      <c r="E496" s="98" t="s">
        <v>1666</v>
      </c>
      <c r="F496" s="98" t="s">
        <v>31</v>
      </c>
      <c r="G496" s="98" t="s">
        <v>2835</v>
      </c>
      <c r="H496" s="98" t="s">
        <v>156</v>
      </c>
      <c r="I496" s="98" t="s">
        <v>135</v>
      </c>
      <c r="J496" s="98" t="s">
        <v>145</v>
      </c>
      <c r="K496" s="98" t="s">
        <v>136</v>
      </c>
      <c r="L496" s="98" t="s">
        <v>969</v>
      </c>
    </row>
    <row r="497" spans="1:12" x14ac:dyDescent="0.4">
      <c r="A497" s="98" t="s">
        <v>2744</v>
      </c>
      <c r="B497" s="98" t="s">
        <v>961</v>
      </c>
      <c r="C497" s="98" t="s">
        <v>12</v>
      </c>
      <c r="D497" s="98" t="s">
        <v>108</v>
      </c>
      <c r="E497" s="98" t="s">
        <v>1667</v>
      </c>
      <c r="F497" s="98" t="s">
        <v>29</v>
      </c>
      <c r="G497" s="98" t="s">
        <v>2836</v>
      </c>
      <c r="H497" s="98" t="s">
        <v>156</v>
      </c>
      <c r="I497" s="98" t="s">
        <v>135</v>
      </c>
      <c r="J497" s="98" t="s">
        <v>145</v>
      </c>
      <c r="K497" s="98" t="s">
        <v>136</v>
      </c>
      <c r="L497" s="98" t="s">
        <v>969</v>
      </c>
    </row>
    <row r="498" spans="1:12" x14ac:dyDescent="0.4">
      <c r="A498" s="98" t="s">
        <v>4998</v>
      </c>
      <c r="B498" s="98" t="s">
        <v>961</v>
      </c>
      <c r="C498" s="98" t="s">
        <v>12</v>
      </c>
      <c r="D498" s="98" t="s">
        <v>108</v>
      </c>
      <c r="E498" s="98" t="s">
        <v>4100</v>
      </c>
      <c r="F498" s="98" t="s">
        <v>29</v>
      </c>
      <c r="G498" s="98" t="s">
        <v>4999</v>
      </c>
      <c r="H498" s="98" t="s">
        <v>156</v>
      </c>
      <c r="I498" s="98" t="s">
        <v>135</v>
      </c>
      <c r="J498" s="98" t="s">
        <v>145</v>
      </c>
      <c r="K498" s="98" t="s">
        <v>136</v>
      </c>
      <c r="L498" s="98" t="s">
        <v>969</v>
      </c>
    </row>
    <row r="499" spans="1:12" x14ac:dyDescent="0.4">
      <c r="A499" s="98" t="s">
        <v>5000</v>
      </c>
      <c r="B499" s="98" t="s">
        <v>961</v>
      </c>
      <c r="C499" s="98" t="s">
        <v>12</v>
      </c>
      <c r="D499" s="98" t="s">
        <v>108</v>
      </c>
      <c r="E499" s="98" t="s">
        <v>4101</v>
      </c>
      <c r="F499" s="98" t="s">
        <v>29</v>
      </c>
      <c r="G499" s="98" t="s">
        <v>5001</v>
      </c>
      <c r="H499" s="98" t="s">
        <v>156</v>
      </c>
      <c r="I499" s="98" t="s">
        <v>135</v>
      </c>
      <c r="J499" s="98" t="s">
        <v>145</v>
      </c>
      <c r="K499" s="98" t="s">
        <v>136</v>
      </c>
      <c r="L499" s="98" t="s">
        <v>969</v>
      </c>
    </row>
    <row r="500" spans="1:12" x14ac:dyDescent="0.4">
      <c r="A500" s="98" t="s">
        <v>5002</v>
      </c>
      <c r="B500" s="98" t="s">
        <v>961</v>
      </c>
      <c r="C500" s="98" t="s">
        <v>12</v>
      </c>
      <c r="D500" s="98" t="s">
        <v>108</v>
      </c>
      <c r="E500" s="98" t="s">
        <v>4102</v>
      </c>
      <c r="F500" s="98" t="s">
        <v>29</v>
      </c>
      <c r="G500" s="98" t="s">
        <v>5003</v>
      </c>
      <c r="H500" s="98" t="s">
        <v>156</v>
      </c>
      <c r="I500" s="98" t="s">
        <v>135</v>
      </c>
      <c r="J500" s="98" t="s">
        <v>145</v>
      </c>
      <c r="K500" s="98" t="s">
        <v>136</v>
      </c>
      <c r="L500" s="98" t="s">
        <v>969</v>
      </c>
    </row>
    <row r="501" spans="1:12" x14ac:dyDescent="0.4">
      <c r="A501" s="98" t="s">
        <v>5004</v>
      </c>
      <c r="B501" s="98" t="s">
        <v>961</v>
      </c>
      <c r="C501" s="98" t="s">
        <v>12</v>
      </c>
      <c r="D501" s="98" t="s">
        <v>108</v>
      </c>
      <c r="E501" s="98" t="s">
        <v>4103</v>
      </c>
      <c r="F501" s="98" t="s">
        <v>29</v>
      </c>
      <c r="G501" s="98" t="s">
        <v>5005</v>
      </c>
      <c r="H501" s="98" t="s">
        <v>156</v>
      </c>
      <c r="I501" s="98" t="s">
        <v>135</v>
      </c>
      <c r="J501" s="98" t="s">
        <v>145</v>
      </c>
      <c r="K501" s="98" t="s">
        <v>136</v>
      </c>
      <c r="L501" s="98" t="s">
        <v>969</v>
      </c>
    </row>
    <row r="502" spans="1:12" x14ac:dyDescent="0.4">
      <c r="A502" s="98" t="s">
        <v>5006</v>
      </c>
      <c r="B502" s="98" t="s">
        <v>961</v>
      </c>
      <c r="C502" s="98" t="s">
        <v>12</v>
      </c>
      <c r="D502" s="98" t="s">
        <v>108</v>
      </c>
      <c r="E502" s="98" t="s">
        <v>4104</v>
      </c>
      <c r="F502" s="98" t="s">
        <v>29</v>
      </c>
      <c r="G502" s="98" t="s">
        <v>5007</v>
      </c>
      <c r="H502" s="98" t="s">
        <v>156</v>
      </c>
      <c r="I502" s="98" t="s">
        <v>135</v>
      </c>
      <c r="J502" s="98" t="s">
        <v>145</v>
      </c>
      <c r="K502" s="98" t="s">
        <v>136</v>
      </c>
      <c r="L502" s="98" t="s">
        <v>969</v>
      </c>
    </row>
    <row r="503" spans="1:12" x14ac:dyDescent="0.4">
      <c r="A503" s="98" t="s">
        <v>2745</v>
      </c>
      <c r="B503" s="98" t="s">
        <v>961</v>
      </c>
      <c r="C503" s="98" t="s">
        <v>12</v>
      </c>
      <c r="D503" s="98" t="s">
        <v>108</v>
      </c>
      <c r="E503" s="98" t="s">
        <v>1392</v>
      </c>
      <c r="F503" s="98" t="s">
        <v>36</v>
      </c>
      <c r="G503" s="98" t="s">
        <v>2837</v>
      </c>
      <c r="H503" s="98" t="s">
        <v>156</v>
      </c>
      <c r="I503" s="98" t="s">
        <v>135</v>
      </c>
      <c r="J503" s="98" t="s">
        <v>145</v>
      </c>
      <c r="K503" s="98" t="s">
        <v>136</v>
      </c>
      <c r="L503" s="98" t="s">
        <v>969</v>
      </c>
    </row>
    <row r="504" spans="1:12" x14ac:dyDescent="0.4">
      <c r="A504" s="98" t="s">
        <v>5008</v>
      </c>
      <c r="B504" s="98" t="s">
        <v>961</v>
      </c>
      <c r="C504" s="98" t="s">
        <v>12</v>
      </c>
      <c r="D504" s="98" t="s">
        <v>108</v>
      </c>
      <c r="E504" s="98" t="s">
        <v>1766</v>
      </c>
      <c r="F504" s="98" t="s">
        <v>23</v>
      </c>
      <c r="G504" s="98" t="s">
        <v>3392</v>
      </c>
      <c r="H504" s="98" t="s">
        <v>134</v>
      </c>
      <c r="I504" s="98" t="s">
        <v>135</v>
      </c>
      <c r="J504" s="98" t="s">
        <v>82</v>
      </c>
      <c r="K504" s="98" t="s">
        <v>136</v>
      </c>
      <c r="L504" s="98" t="s">
        <v>969</v>
      </c>
    </row>
    <row r="505" spans="1:12" x14ac:dyDescent="0.4">
      <c r="A505" s="98" t="s">
        <v>3652</v>
      </c>
      <c r="B505" s="98" t="s">
        <v>961</v>
      </c>
      <c r="C505" s="98" t="s">
        <v>12</v>
      </c>
      <c r="D505" s="98" t="s">
        <v>108</v>
      </c>
      <c r="E505" s="98" t="s">
        <v>1766</v>
      </c>
      <c r="F505" s="98" t="s">
        <v>23</v>
      </c>
      <c r="G505" s="98" t="s">
        <v>3392</v>
      </c>
      <c r="H505" s="98" t="s">
        <v>134</v>
      </c>
      <c r="I505" s="98" t="s">
        <v>135</v>
      </c>
      <c r="J505" s="98" t="s">
        <v>82</v>
      </c>
      <c r="K505" s="98" t="s">
        <v>136</v>
      </c>
      <c r="L505" s="98" t="s">
        <v>980</v>
      </c>
    </row>
    <row r="506" spans="1:12" x14ac:dyDescent="0.4">
      <c r="A506" s="98" t="s">
        <v>5009</v>
      </c>
      <c r="B506" s="98" t="s">
        <v>961</v>
      </c>
      <c r="C506" s="98" t="s">
        <v>12</v>
      </c>
      <c r="D506" s="98" t="s">
        <v>108</v>
      </c>
      <c r="E506" s="98" t="s">
        <v>3070</v>
      </c>
      <c r="F506" s="98" t="s">
        <v>31</v>
      </c>
      <c r="G506" s="98" t="s">
        <v>5010</v>
      </c>
      <c r="H506" s="98" t="s">
        <v>134</v>
      </c>
      <c r="I506" s="98" t="s">
        <v>135</v>
      </c>
      <c r="J506" s="98" t="s">
        <v>82</v>
      </c>
      <c r="K506" s="98" t="s">
        <v>136</v>
      </c>
      <c r="L506" s="98" t="s">
        <v>969</v>
      </c>
    </row>
    <row r="507" spans="1:12" x14ac:dyDescent="0.4">
      <c r="A507" s="98" t="s">
        <v>5011</v>
      </c>
      <c r="B507" s="98" t="s">
        <v>961</v>
      </c>
      <c r="C507" s="98" t="s">
        <v>12</v>
      </c>
      <c r="D507" s="98" t="s">
        <v>108</v>
      </c>
      <c r="E507" s="98" t="s">
        <v>3071</v>
      </c>
      <c r="F507" s="98" t="s">
        <v>31</v>
      </c>
      <c r="G507" s="98" t="s">
        <v>5012</v>
      </c>
      <c r="H507" s="98" t="s">
        <v>134</v>
      </c>
      <c r="I507" s="98" t="s">
        <v>135</v>
      </c>
      <c r="J507" s="98" t="s">
        <v>82</v>
      </c>
      <c r="K507" s="98" t="s">
        <v>136</v>
      </c>
      <c r="L507" s="98" t="s">
        <v>969</v>
      </c>
    </row>
    <row r="508" spans="1:12" x14ac:dyDescent="0.4">
      <c r="A508" s="98" t="s">
        <v>2212</v>
      </c>
      <c r="B508" s="98" t="s">
        <v>961</v>
      </c>
      <c r="C508" s="98" t="s">
        <v>12</v>
      </c>
      <c r="D508" s="98" t="s">
        <v>108</v>
      </c>
      <c r="E508" s="98" t="s">
        <v>1597</v>
      </c>
      <c r="F508" s="98" t="s">
        <v>31</v>
      </c>
      <c r="G508" s="98" t="s">
        <v>2213</v>
      </c>
      <c r="H508" s="98" t="s">
        <v>134</v>
      </c>
      <c r="I508" s="98" t="s">
        <v>135</v>
      </c>
      <c r="J508" s="98" t="s">
        <v>82</v>
      </c>
      <c r="K508" s="98" t="s">
        <v>136</v>
      </c>
      <c r="L508" s="98" t="s">
        <v>969</v>
      </c>
    </row>
    <row r="509" spans="1:12" x14ac:dyDescent="0.4">
      <c r="A509" s="98" t="s">
        <v>5013</v>
      </c>
      <c r="B509" s="98" t="s">
        <v>961</v>
      </c>
      <c r="C509" s="98" t="s">
        <v>12</v>
      </c>
      <c r="D509" s="98" t="s">
        <v>108</v>
      </c>
      <c r="E509" s="98" t="s">
        <v>3072</v>
      </c>
      <c r="F509" s="98" t="s">
        <v>31</v>
      </c>
      <c r="G509" s="98" t="s">
        <v>5014</v>
      </c>
      <c r="H509" s="98" t="s">
        <v>134</v>
      </c>
      <c r="I509" s="98" t="s">
        <v>135</v>
      </c>
      <c r="J509" s="98" t="s">
        <v>82</v>
      </c>
      <c r="K509" s="98" t="s">
        <v>136</v>
      </c>
      <c r="L509" s="98" t="s">
        <v>969</v>
      </c>
    </row>
    <row r="510" spans="1:12" x14ac:dyDescent="0.4">
      <c r="A510" s="98" t="s">
        <v>5015</v>
      </c>
      <c r="B510" s="98" t="s">
        <v>961</v>
      </c>
      <c r="C510" s="98" t="s">
        <v>12</v>
      </c>
      <c r="D510" s="98" t="s">
        <v>108</v>
      </c>
      <c r="E510" s="98" t="s">
        <v>3073</v>
      </c>
      <c r="F510" s="98" t="s">
        <v>31</v>
      </c>
      <c r="G510" s="98" t="s">
        <v>5016</v>
      </c>
      <c r="H510" s="98" t="s">
        <v>134</v>
      </c>
      <c r="I510" s="98" t="s">
        <v>135</v>
      </c>
      <c r="J510" s="98" t="s">
        <v>82</v>
      </c>
      <c r="K510" s="98" t="s">
        <v>136</v>
      </c>
      <c r="L510" s="98" t="s">
        <v>969</v>
      </c>
    </row>
    <row r="511" spans="1:12" x14ac:dyDescent="0.4">
      <c r="A511" s="98" t="s">
        <v>2214</v>
      </c>
      <c r="B511" s="98" t="s">
        <v>961</v>
      </c>
      <c r="C511" s="98" t="s">
        <v>12</v>
      </c>
      <c r="D511" s="98" t="s">
        <v>108</v>
      </c>
      <c r="E511" s="98" t="s">
        <v>1767</v>
      </c>
      <c r="F511" s="98" t="s">
        <v>29</v>
      </c>
      <c r="G511" s="98" t="s">
        <v>2215</v>
      </c>
      <c r="H511" s="98" t="s">
        <v>134</v>
      </c>
      <c r="I511" s="98" t="s">
        <v>135</v>
      </c>
      <c r="J511" s="98" t="s">
        <v>82</v>
      </c>
      <c r="K511" s="98" t="s">
        <v>136</v>
      </c>
      <c r="L511" s="98" t="s">
        <v>969</v>
      </c>
    </row>
    <row r="512" spans="1:12" x14ac:dyDescent="0.4">
      <c r="A512" s="98" t="s">
        <v>2746</v>
      </c>
      <c r="B512" s="98" t="s">
        <v>961</v>
      </c>
      <c r="C512" s="98" t="s">
        <v>12</v>
      </c>
      <c r="D512" s="98" t="s">
        <v>108</v>
      </c>
      <c r="E512" s="98" t="s">
        <v>1598</v>
      </c>
      <c r="F512" s="98" t="s">
        <v>23</v>
      </c>
      <c r="G512" s="98" t="s">
        <v>2838</v>
      </c>
      <c r="H512" s="98" t="s">
        <v>156</v>
      </c>
      <c r="I512" s="98" t="s">
        <v>135</v>
      </c>
      <c r="J512" s="98" t="s">
        <v>145</v>
      </c>
      <c r="K512" s="98" t="s">
        <v>136</v>
      </c>
      <c r="L512" s="98" t="s">
        <v>969</v>
      </c>
    </row>
    <row r="513" spans="1:12" x14ac:dyDescent="0.4">
      <c r="A513" s="98" t="s">
        <v>5017</v>
      </c>
      <c r="B513" s="98" t="s">
        <v>961</v>
      </c>
      <c r="C513" s="98" t="s">
        <v>12</v>
      </c>
      <c r="D513" s="98" t="s">
        <v>112</v>
      </c>
      <c r="E513" s="98" t="s">
        <v>1475</v>
      </c>
      <c r="F513" s="98" t="s">
        <v>23</v>
      </c>
      <c r="G513" s="98" t="s">
        <v>5018</v>
      </c>
      <c r="H513" s="98" t="s">
        <v>94</v>
      </c>
      <c r="I513" s="98" t="s">
        <v>87</v>
      </c>
      <c r="J513" s="98" t="s">
        <v>139</v>
      </c>
      <c r="K513" s="98" t="s">
        <v>111</v>
      </c>
      <c r="L513" s="98" t="s">
        <v>969</v>
      </c>
    </row>
    <row r="514" spans="1:12" x14ac:dyDescent="0.4">
      <c r="A514" s="98" t="s">
        <v>5019</v>
      </c>
      <c r="B514" s="98" t="s">
        <v>961</v>
      </c>
      <c r="C514" s="98" t="s">
        <v>12</v>
      </c>
      <c r="D514" s="98" t="s">
        <v>112</v>
      </c>
      <c r="E514" s="98" t="s">
        <v>1474</v>
      </c>
      <c r="F514" s="98" t="s">
        <v>23</v>
      </c>
      <c r="G514" s="98" t="s">
        <v>5020</v>
      </c>
      <c r="H514" s="98" t="s">
        <v>94</v>
      </c>
      <c r="I514" s="98" t="s">
        <v>87</v>
      </c>
      <c r="J514" s="98" t="s">
        <v>139</v>
      </c>
      <c r="K514" s="98" t="s">
        <v>111</v>
      </c>
      <c r="L514" s="98" t="s">
        <v>969</v>
      </c>
    </row>
    <row r="515" spans="1:12" x14ac:dyDescent="0.4">
      <c r="A515" s="98" t="s">
        <v>5021</v>
      </c>
      <c r="B515" s="98" t="s">
        <v>961</v>
      </c>
      <c r="C515" s="98" t="s">
        <v>12</v>
      </c>
      <c r="D515" s="98" t="s">
        <v>112</v>
      </c>
      <c r="E515" s="98" t="s">
        <v>1473</v>
      </c>
      <c r="F515" s="98" t="s">
        <v>23</v>
      </c>
      <c r="G515" s="98" t="s">
        <v>5022</v>
      </c>
      <c r="H515" s="98" t="s">
        <v>94</v>
      </c>
      <c r="I515" s="98" t="s">
        <v>87</v>
      </c>
      <c r="J515" s="98" t="s">
        <v>139</v>
      </c>
      <c r="K515" s="98" t="s">
        <v>111</v>
      </c>
      <c r="L515" s="98" t="s">
        <v>969</v>
      </c>
    </row>
    <row r="516" spans="1:12" x14ac:dyDescent="0.4">
      <c r="A516" s="98" t="s">
        <v>5023</v>
      </c>
      <c r="B516" s="98" t="s">
        <v>961</v>
      </c>
      <c r="C516" s="98" t="s">
        <v>12</v>
      </c>
      <c r="D516" s="98" t="s">
        <v>112</v>
      </c>
      <c r="E516" s="98" t="s">
        <v>1472</v>
      </c>
      <c r="F516" s="98" t="s">
        <v>23</v>
      </c>
      <c r="G516" s="98" t="s">
        <v>5024</v>
      </c>
      <c r="H516" s="98" t="s">
        <v>94</v>
      </c>
      <c r="I516" s="98" t="s">
        <v>87</v>
      </c>
      <c r="J516" s="98" t="s">
        <v>139</v>
      </c>
      <c r="K516" s="98" t="s">
        <v>111</v>
      </c>
      <c r="L516" s="98" t="s">
        <v>969</v>
      </c>
    </row>
    <row r="517" spans="1:12" x14ac:dyDescent="0.4">
      <c r="A517" s="98" t="s">
        <v>5025</v>
      </c>
      <c r="B517" s="98" t="s">
        <v>961</v>
      </c>
      <c r="C517" s="98" t="s">
        <v>12</v>
      </c>
      <c r="D517" s="98" t="s">
        <v>112</v>
      </c>
      <c r="E517" s="98" t="s">
        <v>1471</v>
      </c>
      <c r="F517" s="98" t="s">
        <v>23</v>
      </c>
      <c r="G517" s="98" t="s">
        <v>5026</v>
      </c>
      <c r="H517" s="98" t="s">
        <v>94</v>
      </c>
      <c r="I517" s="98" t="s">
        <v>87</v>
      </c>
      <c r="J517" s="98" t="s">
        <v>139</v>
      </c>
      <c r="K517" s="98" t="s">
        <v>111</v>
      </c>
      <c r="L517" s="98" t="s">
        <v>969</v>
      </c>
    </row>
    <row r="518" spans="1:12" x14ac:dyDescent="0.4">
      <c r="A518" s="98" t="s">
        <v>5027</v>
      </c>
      <c r="B518" s="98" t="s">
        <v>961</v>
      </c>
      <c r="C518" s="98" t="s">
        <v>12</v>
      </c>
      <c r="D518" s="98" t="s">
        <v>112</v>
      </c>
      <c r="E518" s="98" t="s">
        <v>1470</v>
      </c>
      <c r="F518" s="98" t="s">
        <v>23</v>
      </c>
      <c r="G518" s="98" t="s">
        <v>5028</v>
      </c>
      <c r="H518" s="98" t="s">
        <v>94</v>
      </c>
      <c r="I518" s="98" t="s">
        <v>87</v>
      </c>
      <c r="J518" s="98" t="s">
        <v>139</v>
      </c>
      <c r="K518" s="98" t="s">
        <v>111</v>
      </c>
      <c r="L518" s="98" t="s">
        <v>969</v>
      </c>
    </row>
    <row r="519" spans="1:12" x14ac:dyDescent="0.4">
      <c r="A519" s="98" t="s">
        <v>5029</v>
      </c>
      <c r="B519" s="98" t="s">
        <v>961</v>
      </c>
      <c r="C519" s="98" t="s">
        <v>12</v>
      </c>
      <c r="D519" s="98" t="s">
        <v>112</v>
      </c>
      <c r="E519" s="98" t="s">
        <v>1526</v>
      </c>
      <c r="F519" s="98" t="s">
        <v>23</v>
      </c>
      <c r="G519" s="98" t="s">
        <v>5030</v>
      </c>
      <c r="H519" s="98" t="s">
        <v>101</v>
      </c>
      <c r="I519" s="98" t="s">
        <v>81</v>
      </c>
      <c r="J519" s="98" t="s">
        <v>84</v>
      </c>
      <c r="K519" s="98" t="s">
        <v>111</v>
      </c>
      <c r="L519" s="98" t="s">
        <v>969</v>
      </c>
    </row>
    <row r="520" spans="1:12" x14ac:dyDescent="0.4">
      <c r="A520" s="98" t="s">
        <v>5031</v>
      </c>
      <c r="B520" s="98" t="s">
        <v>961</v>
      </c>
      <c r="C520" s="98" t="s">
        <v>12</v>
      </c>
      <c r="D520" s="98" t="s">
        <v>112</v>
      </c>
      <c r="E520" s="98" t="s">
        <v>1525</v>
      </c>
      <c r="F520" s="98" t="s">
        <v>23</v>
      </c>
      <c r="G520" s="98" t="s">
        <v>5032</v>
      </c>
      <c r="H520" s="98" t="s">
        <v>101</v>
      </c>
      <c r="I520" s="98" t="s">
        <v>81</v>
      </c>
      <c r="J520" s="98" t="s">
        <v>84</v>
      </c>
      <c r="K520" s="98" t="s">
        <v>111</v>
      </c>
      <c r="L520" s="98" t="s">
        <v>969</v>
      </c>
    </row>
    <row r="521" spans="1:12" x14ac:dyDescent="0.4">
      <c r="A521" s="98" t="s">
        <v>5033</v>
      </c>
      <c r="B521" s="98" t="s">
        <v>961</v>
      </c>
      <c r="C521" s="98" t="s">
        <v>12</v>
      </c>
      <c r="D521" s="98" t="s">
        <v>113</v>
      </c>
      <c r="E521" s="98" t="s">
        <v>5034</v>
      </c>
      <c r="F521" s="98" t="s">
        <v>23</v>
      </c>
      <c r="G521" s="98" t="s">
        <v>5035</v>
      </c>
      <c r="H521" s="98" t="s">
        <v>105</v>
      </c>
      <c r="I521" s="98" t="s">
        <v>87</v>
      </c>
      <c r="J521" s="98" t="s">
        <v>139</v>
      </c>
      <c r="K521" s="98" t="s">
        <v>129</v>
      </c>
      <c r="L521" s="98" t="s">
        <v>969</v>
      </c>
    </row>
    <row r="522" spans="1:12" x14ac:dyDescent="0.4">
      <c r="A522" s="98" t="s">
        <v>5036</v>
      </c>
      <c r="B522" s="98" t="s">
        <v>961</v>
      </c>
      <c r="C522" s="98" t="s">
        <v>12</v>
      </c>
      <c r="D522" s="98" t="s">
        <v>113</v>
      </c>
      <c r="E522" s="98" t="s">
        <v>5037</v>
      </c>
      <c r="F522" s="98" t="s">
        <v>23</v>
      </c>
      <c r="G522" s="98" t="s">
        <v>5038</v>
      </c>
      <c r="H522" s="98" t="s">
        <v>105</v>
      </c>
      <c r="I522" s="98" t="s">
        <v>87</v>
      </c>
      <c r="J522" s="98" t="s">
        <v>139</v>
      </c>
      <c r="K522" s="98" t="s">
        <v>129</v>
      </c>
      <c r="L522" s="98" t="s">
        <v>969</v>
      </c>
    </row>
    <row r="523" spans="1:12" x14ac:dyDescent="0.4">
      <c r="A523" s="98" t="s">
        <v>5039</v>
      </c>
      <c r="B523" s="98" t="s">
        <v>961</v>
      </c>
      <c r="C523" s="98" t="s">
        <v>12</v>
      </c>
      <c r="D523" s="98" t="s">
        <v>113</v>
      </c>
      <c r="E523" s="98" t="s">
        <v>5040</v>
      </c>
      <c r="F523" s="98" t="s">
        <v>23</v>
      </c>
      <c r="G523" s="98" t="s">
        <v>5041</v>
      </c>
      <c r="H523" s="98" t="s">
        <v>118</v>
      </c>
      <c r="I523" s="98" t="s">
        <v>87</v>
      </c>
      <c r="J523" s="98" t="s">
        <v>139</v>
      </c>
      <c r="K523" s="98" t="s">
        <v>129</v>
      </c>
      <c r="L523" s="98" t="s">
        <v>969</v>
      </c>
    </row>
    <row r="524" spans="1:12" x14ac:dyDescent="0.4">
      <c r="A524" s="98" t="s">
        <v>5042</v>
      </c>
      <c r="B524" s="98" t="s">
        <v>961</v>
      </c>
      <c r="C524" s="98" t="s">
        <v>12</v>
      </c>
      <c r="D524" s="98" t="s">
        <v>113</v>
      </c>
      <c r="E524" s="98" t="s">
        <v>5043</v>
      </c>
      <c r="F524" s="98" t="s">
        <v>23</v>
      </c>
      <c r="G524" s="98" t="s">
        <v>5044</v>
      </c>
      <c r="H524" s="98" t="s">
        <v>105</v>
      </c>
      <c r="I524" s="98" t="s">
        <v>87</v>
      </c>
      <c r="J524" s="98" t="s">
        <v>139</v>
      </c>
      <c r="K524" s="98" t="s">
        <v>129</v>
      </c>
      <c r="L524" s="98" t="s">
        <v>969</v>
      </c>
    </row>
    <row r="525" spans="1:12" x14ac:dyDescent="0.4">
      <c r="A525" s="98" t="s">
        <v>5045</v>
      </c>
      <c r="B525" s="98" t="s">
        <v>961</v>
      </c>
      <c r="C525" s="98" t="s">
        <v>12</v>
      </c>
      <c r="D525" s="98" t="s">
        <v>113</v>
      </c>
      <c r="E525" s="98" t="s">
        <v>5046</v>
      </c>
      <c r="F525" s="98" t="s">
        <v>23</v>
      </c>
      <c r="G525" s="98" t="s">
        <v>5047</v>
      </c>
      <c r="H525" s="98" t="s">
        <v>155</v>
      </c>
      <c r="I525" s="98" t="s">
        <v>87</v>
      </c>
      <c r="J525" s="98" t="s">
        <v>139</v>
      </c>
      <c r="K525" s="98" t="s">
        <v>129</v>
      </c>
      <c r="L525" s="98" t="s">
        <v>969</v>
      </c>
    </row>
    <row r="526" spans="1:12" x14ac:dyDescent="0.4">
      <c r="A526" s="98" t="s">
        <v>5048</v>
      </c>
      <c r="B526" s="98" t="s">
        <v>961</v>
      </c>
      <c r="C526" s="98" t="s">
        <v>12</v>
      </c>
      <c r="D526" s="98" t="s">
        <v>113</v>
      </c>
      <c r="E526" s="98" t="s">
        <v>5049</v>
      </c>
      <c r="F526" s="98" t="s">
        <v>23</v>
      </c>
      <c r="G526" s="98" t="s">
        <v>5050</v>
      </c>
      <c r="H526" s="98" t="s">
        <v>155</v>
      </c>
      <c r="I526" s="98" t="s">
        <v>87</v>
      </c>
      <c r="J526" s="98" t="s">
        <v>139</v>
      </c>
      <c r="K526" s="98" t="s">
        <v>129</v>
      </c>
      <c r="L526" s="98" t="s">
        <v>969</v>
      </c>
    </row>
    <row r="527" spans="1:12" x14ac:dyDescent="0.4">
      <c r="A527" s="98" t="s">
        <v>2747</v>
      </c>
      <c r="B527" s="98" t="s">
        <v>961</v>
      </c>
      <c r="C527" s="98" t="s">
        <v>12</v>
      </c>
      <c r="D527" s="98" t="s">
        <v>114</v>
      </c>
      <c r="E527" s="98" t="s">
        <v>2769</v>
      </c>
      <c r="F527" s="98" t="s">
        <v>31</v>
      </c>
      <c r="G527" s="98" t="s">
        <v>2839</v>
      </c>
      <c r="H527" s="98" t="s">
        <v>90</v>
      </c>
      <c r="I527" s="98" t="s">
        <v>137</v>
      </c>
      <c r="J527" s="98" t="s">
        <v>91</v>
      </c>
      <c r="K527" s="98" t="s">
        <v>864</v>
      </c>
      <c r="L527" s="98" t="s">
        <v>969</v>
      </c>
    </row>
    <row r="528" spans="1:12" x14ac:dyDescent="0.4">
      <c r="A528" s="98" t="s">
        <v>5051</v>
      </c>
      <c r="B528" s="98" t="s">
        <v>961</v>
      </c>
      <c r="C528" s="98" t="s">
        <v>12</v>
      </c>
      <c r="D528" s="98" t="s">
        <v>114</v>
      </c>
      <c r="E528" s="98" t="s">
        <v>5052</v>
      </c>
      <c r="F528" s="98" t="s">
        <v>31</v>
      </c>
      <c r="G528" s="98" t="s">
        <v>5053</v>
      </c>
      <c r="H528" s="98" t="s">
        <v>146</v>
      </c>
      <c r="I528" s="98" t="s">
        <v>137</v>
      </c>
      <c r="J528" s="98" t="s">
        <v>91</v>
      </c>
      <c r="K528" s="98" t="s">
        <v>864</v>
      </c>
      <c r="L528" s="98" t="s">
        <v>969</v>
      </c>
    </row>
    <row r="529" spans="1:12" x14ac:dyDescent="0.4">
      <c r="A529" s="98" t="s">
        <v>2748</v>
      </c>
      <c r="B529" s="98" t="s">
        <v>961</v>
      </c>
      <c r="C529" s="98" t="s">
        <v>12</v>
      </c>
      <c r="D529" s="98" t="s">
        <v>114</v>
      </c>
      <c r="E529" s="98" t="s">
        <v>2770</v>
      </c>
      <c r="F529" s="98" t="s">
        <v>31</v>
      </c>
      <c r="G529" s="98" t="s">
        <v>2840</v>
      </c>
      <c r="H529" s="98" t="s">
        <v>90</v>
      </c>
      <c r="I529" s="98" t="s">
        <v>137</v>
      </c>
      <c r="J529" s="98" t="s">
        <v>91</v>
      </c>
      <c r="K529" s="98" t="s">
        <v>864</v>
      </c>
      <c r="L529" s="98" t="s">
        <v>969</v>
      </c>
    </row>
    <row r="530" spans="1:12" x14ac:dyDescent="0.4">
      <c r="A530" s="98" t="s">
        <v>2749</v>
      </c>
      <c r="B530" s="98" t="s">
        <v>961</v>
      </c>
      <c r="C530" s="98" t="s">
        <v>12</v>
      </c>
      <c r="D530" s="98" t="s">
        <v>114</v>
      </c>
      <c r="E530" s="98" t="s">
        <v>1478</v>
      </c>
      <c r="F530" s="98" t="s">
        <v>23</v>
      </c>
      <c r="G530" s="98" t="s">
        <v>2841</v>
      </c>
      <c r="H530" s="98" t="s">
        <v>149</v>
      </c>
      <c r="I530" s="98" t="s">
        <v>89</v>
      </c>
      <c r="J530" s="98" t="s">
        <v>154</v>
      </c>
      <c r="K530" s="98" t="s">
        <v>184</v>
      </c>
      <c r="L530" s="98" t="s">
        <v>969</v>
      </c>
    </row>
    <row r="531" spans="1:12" x14ac:dyDescent="0.4">
      <c r="A531" s="98" t="s">
        <v>2750</v>
      </c>
      <c r="B531" s="98" t="s">
        <v>961</v>
      </c>
      <c r="C531" s="98" t="s">
        <v>12</v>
      </c>
      <c r="D531" s="98" t="s">
        <v>114</v>
      </c>
      <c r="E531" s="98" t="s">
        <v>1415</v>
      </c>
      <c r="F531" s="98" t="s">
        <v>23</v>
      </c>
      <c r="G531" s="98" t="s">
        <v>2842</v>
      </c>
      <c r="H531" s="98" t="s">
        <v>124</v>
      </c>
      <c r="I531" s="98" t="s">
        <v>89</v>
      </c>
      <c r="J531" s="98" t="s">
        <v>154</v>
      </c>
      <c r="K531" s="98" t="s">
        <v>184</v>
      </c>
      <c r="L531" s="98" t="s">
        <v>969</v>
      </c>
    </row>
    <row r="532" spans="1:12" x14ac:dyDescent="0.4">
      <c r="A532" s="98" t="s">
        <v>2751</v>
      </c>
      <c r="B532" s="98" t="s">
        <v>961</v>
      </c>
      <c r="C532" s="98" t="s">
        <v>12</v>
      </c>
      <c r="D532" s="98" t="s">
        <v>114</v>
      </c>
      <c r="E532" s="98" t="s">
        <v>1479</v>
      </c>
      <c r="F532" s="98" t="s">
        <v>23</v>
      </c>
      <c r="G532" s="98" t="s">
        <v>2843</v>
      </c>
      <c r="H532" s="98" t="s">
        <v>124</v>
      </c>
      <c r="I532" s="98" t="s">
        <v>89</v>
      </c>
      <c r="J532" s="98" t="s">
        <v>154</v>
      </c>
      <c r="K532" s="98" t="s">
        <v>184</v>
      </c>
      <c r="L532" s="98" t="s">
        <v>969</v>
      </c>
    </row>
    <row r="533" spans="1:12" x14ac:dyDescent="0.4">
      <c r="A533" s="98" t="s">
        <v>2752</v>
      </c>
      <c r="B533" s="98" t="s">
        <v>961</v>
      </c>
      <c r="C533" s="98" t="s">
        <v>12</v>
      </c>
      <c r="D533" s="98" t="s">
        <v>114</v>
      </c>
      <c r="E533" s="98" t="s">
        <v>1483</v>
      </c>
      <c r="F533" s="98" t="s">
        <v>23</v>
      </c>
      <c r="G533" s="98" t="s">
        <v>2844</v>
      </c>
      <c r="H533" s="98" t="s">
        <v>124</v>
      </c>
      <c r="I533" s="98" t="s">
        <v>89</v>
      </c>
      <c r="J533" s="98" t="s">
        <v>154</v>
      </c>
      <c r="K533" s="98" t="s">
        <v>184</v>
      </c>
      <c r="L533" s="98" t="s">
        <v>969</v>
      </c>
    </row>
    <row r="534" spans="1:12" x14ac:dyDescent="0.4">
      <c r="A534" s="98" t="s">
        <v>2753</v>
      </c>
      <c r="B534" s="98" t="s">
        <v>961</v>
      </c>
      <c r="C534" s="98" t="s">
        <v>12</v>
      </c>
      <c r="D534" s="98" t="s">
        <v>114</v>
      </c>
      <c r="E534" s="98" t="s">
        <v>1468</v>
      </c>
      <c r="F534" s="98" t="s">
        <v>23</v>
      </c>
      <c r="G534" s="98" t="s">
        <v>2845</v>
      </c>
      <c r="H534" s="98" t="s">
        <v>124</v>
      </c>
      <c r="I534" s="98" t="s">
        <v>89</v>
      </c>
      <c r="J534" s="98" t="s">
        <v>154</v>
      </c>
      <c r="K534" s="98" t="s">
        <v>184</v>
      </c>
      <c r="L534" s="98" t="s">
        <v>969</v>
      </c>
    </row>
    <row r="535" spans="1:12" x14ac:dyDescent="0.4">
      <c r="A535" s="98" t="s">
        <v>3254</v>
      </c>
      <c r="B535" s="98" t="s">
        <v>961</v>
      </c>
      <c r="C535" s="98" t="s">
        <v>12</v>
      </c>
      <c r="D535" s="98" t="s">
        <v>114</v>
      </c>
      <c r="E535" s="98" t="s">
        <v>2021</v>
      </c>
      <c r="F535" s="98" t="s">
        <v>23</v>
      </c>
      <c r="G535" s="98" t="s">
        <v>3255</v>
      </c>
      <c r="H535" s="98" t="s">
        <v>124</v>
      </c>
      <c r="I535" s="98" t="s">
        <v>89</v>
      </c>
      <c r="J535" s="98" t="s">
        <v>154</v>
      </c>
      <c r="K535" s="98" t="s">
        <v>184</v>
      </c>
      <c r="L535" s="98" t="s">
        <v>969</v>
      </c>
    </row>
    <row r="536" spans="1:12" x14ac:dyDescent="0.4">
      <c r="A536" s="98" t="s">
        <v>2754</v>
      </c>
      <c r="B536" s="98" t="s">
        <v>961</v>
      </c>
      <c r="C536" s="98" t="s">
        <v>12</v>
      </c>
      <c r="D536" s="98" t="s">
        <v>114</v>
      </c>
      <c r="E536" s="98" t="s">
        <v>1599</v>
      </c>
      <c r="F536" s="98" t="s">
        <v>31</v>
      </c>
      <c r="G536" s="98" t="s">
        <v>2846</v>
      </c>
      <c r="H536" s="98" t="s">
        <v>119</v>
      </c>
      <c r="I536" s="98" t="s">
        <v>137</v>
      </c>
      <c r="J536" s="98" t="s">
        <v>91</v>
      </c>
      <c r="K536" s="98" t="s">
        <v>864</v>
      </c>
      <c r="L536" s="98" t="s">
        <v>969</v>
      </c>
    </row>
    <row r="537" spans="1:12" x14ac:dyDescent="0.4">
      <c r="A537" s="98" t="s">
        <v>5054</v>
      </c>
      <c r="B537" s="98" t="s">
        <v>961</v>
      </c>
      <c r="C537" s="98" t="s">
        <v>12</v>
      </c>
      <c r="D537" s="98" t="s">
        <v>114</v>
      </c>
      <c r="E537" s="98" t="s">
        <v>2121</v>
      </c>
      <c r="F537" s="98" t="s">
        <v>23</v>
      </c>
      <c r="G537" s="98" t="s">
        <v>5055</v>
      </c>
      <c r="H537" s="98" t="s">
        <v>131</v>
      </c>
      <c r="I537" s="98" t="s">
        <v>89</v>
      </c>
      <c r="J537" s="98" t="s">
        <v>154</v>
      </c>
      <c r="K537" s="98" t="s">
        <v>184</v>
      </c>
      <c r="L537" s="98" t="s">
        <v>969</v>
      </c>
    </row>
    <row r="538" spans="1:12" x14ac:dyDescent="0.4">
      <c r="A538" s="98" t="s">
        <v>2755</v>
      </c>
      <c r="B538" s="98" t="s">
        <v>961</v>
      </c>
      <c r="C538" s="98" t="s">
        <v>12</v>
      </c>
      <c r="D538" s="98" t="s">
        <v>114</v>
      </c>
      <c r="E538" s="98" t="s">
        <v>1133</v>
      </c>
      <c r="F538" s="98" t="s">
        <v>23</v>
      </c>
      <c r="G538" s="98" t="s">
        <v>2847</v>
      </c>
      <c r="H538" s="98" t="s">
        <v>131</v>
      </c>
      <c r="I538" s="98" t="s">
        <v>89</v>
      </c>
      <c r="J538" s="98" t="s">
        <v>154</v>
      </c>
      <c r="K538" s="98" t="s">
        <v>184</v>
      </c>
      <c r="L538" s="98" t="s">
        <v>969</v>
      </c>
    </row>
    <row r="539" spans="1:12" x14ac:dyDescent="0.4">
      <c r="A539" s="78">
        <v>7055561</v>
      </c>
      <c r="B539" s="41" t="s">
        <v>961</v>
      </c>
      <c r="C539" s="41" t="s">
        <v>12</v>
      </c>
      <c r="D539" s="41" t="s">
        <v>114</v>
      </c>
      <c r="E539" s="80" t="s">
        <v>1768</v>
      </c>
      <c r="F539" s="65" t="s">
        <v>23</v>
      </c>
      <c r="G539" s="79" t="s">
        <v>5056</v>
      </c>
      <c r="H539" s="41" t="s">
        <v>131</v>
      </c>
      <c r="I539" s="41" t="s">
        <v>89</v>
      </c>
      <c r="J539" s="41" t="s">
        <v>154</v>
      </c>
      <c r="K539" s="42" t="s">
        <v>184</v>
      </c>
      <c r="L539" s="42" t="s">
        <v>969</v>
      </c>
    </row>
    <row r="540" spans="1:12" x14ac:dyDescent="0.4">
      <c r="A540" s="78">
        <v>7055333</v>
      </c>
      <c r="B540" s="41" t="s">
        <v>961</v>
      </c>
      <c r="C540" s="41" t="s">
        <v>12</v>
      </c>
      <c r="D540" s="41" t="s">
        <v>114</v>
      </c>
      <c r="E540" s="80" t="s">
        <v>1769</v>
      </c>
      <c r="F540" s="65" t="s">
        <v>23</v>
      </c>
      <c r="G540" s="79" t="s">
        <v>2848</v>
      </c>
      <c r="H540" s="41" t="s">
        <v>131</v>
      </c>
      <c r="I540" s="41" t="s">
        <v>89</v>
      </c>
      <c r="J540" s="41" t="s">
        <v>154</v>
      </c>
      <c r="K540" s="42" t="s">
        <v>184</v>
      </c>
      <c r="L540" s="42" t="s">
        <v>969</v>
      </c>
    </row>
    <row r="541" spans="1:12" x14ac:dyDescent="0.4">
      <c r="A541" s="78">
        <v>7055452</v>
      </c>
      <c r="B541" s="41" t="s">
        <v>961</v>
      </c>
      <c r="C541" s="41" t="s">
        <v>12</v>
      </c>
      <c r="D541" s="41" t="s">
        <v>114</v>
      </c>
      <c r="E541" s="80" t="s">
        <v>1770</v>
      </c>
      <c r="F541" s="65" t="s">
        <v>31</v>
      </c>
      <c r="G541" s="79" t="s">
        <v>3256</v>
      </c>
      <c r="H541" s="41" t="s">
        <v>146</v>
      </c>
      <c r="I541" s="41" t="s">
        <v>137</v>
      </c>
      <c r="J541" s="41" t="s">
        <v>91</v>
      </c>
      <c r="K541" s="42" t="s">
        <v>864</v>
      </c>
      <c r="L541" s="42" t="s">
        <v>969</v>
      </c>
    </row>
    <row r="542" spans="1:12" x14ac:dyDescent="0.4">
      <c r="A542" s="78">
        <v>7055451</v>
      </c>
      <c r="B542" s="41" t="s">
        <v>961</v>
      </c>
      <c r="C542" s="41" t="s">
        <v>12</v>
      </c>
      <c r="D542" s="41" t="s">
        <v>114</v>
      </c>
      <c r="E542" s="80" t="s">
        <v>2070</v>
      </c>
      <c r="F542" s="65" t="s">
        <v>31</v>
      </c>
      <c r="G542" s="79" t="s">
        <v>3257</v>
      </c>
      <c r="H542" s="41" t="s">
        <v>146</v>
      </c>
      <c r="I542" s="41" t="s">
        <v>137</v>
      </c>
      <c r="J542" s="41" t="s">
        <v>91</v>
      </c>
      <c r="K542" s="42" t="s">
        <v>864</v>
      </c>
      <c r="L542" s="42" t="s">
        <v>969</v>
      </c>
    </row>
    <row r="543" spans="1:12" x14ac:dyDescent="0.4">
      <c r="A543" s="78">
        <v>7055163</v>
      </c>
      <c r="B543" s="41" t="s">
        <v>961</v>
      </c>
      <c r="C543" s="41" t="s">
        <v>12</v>
      </c>
      <c r="D543" s="41" t="s">
        <v>114</v>
      </c>
      <c r="E543" s="80" t="s">
        <v>1891</v>
      </c>
      <c r="F543" s="65" t="s">
        <v>31</v>
      </c>
      <c r="G543" s="79" t="s">
        <v>2849</v>
      </c>
      <c r="H543" s="41" t="s">
        <v>90</v>
      </c>
      <c r="I543" s="41" t="s">
        <v>137</v>
      </c>
      <c r="J543" s="41" t="s">
        <v>91</v>
      </c>
      <c r="K543" s="42" t="s">
        <v>864</v>
      </c>
      <c r="L543" s="42" t="s">
        <v>969</v>
      </c>
    </row>
    <row r="544" spans="1:12" x14ac:dyDescent="0.4">
      <c r="A544" s="78">
        <v>7055564</v>
      </c>
      <c r="B544" s="41" t="s">
        <v>961</v>
      </c>
      <c r="C544" s="41" t="s">
        <v>12</v>
      </c>
      <c r="D544" s="41" t="s">
        <v>114</v>
      </c>
      <c r="E544" s="80" t="s">
        <v>3074</v>
      </c>
      <c r="F544" s="65" t="s">
        <v>31</v>
      </c>
      <c r="G544" s="79" t="s">
        <v>5057</v>
      </c>
      <c r="H544" s="41" t="s">
        <v>90</v>
      </c>
      <c r="I544" s="41" t="s">
        <v>137</v>
      </c>
      <c r="J544" s="41" t="s">
        <v>91</v>
      </c>
      <c r="K544" s="42" t="s">
        <v>864</v>
      </c>
      <c r="L544" s="42" t="s">
        <v>969</v>
      </c>
    </row>
    <row r="545" spans="1:12" x14ac:dyDescent="0.4">
      <c r="A545" s="78">
        <v>7055563</v>
      </c>
      <c r="B545" s="41" t="s">
        <v>961</v>
      </c>
      <c r="C545" s="41" t="s">
        <v>12</v>
      </c>
      <c r="D545" s="41" t="s">
        <v>114</v>
      </c>
      <c r="E545" s="80" t="s">
        <v>3075</v>
      </c>
      <c r="F545" s="65" t="s">
        <v>31</v>
      </c>
      <c r="G545" s="79" t="s">
        <v>5058</v>
      </c>
      <c r="H545" s="41" t="s">
        <v>90</v>
      </c>
      <c r="I545" s="41" t="s">
        <v>137</v>
      </c>
      <c r="J545" s="41" t="s">
        <v>91</v>
      </c>
      <c r="K545" s="42" t="s">
        <v>864</v>
      </c>
      <c r="L545" s="42" t="s">
        <v>969</v>
      </c>
    </row>
    <row r="546" spans="1:12" x14ac:dyDescent="0.4">
      <c r="A546" s="78">
        <v>7055894</v>
      </c>
      <c r="B546" s="41" t="s">
        <v>961</v>
      </c>
      <c r="C546" s="41" t="s">
        <v>12</v>
      </c>
      <c r="D546" s="41" t="s">
        <v>114</v>
      </c>
      <c r="E546" s="80" t="s">
        <v>4105</v>
      </c>
      <c r="F546" s="65" t="s">
        <v>31</v>
      </c>
      <c r="G546" s="79" t="s">
        <v>5059</v>
      </c>
      <c r="H546" s="41" t="s">
        <v>90</v>
      </c>
      <c r="I546" s="41" t="s">
        <v>137</v>
      </c>
      <c r="J546" s="41" t="s">
        <v>91</v>
      </c>
      <c r="K546" s="42" t="s">
        <v>864</v>
      </c>
      <c r="L546" s="42" t="s">
        <v>969</v>
      </c>
    </row>
    <row r="547" spans="1:12" x14ac:dyDescent="0.4">
      <c r="A547" s="78">
        <v>7055246</v>
      </c>
      <c r="B547" s="41" t="s">
        <v>961</v>
      </c>
      <c r="C547" s="41" t="s">
        <v>12</v>
      </c>
      <c r="D547" s="41" t="s">
        <v>114</v>
      </c>
      <c r="E547" s="80" t="s">
        <v>1668</v>
      </c>
      <c r="F547" s="65" t="s">
        <v>31</v>
      </c>
      <c r="G547" s="79" t="s">
        <v>2850</v>
      </c>
      <c r="H547" s="41" t="s">
        <v>90</v>
      </c>
      <c r="I547" s="41" t="s">
        <v>137</v>
      </c>
      <c r="J547" s="41" t="s">
        <v>91</v>
      </c>
      <c r="K547" s="42" t="s">
        <v>864</v>
      </c>
      <c r="L547" s="42" t="s">
        <v>969</v>
      </c>
    </row>
    <row r="548" spans="1:12" x14ac:dyDescent="0.4">
      <c r="A548" s="78">
        <v>7055892</v>
      </c>
      <c r="B548" s="41" t="s">
        <v>961</v>
      </c>
      <c r="C548" s="41" t="s">
        <v>12</v>
      </c>
      <c r="D548" s="41" t="s">
        <v>114</v>
      </c>
      <c r="E548" s="80" t="s">
        <v>4106</v>
      </c>
      <c r="F548" s="65" t="s">
        <v>23</v>
      </c>
      <c r="G548" s="79" t="s">
        <v>5060</v>
      </c>
      <c r="H548" s="41" t="s">
        <v>120</v>
      </c>
      <c r="I548" s="41" t="s">
        <v>89</v>
      </c>
      <c r="J548" s="41" t="s">
        <v>154</v>
      </c>
      <c r="K548" s="42" t="s">
        <v>184</v>
      </c>
      <c r="L548" s="42" t="s">
        <v>969</v>
      </c>
    </row>
    <row r="549" spans="1:12" x14ac:dyDescent="0.4">
      <c r="A549" s="78">
        <v>7056023</v>
      </c>
      <c r="B549" s="41" t="s">
        <v>961</v>
      </c>
      <c r="C549" s="41" t="s">
        <v>12</v>
      </c>
      <c r="D549" s="41" t="s">
        <v>114</v>
      </c>
      <c r="E549" s="80" t="s">
        <v>4107</v>
      </c>
      <c r="F549" s="65" t="s">
        <v>23</v>
      </c>
      <c r="G549" s="79" t="s">
        <v>5061</v>
      </c>
      <c r="H549" s="41" t="s">
        <v>120</v>
      </c>
      <c r="I549" s="41" t="s">
        <v>89</v>
      </c>
      <c r="J549" s="41" t="s">
        <v>154</v>
      </c>
      <c r="K549" s="42" t="s">
        <v>184</v>
      </c>
      <c r="L549" s="42" t="s">
        <v>969</v>
      </c>
    </row>
    <row r="550" spans="1:12" x14ac:dyDescent="0.4">
      <c r="A550" s="78">
        <v>7055891</v>
      </c>
      <c r="B550" s="41" t="s">
        <v>961</v>
      </c>
      <c r="C550" s="41" t="s">
        <v>12</v>
      </c>
      <c r="D550" s="41" t="s">
        <v>114</v>
      </c>
      <c r="E550" s="80" t="s">
        <v>4108</v>
      </c>
      <c r="F550" s="65" t="s">
        <v>31</v>
      </c>
      <c r="G550" s="79" t="s">
        <v>5062</v>
      </c>
      <c r="H550" s="41" t="s">
        <v>146</v>
      </c>
      <c r="I550" s="41" t="s">
        <v>137</v>
      </c>
      <c r="J550" s="41" t="s">
        <v>91</v>
      </c>
      <c r="K550" s="42" t="s">
        <v>864</v>
      </c>
      <c r="L550" s="42" t="s">
        <v>969</v>
      </c>
    </row>
    <row r="551" spans="1:12" x14ac:dyDescent="0.4">
      <c r="A551" s="78">
        <v>7055164</v>
      </c>
      <c r="B551" s="41" t="s">
        <v>961</v>
      </c>
      <c r="C551" s="41" t="s">
        <v>12</v>
      </c>
      <c r="D551" s="41" t="s">
        <v>114</v>
      </c>
      <c r="E551" s="80" t="s">
        <v>1669</v>
      </c>
      <c r="F551" s="65" t="s">
        <v>31</v>
      </c>
      <c r="G551" s="79" t="s">
        <v>2851</v>
      </c>
      <c r="H551" s="41" t="s">
        <v>119</v>
      </c>
      <c r="I551" s="41" t="s">
        <v>137</v>
      </c>
      <c r="J551" s="41" t="s">
        <v>91</v>
      </c>
      <c r="K551" s="42" t="s">
        <v>864</v>
      </c>
      <c r="L551" s="42" t="s">
        <v>969</v>
      </c>
    </row>
    <row r="552" spans="1:12" x14ac:dyDescent="0.4">
      <c r="A552" s="78">
        <v>7055232</v>
      </c>
      <c r="B552" s="41" t="s">
        <v>961</v>
      </c>
      <c r="C552" s="41" t="s">
        <v>12</v>
      </c>
      <c r="D552" s="41" t="s">
        <v>115</v>
      </c>
      <c r="E552" s="80" t="s">
        <v>1816</v>
      </c>
      <c r="F552" s="65" t="s">
        <v>31</v>
      </c>
      <c r="G552" s="79" t="s">
        <v>2852</v>
      </c>
      <c r="H552" s="41" t="s">
        <v>96</v>
      </c>
      <c r="I552" s="41" t="s">
        <v>83</v>
      </c>
      <c r="J552" s="41" t="s">
        <v>84</v>
      </c>
      <c r="K552" s="42" t="s">
        <v>116</v>
      </c>
      <c r="L552" s="42" t="s">
        <v>969</v>
      </c>
    </row>
    <row r="553" spans="1:12" x14ac:dyDescent="0.4">
      <c r="A553" s="78">
        <v>7055007</v>
      </c>
      <c r="B553" s="41" t="s">
        <v>961</v>
      </c>
      <c r="C553" s="41" t="s">
        <v>12</v>
      </c>
      <c r="D553" s="41" t="s">
        <v>115</v>
      </c>
      <c r="E553" s="80" t="s">
        <v>1510</v>
      </c>
      <c r="F553" s="65" t="s">
        <v>31</v>
      </c>
      <c r="G553" s="79" t="s">
        <v>2853</v>
      </c>
      <c r="H553" s="41" t="s">
        <v>96</v>
      </c>
      <c r="I553" s="41" t="s">
        <v>83</v>
      </c>
      <c r="J553" s="41" t="s">
        <v>84</v>
      </c>
      <c r="K553" s="42" t="s">
        <v>116</v>
      </c>
      <c r="L553" s="42" t="s">
        <v>969</v>
      </c>
    </row>
    <row r="554" spans="1:12" x14ac:dyDescent="0.4">
      <c r="A554" s="78">
        <v>7055005</v>
      </c>
      <c r="B554" s="41" t="s">
        <v>961</v>
      </c>
      <c r="C554" s="41" t="s">
        <v>12</v>
      </c>
      <c r="D554" s="41" t="s">
        <v>115</v>
      </c>
      <c r="E554" s="80" t="s">
        <v>1511</v>
      </c>
      <c r="F554" s="65" t="s">
        <v>23</v>
      </c>
      <c r="G554" s="79" t="s">
        <v>2854</v>
      </c>
      <c r="H554" s="41" t="s">
        <v>96</v>
      </c>
      <c r="I554" s="41" t="s">
        <v>83</v>
      </c>
      <c r="J554" s="41" t="s">
        <v>84</v>
      </c>
      <c r="K554" s="42" t="s">
        <v>116</v>
      </c>
      <c r="L554" s="42" t="s">
        <v>969</v>
      </c>
    </row>
    <row r="555" spans="1:12" x14ac:dyDescent="0.4">
      <c r="A555" s="78">
        <v>7054982</v>
      </c>
      <c r="B555" s="41" t="s">
        <v>961</v>
      </c>
      <c r="C555" s="41" t="s">
        <v>12</v>
      </c>
      <c r="D555" s="41" t="s">
        <v>115</v>
      </c>
      <c r="E555" s="80" t="s">
        <v>1482</v>
      </c>
      <c r="F555" s="65" t="s">
        <v>31</v>
      </c>
      <c r="G555" s="79" t="s">
        <v>2855</v>
      </c>
      <c r="H555" s="41" t="s">
        <v>173</v>
      </c>
      <c r="I555" s="41" t="s">
        <v>83</v>
      </c>
      <c r="J555" s="41" t="s">
        <v>82</v>
      </c>
      <c r="K555" s="42" t="s">
        <v>116</v>
      </c>
      <c r="L555" s="42" t="s">
        <v>969</v>
      </c>
    </row>
    <row r="556" spans="1:12" x14ac:dyDescent="0.4">
      <c r="A556" s="78">
        <v>7055006</v>
      </c>
      <c r="B556" s="41" t="s">
        <v>961</v>
      </c>
      <c r="C556" s="41" t="s">
        <v>12</v>
      </c>
      <c r="D556" s="41" t="s">
        <v>115</v>
      </c>
      <c r="E556" s="80" t="s">
        <v>1507</v>
      </c>
      <c r="F556" s="65" t="s">
        <v>31</v>
      </c>
      <c r="G556" s="79" t="s">
        <v>2856</v>
      </c>
      <c r="H556" s="41" t="s">
        <v>173</v>
      </c>
      <c r="I556" s="41" t="s">
        <v>83</v>
      </c>
      <c r="J556" s="41" t="s">
        <v>82</v>
      </c>
      <c r="K556" s="42" t="s">
        <v>116</v>
      </c>
      <c r="L556" s="42" t="s">
        <v>969</v>
      </c>
    </row>
    <row r="557" spans="1:12" x14ac:dyDescent="0.4">
      <c r="A557" s="78">
        <v>7055250</v>
      </c>
      <c r="B557" s="41" t="s">
        <v>961</v>
      </c>
      <c r="C557" s="41" t="s">
        <v>12</v>
      </c>
      <c r="D557" s="41" t="s">
        <v>115</v>
      </c>
      <c r="E557" s="80" t="s">
        <v>1817</v>
      </c>
      <c r="F557" s="65" t="s">
        <v>23</v>
      </c>
      <c r="G557" s="79" t="s">
        <v>2857</v>
      </c>
      <c r="H557" s="41" t="s">
        <v>102</v>
      </c>
      <c r="I557" s="41" t="s">
        <v>85</v>
      </c>
      <c r="J557" s="41" t="s">
        <v>82</v>
      </c>
      <c r="K557" s="42" t="s">
        <v>116</v>
      </c>
      <c r="L557" s="42" t="s">
        <v>969</v>
      </c>
    </row>
    <row r="558" spans="1:12" x14ac:dyDescent="0.4">
      <c r="A558" s="78">
        <v>7055221</v>
      </c>
      <c r="B558" s="41" t="s">
        <v>961</v>
      </c>
      <c r="C558" s="41" t="s">
        <v>12</v>
      </c>
      <c r="D558" s="41" t="s">
        <v>115</v>
      </c>
      <c r="E558" s="80" t="s">
        <v>1818</v>
      </c>
      <c r="F558" s="65" t="s">
        <v>23</v>
      </c>
      <c r="G558" s="79" t="s">
        <v>2858</v>
      </c>
      <c r="H558" s="41" t="s">
        <v>102</v>
      </c>
      <c r="I558" s="41" t="s">
        <v>85</v>
      </c>
      <c r="J558" s="41" t="s">
        <v>82</v>
      </c>
      <c r="K558" s="42" t="s">
        <v>116</v>
      </c>
      <c r="L558" s="42" t="s">
        <v>969</v>
      </c>
    </row>
    <row r="559" spans="1:12" x14ac:dyDescent="0.4">
      <c r="A559" s="78">
        <v>7055233</v>
      </c>
      <c r="B559" s="41" t="s">
        <v>961</v>
      </c>
      <c r="C559" s="41" t="s">
        <v>12</v>
      </c>
      <c r="D559" s="41" t="s">
        <v>115</v>
      </c>
      <c r="E559" s="80" t="s">
        <v>1819</v>
      </c>
      <c r="F559" s="65" t="s">
        <v>23</v>
      </c>
      <c r="G559" s="79" t="s">
        <v>2859</v>
      </c>
      <c r="H559" s="41" t="s">
        <v>102</v>
      </c>
      <c r="I559" s="41" t="s">
        <v>85</v>
      </c>
      <c r="J559" s="41" t="s">
        <v>82</v>
      </c>
      <c r="K559" s="42" t="s">
        <v>116</v>
      </c>
      <c r="L559" s="42" t="s">
        <v>969</v>
      </c>
    </row>
    <row r="560" spans="1:12" x14ac:dyDescent="0.4">
      <c r="A560" s="78">
        <v>7055008</v>
      </c>
      <c r="B560" s="41" t="s">
        <v>961</v>
      </c>
      <c r="C560" s="41" t="s">
        <v>12</v>
      </c>
      <c r="D560" s="41" t="s">
        <v>115</v>
      </c>
      <c r="E560" s="80" t="s">
        <v>1509</v>
      </c>
      <c r="F560" s="65" t="s">
        <v>31</v>
      </c>
      <c r="G560" s="79" t="s">
        <v>2860</v>
      </c>
      <c r="H560" s="41" t="s">
        <v>96</v>
      </c>
      <c r="I560" s="41" t="s">
        <v>83</v>
      </c>
      <c r="J560" s="41" t="s">
        <v>84</v>
      </c>
      <c r="K560" s="42" t="s">
        <v>116</v>
      </c>
      <c r="L560" s="42" t="s">
        <v>969</v>
      </c>
    </row>
    <row r="561" spans="1:12" x14ac:dyDescent="0.4">
      <c r="A561" s="78">
        <v>7055004</v>
      </c>
      <c r="B561" s="41" t="s">
        <v>961</v>
      </c>
      <c r="C561" s="41" t="s">
        <v>12</v>
      </c>
      <c r="D561" s="41" t="s">
        <v>115</v>
      </c>
      <c r="E561" s="80" t="s">
        <v>1508</v>
      </c>
      <c r="F561" s="65" t="s">
        <v>31</v>
      </c>
      <c r="G561" s="79" t="s">
        <v>2861</v>
      </c>
      <c r="H561" s="41" t="s">
        <v>96</v>
      </c>
      <c r="I561" s="41" t="s">
        <v>83</v>
      </c>
      <c r="J561" s="41" t="s">
        <v>84</v>
      </c>
      <c r="K561" s="42" t="s">
        <v>116</v>
      </c>
      <c r="L561" s="42" t="s">
        <v>969</v>
      </c>
    </row>
    <row r="562" spans="1:12" x14ac:dyDescent="0.4">
      <c r="A562" s="78">
        <v>7055262</v>
      </c>
      <c r="B562" s="41" t="s">
        <v>961</v>
      </c>
      <c r="C562" s="41" t="s">
        <v>12</v>
      </c>
      <c r="D562" s="41" t="s">
        <v>115</v>
      </c>
      <c r="E562" s="80" t="s">
        <v>1820</v>
      </c>
      <c r="F562" s="65" t="s">
        <v>29</v>
      </c>
      <c r="G562" s="79" t="s">
        <v>2862</v>
      </c>
      <c r="H562" s="41" t="s">
        <v>102</v>
      </c>
      <c r="I562" s="41" t="s">
        <v>85</v>
      </c>
      <c r="J562" s="41" t="s">
        <v>82</v>
      </c>
      <c r="K562" s="42" t="s">
        <v>116</v>
      </c>
      <c r="L562" s="42" t="s">
        <v>969</v>
      </c>
    </row>
    <row r="563" spans="1:12" x14ac:dyDescent="0.4">
      <c r="A563" s="78">
        <v>7055469</v>
      </c>
      <c r="B563" s="41" t="s">
        <v>961</v>
      </c>
      <c r="C563" s="41" t="s">
        <v>12</v>
      </c>
      <c r="D563" s="41" t="s">
        <v>115</v>
      </c>
      <c r="E563" s="80" t="s">
        <v>2122</v>
      </c>
      <c r="F563" s="65" t="s">
        <v>31</v>
      </c>
      <c r="G563" s="79" t="s">
        <v>3258</v>
      </c>
      <c r="H563" s="41" t="s">
        <v>102</v>
      </c>
      <c r="I563" s="41" t="s">
        <v>85</v>
      </c>
      <c r="J563" s="41" t="s">
        <v>82</v>
      </c>
      <c r="K563" s="42" t="s">
        <v>116</v>
      </c>
      <c r="L563" s="42" t="s">
        <v>969</v>
      </c>
    </row>
    <row r="564" spans="1:12" x14ac:dyDescent="0.4">
      <c r="A564" s="78">
        <v>7055445</v>
      </c>
      <c r="B564" s="41" t="s">
        <v>961</v>
      </c>
      <c r="C564" s="41" t="s">
        <v>12</v>
      </c>
      <c r="D564" s="41" t="s">
        <v>115</v>
      </c>
      <c r="E564" s="80" t="s">
        <v>2123</v>
      </c>
      <c r="F564" s="65" t="s">
        <v>29</v>
      </c>
      <c r="G564" s="79" t="s">
        <v>2216</v>
      </c>
      <c r="H564" s="41" t="s">
        <v>102</v>
      </c>
      <c r="I564" s="41" t="s">
        <v>85</v>
      </c>
      <c r="J564" s="41" t="s">
        <v>82</v>
      </c>
      <c r="K564" s="42" t="s">
        <v>116</v>
      </c>
      <c r="L564" s="42" t="s">
        <v>969</v>
      </c>
    </row>
    <row r="565" spans="1:12" x14ac:dyDescent="0.4">
      <c r="A565" s="78">
        <v>7055470</v>
      </c>
      <c r="B565" s="41" t="s">
        <v>961</v>
      </c>
      <c r="C565" s="41" t="s">
        <v>12</v>
      </c>
      <c r="D565" s="41" t="s">
        <v>115</v>
      </c>
      <c r="E565" s="80" t="s">
        <v>2124</v>
      </c>
      <c r="F565" s="65" t="s">
        <v>31</v>
      </c>
      <c r="G565" s="79" t="s">
        <v>3259</v>
      </c>
      <c r="H565" s="41" t="s">
        <v>102</v>
      </c>
      <c r="I565" s="41" t="s">
        <v>85</v>
      </c>
      <c r="J565" s="41" t="s">
        <v>82</v>
      </c>
      <c r="K565" s="42" t="s">
        <v>116</v>
      </c>
      <c r="L565" s="42" t="s">
        <v>969</v>
      </c>
    </row>
    <row r="566" spans="1:12" x14ac:dyDescent="0.4">
      <c r="A566" s="78">
        <v>7055294</v>
      </c>
      <c r="B566" s="41" t="s">
        <v>961</v>
      </c>
      <c r="C566" s="41" t="s">
        <v>12</v>
      </c>
      <c r="D566" s="41" t="s">
        <v>115</v>
      </c>
      <c r="E566" s="80" t="s">
        <v>1821</v>
      </c>
      <c r="F566" s="65" t="s">
        <v>36</v>
      </c>
      <c r="G566" s="79" t="s">
        <v>2863</v>
      </c>
      <c r="H566" s="41" t="s">
        <v>102</v>
      </c>
      <c r="I566" s="41" t="s">
        <v>85</v>
      </c>
      <c r="J566" s="41" t="s">
        <v>82</v>
      </c>
      <c r="K566" s="42" t="s">
        <v>116</v>
      </c>
      <c r="L566" s="42" t="s">
        <v>969</v>
      </c>
    </row>
    <row r="567" spans="1:12" x14ac:dyDescent="0.4">
      <c r="A567" s="78">
        <v>7055264</v>
      </c>
      <c r="B567" s="41" t="s">
        <v>961</v>
      </c>
      <c r="C567" s="41" t="s">
        <v>12</v>
      </c>
      <c r="D567" s="41" t="s">
        <v>115</v>
      </c>
      <c r="E567" s="80" t="s">
        <v>1822</v>
      </c>
      <c r="F567" s="65" t="s">
        <v>31</v>
      </c>
      <c r="G567" s="79" t="s">
        <v>2864</v>
      </c>
      <c r="H567" s="41" t="s">
        <v>102</v>
      </c>
      <c r="I567" s="41" t="s">
        <v>85</v>
      </c>
      <c r="J567" s="41" t="s">
        <v>82</v>
      </c>
      <c r="K567" s="42" t="s">
        <v>116</v>
      </c>
      <c r="L567" s="42" t="s">
        <v>969</v>
      </c>
    </row>
    <row r="568" spans="1:12" x14ac:dyDescent="0.4">
      <c r="A568" s="78">
        <v>7055471</v>
      </c>
      <c r="B568" s="41" t="s">
        <v>961</v>
      </c>
      <c r="C568" s="41" t="s">
        <v>12</v>
      </c>
      <c r="D568" s="41" t="s">
        <v>115</v>
      </c>
      <c r="E568" s="80" t="s">
        <v>2125</v>
      </c>
      <c r="F568" s="65" t="s">
        <v>36</v>
      </c>
      <c r="G568" s="79" t="s">
        <v>3260</v>
      </c>
      <c r="H568" s="41" t="s">
        <v>102</v>
      </c>
      <c r="I568" s="41" t="s">
        <v>85</v>
      </c>
      <c r="J568" s="41" t="s">
        <v>82</v>
      </c>
      <c r="K568" s="42" t="s">
        <v>116</v>
      </c>
      <c r="L568" s="42" t="s">
        <v>969</v>
      </c>
    </row>
    <row r="569" spans="1:12" x14ac:dyDescent="0.4">
      <c r="A569" s="78">
        <v>7055261</v>
      </c>
      <c r="B569" s="41" t="s">
        <v>961</v>
      </c>
      <c r="C569" s="41" t="s">
        <v>12</v>
      </c>
      <c r="D569" s="41" t="s">
        <v>115</v>
      </c>
      <c r="E569" s="80" t="s">
        <v>1823</v>
      </c>
      <c r="F569" s="65" t="s">
        <v>31</v>
      </c>
      <c r="G569" s="79" t="s">
        <v>2865</v>
      </c>
      <c r="H569" s="41" t="s">
        <v>102</v>
      </c>
      <c r="I569" s="41" t="s">
        <v>85</v>
      </c>
      <c r="J569" s="41" t="s">
        <v>82</v>
      </c>
      <c r="K569" s="42" t="s">
        <v>116</v>
      </c>
      <c r="L569" s="42" t="s">
        <v>969</v>
      </c>
    </row>
    <row r="570" spans="1:12" x14ac:dyDescent="0.4">
      <c r="A570" s="78">
        <v>7055263</v>
      </c>
      <c r="B570" s="41" t="s">
        <v>961</v>
      </c>
      <c r="C570" s="41" t="s">
        <v>12</v>
      </c>
      <c r="D570" s="41" t="s">
        <v>115</v>
      </c>
      <c r="E570" s="80" t="s">
        <v>1824</v>
      </c>
      <c r="F570" s="65" t="s">
        <v>31</v>
      </c>
      <c r="G570" s="79" t="s">
        <v>2866</v>
      </c>
      <c r="H570" s="41" t="s">
        <v>102</v>
      </c>
      <c r="I570" s="41" t="s">
        <v>85</v>
      </c>
      <c r="J570" s="41" t="s">
        <v>82</v>
      </c>
      <c r="K570" s="42" t="s">
        <v>116</v>
      </c>
      <c r="L570" s="42" t="s">
        <v>969</v>
      </c>
    </row>
    <row r="571" spans="1:12" x14ac:dyDescent="0.4">
      <c r="A571" s="78">
        <v>7055472</v>
      </c>
      <c r="B571" s="41" t="s">
        <v>961</v>
      </c>
      <c r="C571" s="41" t="s">
        <v>12</v>
      </c>
      <c r="D571" s="41" t="s">
        <v>115</v>
      </c>
      <c r="E571" s="80" t="s">
        <v>2126</v>
      </c>
      <c r="F571" s="65" t="s">
        <v>31</v>
      </c>
      <c r="G571" s="79" t="s">
        <v>3261</v>
      </c>
      <c r="H571" s="41" t="s">
        <v>102</v>
      </c>
      <c r="I571" s="41" t="s">
        <v>85</v>
      </c>
      <c r="J571" s="41" t="s">
        <v>82</v>
      </c>
      <c r="K571" s="42" t="s">
        <v>116</v>
      </c>
      <c r="L571" s="42" t="s">
        <v>969</v>
      </c>
    </row>
    <row r="572" spans="1:12" x14ac:dyDescent="0.4">
      <c r="A572" s="78">
        <v>7055291</v>
      </c>
      <c r="B572" s="41" t="s">
        <v>961</v>
      </c>
      <c r="C572" s="41" t="s">
        <v>12</v>
      </c>
      <c r="D572" s="41" t="s">
        <v>115</v>
      </c>
      <c r="E572" s="80" t="s">
        <v>1825</v>
      </c>
      <c r="F572" s="65" t="s">
        <v>29</v>
      </c>
      <c r="G572" s="79" t="s">
        <v>2867</v>
      </c>
      <c r="H572" s="41" t="s">
        <v>102</v>
      </c>
      <c r="I572" s="41" t="s">
        <v>85</v>
      </c>
      <c r="J572" s="41" t="s">
        <v>82</v>
      </c>
      <c r="K572" s="42" t="s">
        <v>116</v>
      </c>
      <c r="L572" s="42" t="s">
        <v>969</v>
      </c>
    </row>
    <row r="573" spans="1:12" x14ac:dyDescent="0.4">
      <c r="A573" s="78">
        <v>7055473</v>
      </c>
      <c r="B573" s="41" t="s">
        <v>961</v>
      </c>
      <c r="C573" s="41" t="s">
        <v>12</v>
      </c>
      <c r="D573" s="41" t="s">
        <v>115</v>
      </c>
      <c r="E573" s="80" t="s">
        <v>2127</v>
      </c>
      <c r="F573" s="65" t="s">
        <v>31</v>
      </c>
      <c r="G573" s="79" t="s">
        <v>3262</v>
      </c>
      <c r="H573" s="41" t="s">
        <v>102</v>
      </c>
      <c r="I573" s="41" t="s">
        <v>85</v>
      </c>
      <c r="J573" s="41" t="s">
        <v>82</v>
      </c>
      <c r="K573" s="42" t="s">
        <v>116</v>
      </c>
      <c r="L573" s="42" t="s">
        <v>969</v>
      </c>
    </row>
    <row r="574" spans="1:12" x14ac:dyDescent="0.4">
      <c r="A574" s="78">
        <v>7055272</v>
      </c>
      <c r="B574" s="41" t="s">
        <v>961</v>
      </c>
      <c r="C574" s="41" t="s">
        <v>12</v>
      </c>
      <c r="D574" s="41" t="s">
        <v>115</v>
      </c>
      <c r="E574" s="80" t="s">
        <v>2771</v>
      </c>
      <c r="F574" s="65" t="s">
        <v>31</v>
      </c>
      <c r="G574" s="79" t="s">
        <v>2868</v>
      </c>
      <c r="H574" s="41" t="s">
        <v>125</v>
      </c>
      <c r="I574" s="41" t="s">
        <v>85</v>
      </c>
      <c r="J574" s="41" t="s">
        <v>84</v>
      </c>
      <c r="K574" s="42" t="s">
        <v>116</v>
      </c>
      <c r="L574" s="42" t="s">
        <v>969</v>
      </c>
    </row>
    <row r="575" spans="1:12" x14ac:dyDescent="0.4">
      <c r="A575" s="78">
        <v>7055275</v>
      </c>
      <c r="B575" s="41" t="s">
        <v>961</v>
      </c>
      <c r="C575" s="41" t="s">
        <v>12</v>
      </c>
      <c r="D575" s="41" t="s">
        <v>115</v>
      </c>
      <c r="E575" s="80" t="s">
        <v>2772</v>
      </c>
      <c r="F575" s="65" t="s">
        <v>31</v>
      </c>
      <c r="G575" s="79" t="s">
        <v>2869</v>
      </c>
      <c r="H575" s="41" t="s">
        <v>125</v>
      </c>
      <c r="I575" s="41" t="s">
        <v>85</v>
      </c>
      <c r="J575" s="41" t="s">
        <v>84</v>
      </c>
      <c r="K575" s="42" t="s">
        <v>116</v>
      </c>
      <c r="L575" s="42" t="s">
        <v>969</v>
      </c>
    </row>
    <row r="576" spans="1:12" x14ac:dyDescent="0.4">
      <c r="A576" s="78">
        <v>7055274</v>
      </c>
      <c r="B576" s="41" t="s">
        <v>961</v>
      </c>
      <c r="C576" s="41" t="s">
        <v>12</v>
      </c>
      <c r="D576" s="41" t="s">
        <v>115</v>
      </c>
      <c r="E576" s="80" t="s">
        <v>2773</v>
      </c>
      <c r="F576" s="65" t="s">
        <v>31</v>
      </c>
      <c r="G576" s="79" t="s">
        <v>2870</v>
      </c>
      <c r="H576" s="41" t="s">
        <v>125</v>
      </c>
      <c r="I576" s="41" t="s">
        <v>85</v>
      </c>
      <c r="J576" s="41" t="s">
        <v>84</v>
      </c>
      <c r="K576" s="42" t="s">
        <v>116</v>
      </c>
      <c r="L576" s="42" t="s">
        <v>969</v>
      </c>
    </row>
    <row r="577" spans="1:12" x14ac:dyDescent="0.4">
      <c r="A577" s="78">
        <v>7055630</v>
      </c>
      <c r="B577" s="41" t="s">
        <v>961</v>
      </c>
      <c r="C577" s="41" t="s">
        <v>12</v>
      </c>
      <c r="D577" s="41" t="s">
        <v>115</v>
      </c>
      <c r="E577" s="80" t="s">
        <v>3076</v>
      </c>
      <c r="F577" s="65" t="s">
        <v>29</v>
      </c>
      <c r="G577" s="79" t="s">
        <v>5063</v>
      </c>
      <c r="H577" s="41" t="s">
        <v>125</v>
      </c>
      <c r="I577" s="41" t="s">
        <v>85</v>
      </c>
      <c r="J577" s="41" t="s">
        <v>84</v>
      </c>
      <c r="K577" s="42" t="s">
        <v>116</v>
      </c>
      <c r="L577" s="42" t="s">
        <v>969</v>
      </c>
    </row>
    <row r="578" spans="1:12" x14ac:dyDescent="0.4">
      <c r="A578" s="78">
        <v>7055629</v>
      </c>
      <c r="B578" s="41" t="s">
        <v>961</v>
      </c>
      <c r="C578" s="41" t="s">
        <v>12</v>
      </c>
      <c r="D578" s="41" t="s">
        <v>115</v>
      </c>
      <c r="E578" s="80" t="s">
        <v>3077</v>
      </c>
      <c r="F578" s="65" t="s">
        <v>36</v>
      </c>
      <c r="G578" s="79" t="s">
        <v>5064</v>
      </c>
      <c r="H578" s="41" t="s">
        <v>125</v>
      </c>
      <c r="I578" s="41" t="s">
        <v>85</v>
      </c>
      <c r="J578" s="41" t="s">
        <v>84</v>
      </c>
      <c r="K578" s="42" t="s">
        <v>116</v>
      </c>
      <c r="L578" s="42" t="s">
        <v>969</v>
      </c>
    </row>
    <row r="579" spans="1:12" x14ac:dyDescent="0.4">
      <c r="A579" s="78">
        <v>7055628</v>
      </c>
      <c r="B579" s="41" t="s">
        <v>961</v>
      </c>
      <c r="C579" s="41" t="s">
        <v>12</v>
      </c>
      <c r="D579" s="41" t="s">
        <v>115</v>
      </c>
      <c r="E579" s="80" t="s">
        <v>3078</v>
      </c>
      <c r="F579" s="65" t="s">
        <v>29</v>
      </c>
      <c r="G579" s="79" t="s">
        <v>5065</v>
      </c>
      <c r="H579" s="41" t="s">
        <v>125</v>
      </c>
      <c r="I579" s="41" t="s">
        <v>85</v>
      </c>
      <c r="J579" s="41" t="s">
        <v>84</v>
      </c>
      <c r="K579" s="42" t="s">
        <v>116</v>
      </c>
      <c r="L579" s="42" t="s">
        <v>969</v>
      </c>
    </row>
    <row r="580" spans="1:12" x14ac:dyDescent="0.4">
      <c r="A580" s="78">
        <v>7055474</v>
      </c>
      <c r="B580" s="41" t="s">
        <v>961</v>
      </c>
      <c r="C580" s="41" t="s">
        <v>12</v>
      </c>
      <c r="D580" s="41" t="s">
        <v>115</v>
      </c>
      <c r="E580" s="80" t="s">
        <v>3263</v>
      </c>
      <c r="F580" s="65" t="s">
        <v>31</v>
      </c>
      <c r="G580" s="79" t="s">
        <v>3264</v>
      </c>
      <c r="H580" s="41" t="s">
        <v>125</v>
      </c>
      <c r="I580" s="41" t="s">
        <v>85</v>
      </c>
      <c r="J580" s="41" t="s">
        <v>84</v>
      </c>
      <c r="K580" s="42" t="s">
        <v>116</v>
      </c>
      <c r="L580" s="42" t="s">
        <v>969</v>
      </c>
    </row>
    <row r="581" spans="1:12" x14ac:dyDescent="0.4">
      <c r="A581" s="78">
        <v>7055276</v>
      </c>
      <c r="B581" s="41" t="s">
        <v>961</v>
      </c>
      <c r="C581" s="41" t="s">
        <v>12</v>
      </c>
      <c r="D581" s="41" t="s">
        <v>115</v>
      </c>
      <c r="E581" s="80" t="s">
        <v>2774</v>
      </c>
      <c r="F581" s="65" t="s">
        <v>31</v>
      </c>
      <c r="G581" s="79" t="s">
        <v>2871</v>
      </c>
      <c r="H581" s="41" t="s">
        <v>125</v>
      </c>
      <c r="I581" s="41" t="s">
        <v>85</v>
      </c>
      <c r="J581" s="41" t="s">
        <v>84</v>
      </c>
      <c r="K581" s="42" t="s">
        <v>116</v>
      </c>
      <c r="L581" s="42" t="s">
        <v>969</v>
      </c>
    </row>
    <row r="582" spans="1:12" x14ac:dyDescent="0.4">
      <c r="A582" s="78">
        <v>7055475</v>
      </c>
      <c r="B582" s="41" t="s">
        <v>961</v>
      </c>
      <c r="C582" s="41" t="s">
        <v>12</v>
      </c>
      <c r="D582" s="41" t="s">
        <v>115</v>
      </c>
      <c r="E582" s="80" t="s">
        <v>3265</v>
      </c>
      <c r="F582" s="65" t="s">
        <v>31</v>
      </c>
      <c r="G582" s="79" t="s">
        <v>3266</v>
      </c>
      <c r="H582" s="41" t="s">
        <v>125</v>
      </c>
      <c r="I582" s="41" t="s">
        <v>85</v>
      </c>
      <c r="J582" s="41" t="s">
        <v>84</v>
      </c>
      <c r="K582" s="42" t="s">
        <v>116</v>
      </c>
      <c r="L582" s="42" t="s">
        <v>969</v>
      </c>
    </row>
    <row r="583" spans="1:12" x14ac:dyDescent="0.4">
      <c r="A583" s="78">
        <v>7055314</v>
      </c>
      <c r="B583" s="41" t="s">
        <v>961</v>
      </c>
      <c r="C583" s="41" t="s">
        <v>12</v>
      </c>
      <c r="D583" s="41" t="s">
        <v>115</v>
      </c>
      <c r="E583" s="80" t="s">
        <v>1826</v>
      </c>
      <c r="F583" s="65" t="s">
        <v>29</v>
      </c>
      <c r="G583" s="79" t="s">
        <v>2872</v>
      </c>
      <c r="H583" s="41" t="s">
        <v>125</v>
      </c>
      <c r="I583" s="41" t="s">
        <v>85</v>
      </c>
      <c r="J583" s="41" t="s">
        <v>84</v>
      </c>
      <c r="K583" s="42" t="s">
        <v>116</v>
      </c>
      <c r="L583" s="42" t="s">
        <v>969</v>
      </c>
    </row>
    <row r="584" spans="1:12" x14ac:dyDescent="0.4">
      <c r="A584" s="78">
        <v>7055304</v>
      </c>
      <c r="B584" s="41" t="s">
        <v>961</v>
      </c>
      <c r="C584" s="41" t="s">
        <v>12</v>
      </c>
      <c r="D584" s="41" t="s">
        <v>115</v>
      </c>
      <c r="E584" s="80" t="s">
        <v>1827</v>
      </c>
      <c r="F584" s="65" t="s">
        <v>29</v>
      </c>
      <c r="G584" s="79" t="s">
        <v>2873</v>
      </c>
      <c r="H584" s="41" t="s">
        <v>125</v>
      </c>
      <c r="I584" s="41" t="s">
        <v>85</v>
      </c>
      <c r="J584" s="41" t="s">
        <v>84</v>
      </c>
      <c r="K584" s="42" t="s">
        <v>116</v>
      </c>
      <c r="L584" s="42" t="s">
        <v>969</v>
      </c>
    </row>
    <row r="585" spans="1:12" x14ac:dyDescent="0.4">
      <c r="A585" s="78">
        <v>7055627</v>
      </c>
      <c r="B585" s="41" t="s">
        <v>961</v>
      </c>
      <c r="C585" s="41" t="s">
        <v>12</v>
      </c>
      <c r="D585" s="41" t="s">
        <v>115</v>
      </c>
      <c r="E585" s="80" t="s">
        <v>3079</v>
      </c>
      <c r="F585" s="65" t="s">
        <v>36</v>
      </c>
      <c r="G585" s="79" t="s">
        <v>5066</v>
      </c>
      <c r="H585" s="41" t="s">
        <v>125</v>
      </c>
      <c r="I585" s="41" t="s">
        <v>85</v>
      </c>
      <c r="J585" s="41" t="s">
        <v>84</v>
      </c>
      <c r="K585" s="42" t="s">
        <v>116</v>
      </c>
      <c r="L585" s="42" t="s">
        <v>969</v>
      </c>
    </row>
    <row r="586" spans="1:12" x14ac:dyDescent="0.4">
      <c r="A586" s="78">
        <v>7055476</v>
      </c>
      <c r="B586" s="41" t="s">
        <v>961</v>
      </c>
      <c r="C586" s="41" t="s">
        <v>12</v>
      </c>
      <c r="D586" s="41" t="s">
        <v>115</v>
      </c>
      <c r="E586" s="80" t="s">
        <v>3267</v>
      </c>
      <c r="F586" s="65" t="s">
        <v>31</v>
      </c>
      <c r="G586" s="79" t="s">
        <v>3268</v>
      </c>
      <c r="H586" s="41" t="s">
        <v>125</v>
      </c>
      <c r="I586" s="41" t="s">
        <v>85</v>
      </c>
      <c r="J586" s="41" t="s">
        <v>84</v>
      </c>
      <c r="K586" s="42" t="s">
        <v>116</v>
      </c>
      <c r="L586" s="42" t="s">
        <v>969</v>
      </c>
    </row>
    <row r="587" spans="1:12" x14ac:dyDescent="0.4">
      <c r="A587" s="78">
        <v>7055626</v>
      </c>
      <c r="B587" s="41" t="s">
        <v>961</v>
      </c>
      <c r="C587" s="41" t="s">
        <v>12</v>
      </c>
      <c r="D587" s="41" t="s">
        <v>115</v>
      </c>
      <c r="E587" s="80" t="s">
        <v>3080</v>
      </c>
      <c r="F587" s="65" t="s">
        <v>29</v>
      </c>
      <c r="G587" s="79" t="s">
        <v>5067</v>
      </c>
      <c r="H587" s="41" t="s">
        <v>125</v>
      </c>
      <c r="I587" s="41" t="s">
        <v>85</v>
      </c>
      <c r="J587" s="41" t="s">
        <v>84</v>
      </c>
      <c r="K587" s="42" t="s">
        <v>116</v>
      </c>
      <c r="L587" s="42" t="s">
        <v>969</v>
      </c>
    </row>
    <row r="588" spans="1:12" x14ac:dyDescent="0.4">
      <c r="A588" s="78">
        <v>7055955</v>
      </c>
      <c r="B588" s="41" t="s">
        <v>961</v>
      </c>
      <c r="C588" s="41" t="s">
        <v>12</v>
      </c>
      <c r="D588" s="41" t="s">
        <v>115</v>
      </c>
      <c r="E588" s="80" t="s">
        <v>4109</v>
      </c>
      <c r="F588" s="65" t="s">
        <v>29</v>
      </c>
      <c r="G588" s="79" t="s">
        <v>5068</v>
      </c>
      <c r="H588" s="41" t="s">
        <v>125</v>
      </c>
      <c r="I588" s="41" t="s">
        <v>85</v>
      </c>
      <c r="J588" s="41" t="s">
        <v>84</v>
      </c>
      <c r="K588" s="42" t="s">
        <v>116</v>
      </c>
      <c r="L588" s="42" t="s">
        <v>969</v>
      </c>
    </row>
    <row r="589" spans="1:12" x14ac:dyDescent="0.4">
      <c r="A589" s="78">
        <v>7055477</v>
      </c>
      <c r="B589" s="41" t="s">
        <v>961</v>
      </c>
      <c r="C589" s="41" t="s">
        <v>12</v>
      </c>
      <c r="D589" s="41" t="s">
        <v>115</v>
      </c>
      <c r="E589" s="80" t="s">
        <v>3269</v>
      </c>
      <c r="F589" s="65" t="s">
        <v>31</v>
      </c>
      <c r="G589" s="79" t="s">
        <v>3270</v>
      </c>
      <c r="H589" s="41" t="s">
        <v>125</v>
      </c>
      <c r="I589" s="41" t="s">
        <v>85</v>
      </c>
      <c r="J589" s="41" t="s">
        <v>84</v>
      </c>
      <c r="K589" s="42" t="s">
        <v>116</v>
      </c>
      <c r="L589" s="42" t="s">
        <v>969</v>
      </c>
    </row>
    <row r="590" spans="1:12" x14ac:dyDescent="0.4">
      <c r="A590" s="78">
        <v>7055296</v>
      </c>
      <c r="B590" s="41" t="s">
        <v>961</v>
      </c>
      <c r="C590" s="41" t="s">
        <v>12</v>
      </c>
      <c r="D590" s="41" t="s">
        <v>115</v>
      </c>
      <c r="E590" s="80" t="s">
        <v>1828</v>
      </c>
      <c r="F590" s="65" t="s">
        <v>36</v>
      </c>
      <c r="G590" s="79" t="s">
        <v>2874</v>
      </c>
      <c r="H590" s="41" t="s">
        <v>125</v>
      </c>
      <c r="I590" s="41" t="s">
        <v>85</v>
      </c>
      <c r="J590" s="41" t="s">
        <v>84</v>
      </c>
      <c r="K590" s="42" t="s">
        <v>159</v>
      </c>
      <c r="L590" s="42" t="s">
        <v>969</v>
      </c>
    </row>
    <row r="591" spans="1:12" x14ac:dyDescent="0.4">
      <c r="A591" s="78">
        <v>7055707</v>
      </c>
      <c r="B591" s="41" t="s">
        <v>961</v>
      </c>
      <c r="C591" s="41" t="s">
        <v>12</v>
      </c>
      <c r="D591" s="41" t="s">
        <v>115</v>
      </c>
      <c r="E591" s="80" t="s">
        <v>3081</v>
      </c>
      <c r="F591" s="65" t="s">
        <v>29</v>
      </c>
      <c r="G591" s="79" t="s">
        <v>5069</v>
      </c>
      <c r="H591" s="41" t="s">
        <v>125</v>
      </c>
      <c r="I591" s="41" t="s">
        <v>85</v>
      </c>
      <c r="J591" s="41" t="s">
        <v>84</v>
      </c>
      <c r="K591" s="42" t="s">
        <v>159</v>
      </c>
      <c r="L591" s="42" t="s">
        <v>969</v>
      </c>
    </row>
    <row r="592" spans="1:12" x14ac:dyDescent="0.4">
      <c r="A592" s="78">
        <v>7055748</v>
      </c>
      <c r="B592" s="41" t="s">
        <v>961</v>
      </c>
      <c r="C592" s="41" t="s">
        <v>12</v>
      </c>
      <c r="D592" s="41" t="s">
        <v>115</v>
      </c>
      <c r="E592" s="80" t="s">
        <v>5070</v>
      </c>
      <c r="F592" s="65" t="s">
        <v>31</v>
      </c>
      <c r="G592" s="79" t="s">
        <v>5071</v>
      </c>
      <c r="H592" s="41" t="s">
        <v>125</v>
      </c>
      <c r="I592" s="41" t="s">
        <v>85</v>
      </c>
      <c r="J592" s="41" t="s">
        <v>84</v>
      </c>
      <c r="K592" s="42" t="s">
        <v>116</v>
      </c>
      <c r="L592" s="42" t="s">
        <v>969</v>
      </c>
    </row>
    <row r="593" spans="1:12" x14ac:dyDescent="0.4">
      <c r="A593" s="78">
        <v>7055478</v>
      </c>
      <c r="B593" s="41" t="s">
        <v>961</v>
      </c>
      <c r="C593" s="41" t="s">
        <v>12</v>
      </c>
      <c r="D593" s="41" t="s">
        <v>115</v>
      </c>
      <c r="E593" s="80" t="s">
        <v>3271</v>
      </c>
      <c r="F593" s="65" t="s">
        <v>31</v>
      </c>
      <c r="G593" s="79" t="s">
        <v>3272</v>
      </c>
      <c r="H593" s="41" t="s">
        <v>125</v>
      </c>
      <c r="I593" s="41" t="s">
        <v>85</v>
      </c>
      <c r="J593" s="41" t="s">
        <v>84</v>
      </c>
      <c r="K593" s="42" t="s">
        <v>116</v>
      </c>
      <c r="L593" s="42" t="s">
        <v>969</v>
      </c>
    </row>
    <row r="594" spans="1:12" x14ac:dyDescent="0.4">
      <c r="A594" s="78">
        <v>7055656</v>
      </c>
      <c r="B594" s="41" t="s">
        <v>961</v>
      </c>
      <c r="C594" s="41" t="s">
        <v>12</v>
      </c>
      <c r="D594" s="41" t="s">
        <v>115</v>
      </c>
      <c r="E594" s="80" t="s">
        <v>3082</v>
      </c>
      <c r="F594" s="65" t="s">
        <v>29</v>
      </c>
      <c r="G594" s="79" t="s">
        <v>5072</v>
      </c>
      <c r="H594" s="41" t="s">
        <v>125</v>
      </c>
      <c r="I594" s="41" t="s">
        <v>85</v>
      </c>
      <c r="J594" s="41" t="s">
        <v>84</v>
      </c>
      <c r="K594" s="42" t="s">
        <v>116</v>
      </c>
      <c r="L594" s="42" t="s">
        <v>969</v>
      </c>
    </row>
    <row r="595" spans="1:12" x14ac:dyDescent="0.4">
      <c r="A595" s="78">
        <v>7055738</v>
      </c>
      <c r="B595" s="41" t="s">
        <v>961</v>
      </c>
      <c r="C595" s="41" t="s">
        <v>12</v>
      </c>
      <c r="D595" s="41" t="s">
        <v>115</v>
      </c>
      <c r="E595" s="80" t="s">
        <v>5073</v>
      </c>
      <c r="F595" s="65" t="s">
        <v>31</v>
      </c>
      <c r="G595" s="79" t="s">
        <v>5074</v>
      </c>
      <c r="H595" s="41" t="s">
        <v>125</v>
      </c>
      <c r="I595" s="41" t="s">
        <v>85</v>
      </c>
      <c r="J595" s="41" t="s">
        <v>84</v>
      </c>
      <c r="K595" s="42" t="s">
        <v>116</v>
      </c>
      <c r="L595" s="42" t="s">
        <v>969</v>
      </c>
    </row>
    <row r="596" spans="1:12" x14ac:dyDescent="0.4">
      <c r="A596" s="78">
        <v>7055479</v>
      </c>
      <c r="B596" s="41" t="s">
        <v>961</v>
      </c>
      <c r="C596" s="41" t="s">
        <v>12</v>
      </c>
      <c r="D596" s="41" t="s">
        <v>115</v>
      </c>
      <c r="E596" s="80" t="s">
        <v>3273</v>
      </c>
      <c r="F596" s="65" t="s">
        <v>31</v>
      </c>
      <c r="G596" s="79" t="s">
        <v>3274</v>
      </c>
      <c r="H596" s="41" t="s">
        <v>125</v>
      </c>
      <c r="I596" s="41" t="s">
        <v>85</v>
      </c>
      <c r="J596" s="41" t="s">
        <v>84</v>
      </c>
      <c r="K596" s="42" t="s">
        <v>116</v>
      </c>
      <c r="L596" s="42" t="s">
        <v>969</v>
      </c>
    </row>
    <row r="597" spans="1:12" x14ac:dyDescent="0.4">
      <c r="A597" s="78">
        <v>7055652</v>
      </c>
      <c r="B597" s="41" t="s">
        <v>961</v>
      </c>
      <c r="C597" s="41" t="s">
        <v>12</v>
      </c>
      <c r="D597" s="41" t="s">
        <v>115</v>
      </c>
      <c r="E597" s="80" t="s">
        <v>3083</v>
      </c>
      <c r="F597" s="65" t="s">
        <v>29</v>
      </c>
      <c r="G597" s="79" t="s">
        <v>5075</v>
      </c>
      <c r="H597" s="41" t="s">
        <v>125</v>
      </c>
      <c r="I597" s="41" t="s">
        <v>85</v>
      </c>
      <c r="J597" s="41" t="s">
        <v>84</v>
      </c>
      <c r="K597" s="42" t="s">
        <v>116</v>
      </c>
      <c r="L597" s="42" t="s">
        <v>969</v>
      </c>
    </row>
    <row r="598" spans="1:12" x14ac:dyDescent="0.4">
      <c r="A598" s="78">
        <v>7055649</v>
      </c>
      <c r="B598" s="41" t="s">
        <v>961</v>
      </c>
      <c r="C598" s="41" t="s">
        <v>12</v>
      </c>
      <c r="D598" s="41" t="s">
        <v>115</v>
      </c>
      <c r="E598" s="80" t="s">
        <v>5076</v>
      </c>
      <c r="F598" s="65" t="s">
        <v>31</v>
      </c>
      <c r="G598" s="79" t="s">
        <v>5077</v>
      </c>
      <c r="H598" s="41" t="s">
        <v>125</v>
      </c>
      <c r="I598" s="41" t="s">
        <v>85</v>
      </c>
      <c r="J598" s="41" t="s">
        <v>84</v>
      </c>
      <c r="K598" s="42" t="s">
        <v>116</v>
      </c>
      <c r="L598" s="42" t="s">
        <v>969</v>
      </c>
    </row>
    <row r="599" spans="1:12" x14ac:dyDescent="0.4">
      <c r="A599" s="78">
        <v>7055480</v>
      </c>
      <c r="B599" s="41" t="s">
        <v>961</v>
      </c>
      <c r="C599" s="41" t="s">
        <v>12</v>
      </c>
      <c r="D599" s="41" t="s">
        <v>115</v>
      </c>
      <c r="E599" s="80" t="s">
        <v>3275</v>
      </c>
      <c r="F599" s="65" t="s">
        <v>31</v>
      </c>
      <c r="G599" s="79" t="s">
        <v>3276</v>
      </c>
      <c r="H599" s="41" t="s">
        <v>125</v>
      </c>
      <c r="I599" s="41" t="s">
        <v>85</v>
      </c>
      <c r="J599" s="41" t="s">
        <v>84</v>
      </c>
      <c r="K599" s="42" t="s">
        <v>116</v>
      </c>
      <c r="L599" s="42" t="s">
        <v>969</v>
      </c>
    </row>
    <row r="600" spans="1:12" x14ac:dyDescent="0.4">
      <c r="A600" s="78">
        <v>7055650</v>
      </c>
      <c r="B600" s="41" t="s">
        <v>961</v>
      </c>
      <c r="C600" s="41" t="s">
        <v>12</v>
      </c>
      <c r="D600" s="41" t="s">
        <v>115</v>
      </c>
      <c r="E600" s="80" t="s">
        <v>5078</v>
      </c>
      <c r="F600" s="65" t="s">
        <v>31</v>
      </c>
      <c r="G600" s="79" t="s">
        <v>5079</v>
      </c>
      <c r="H600" s="41" t="s">
        <v>125</v>
      </c>
      <c r="I600" s="41" t="s">
        <v>85</v>
      </c>
      <c r="J600" s="41" t="s">
        <v>84</v>
      </c>
      <c r="K600" s="42" t="s">
        <v>116</v>
      </c>
      <c r="L600" s="42" t="s">
        <v>969</v>
      </c>
    </row>
    <row r="601" spans="1:12" x14ac:dyDescent="0.4">
      <c r="A601" s="78">
        <v>7055481</v>
      </c>
      <c r="B601" s="41" t="s">
        <v>961</v>
      </c>
      <c r="C601" s="41" t="s">
        <v>12</v>
      </c>
      <c r="D601" s="41" t="s">
        <v>115</v>
      </c>
      <c r="E601" s="80" t="s">
        <v>3277</v>
      </c>
      <c r="F601" s="65" t="s">
        <v>31</v>
      </c>
      <c r="G601" s="79" t="s">
        <v>3278</v>
      </c>
      <c r="H601" s="41" t="s">
        <v>125</v>
      </c>
      <c r="I601" s="41" t="s">
        <v>85</v>
      </c>
      <c r="J601" s="41" t="s">
        <v>84</v>
      </c>
      <c r="K601" s="42" t="s">
        <v>159</v>
      </c>
      <c r="L601" s="42" t="s">
        <v>969</v>
      </c>
    </row>
    <row r="602" spans="1:12" x14ac:dyDescent="0.4">
      <c r="A602" s="78">
        <v>7055946</v>
      </c>
      <c r="B602" s="41" t="s">
        <v>961</v>
      </c>
      <c r="C602" s="41" t="s">
        <v>12</v>
      </c>
      <c r="D602" s="41" t="s">
        <v>115</v>
      </c>
      <c r="E602" s="80" t="s">
        <v>4110</v>
      </c>
      <c r="F602" s="65" t="s">
        <v>36</v>
      </c>
      <c r="G602" s="79" t="s">
        <v>5080</v>
      </c>
      <c r="H602" s="41" t="s">
        <v>125</v>
      </c>
      <c r="I602" s="41" t="s">
        <v>85</v>
      </c>
      <c r="J602" s="41" t="s">
        <v>84</v>
      </c>
      <c r="K602" s="42" t="s">
        <v>116</v>
      </c>
      <c r="L602" s="42" t="s">
        <v>969</v>
      </c>
    </row>
    <row r="603" spans="1:12" x14ac:dyDescent="0.4">
      <c r="A603" s="78">
        <v>7055942</v>
      </c>
      <c r="B603" s="41" t="s">
        <v>961</v>
      </c>
      <c r="C603" s="41" t="s">
        <v>12</v>
      </c>
      <c r="D603" s="41" t="s">
        <v>115</v>
      </c>
      <c r="E603" s="80" t="s">
        <v>4111</v>
      </c>
      <c r="F603" s="65" t="s">
        <v>29</v>
      </c>
      <c r="G603" s="79" t="s">
        <v>5081</v>
      </c>
      <c r="H603" s="41" t="s">
        <v>125</v>
      </c>
      <c r="I603" s="41" t="s">
        <v>85</v>
      </c>
      <c r="J603" s="41" t="s">
        <v>84</v>
      </c>
      <c r="K603" s="42" t="s">
        <v>116</v>
      </c>
      <c r="L603" s="42" t="s">
        <v>969</v>
      </c>
    </row>
    <row r="604" spans="1:12" x14ac:dyDescent="0.4">
      <c r="A604" s="78">
        <v>7055277</v>
      </c>
      <c r="B604" s="41" t="s">
        <v>961</v>
      </c>
      <c r="C604" s="41" t="s">
        <v>12</v>
      </c>
      <c r="D604" s="41" t="s">
        <v>115</v>
      </c>
      <c r="E604" s="80" t="s">
        <v>2775</v>
      </c>
      <c r="F604" s="65" t="s">
        <v>31</v>
      </c>
      <c r="G604" s="79" t="s">
        <v>2875</v>
      </c>
      <c r="H604" s="41" t="s">
        <v>125</v>
      </c>
      <c r="I604" s="41" t="s">
        <v>85</v>
      </c>
      <c r="J604" s="41" t="s">
        <v>84</v>
      </c>
      <c r="K604" s="42" t="s">
        <v>116</v>
      </c>
      <c r="L604" s="42" t="s">
        <v>969</v>
      </c>
    </row>
    <row r="605" spans="1:12" x14ac:dyDescent="0.4">
      <c r="A605" s="78">
        <v>7055265</v>
      </c>
      <c r="B605" s="41" t="s">
        <v>961</v>
      </c>
      <c r="C605" s="41" t="s">
        <v>12</v>
      </c>
      <c r="D605" s="41" t="s">
        <v>115</v>
      </c>
      <c r="E605" s="80" t="s">
        <v>2776</v>
      </c>
      <c r="F605" s="65" t="s">
        <v>31</v>
      </c>
      <c r="G605" s="79" t="s">
        <v>2876</v>
      </c>
      <c r="H605" s="41" t="s">
        <v>125</v>
      </c>
      <c r="I605" s="41" t="s">
        <v>85</v>
      </c>
      <c r="J605" s="41" t="s">
        <v>84</v>
      </c>
      <c r="K605" s="42" t="s">
        <v>116</v>
      </c>
      <c r="L605" s="42" t="s">
        <v>969</v>
      </c>
    </row>
    <row r="606" spans="1:12" x14ac:dyDescent="0.4">
      <c r="A606" s="78">
        <v>7055625</v>
      </c>
      <c r="B606" s="41" t="s">
        <v>961</v>
      </c>
      <c r="C606" s="41" t="s">
        <v>12</v>
      </c>
      <c r="D606" s="41" t="s">
        <v>115</v>
      </c>
      <c r="E606" s="80" t="s">
        <v>3084</v>
      </c>
      <c r="F606" s="65" t="s">
        <v>29</v>
      </c>
      <c r="G606" s="79" t="s">
        <v>5082</v>
      </c>
      <c r="H606" s="41" t="s">
        <v>125</v>
      </c>
      <c r="I606" s="41" t="s">
        <v>85</v>
      </c>
      <c r="J606" s="41" t="s">
        <v>84</v>
      </c>
      <c r="K606" s="42" t="s">
        <v>116</v>
      </c>
      <c r="L606" s="42" t="s">
        <v>969</v>
      </c>
    </row>
    <row r="607" spans="1:12" x14ac:dyDescent="0.4">
      <c r="A607" s="78">
        <v>7055737</v>
      </c>
      <c r="B607" s="41" t="s">
        <v>961</v>
      </c>
      <c r="C607" s="41" t="s">
        <v>12</v>
      </c>
      <c r="D607" s="41" t="s">
        <v>115</v>
      </c>
      <c r="E607" s="80" t="s">
        <v>5083</v>
      </c>
      <c r="F607" s="65" t="s">
        <v>31</v>
      </c>
      <c r="G607" s="79" t="s">
        <v>5084</v>
      </c>
      <c r="H607" s="41" t="s">
        <v>125</v>
      </c>
      <c r="I607" s="41" t="s">
        <v>85</v>
      </c>
      <c r="J607" s="41" t="s">
        <v>84</v>
      </c>
      <c r="K607" s="42" t="s">
        <v>116</v>
      </c>
      <c r="L607" s="42" t="s">
        <v>969</v>
      </c>
    </row>
    <row r="608" spans="1:12" x14ac:dyDescent="0.4">
      <c r="A608" s="78">
        <v>7055279</v>
      </c>
      <c r="B608" s="41" t="s">
        <v>961</v>
      </c>
      <c r="C608" s="41" t="s">
        <v>12</v>
      </c>
      <c r="D608" s="41" t="s">
        <v>115</v>
      </c>
      <c r="E608" s="80" t="s">
        <v>1829</v>
      </c>
      <c r="F608" s="65" t="s">
        <v>36</v>
      </c>
      <c r="G608" s="79" t="s">
        <v>2877</v>
      </c>
      <c r="H608" s="41" t="s">
        <v>125</v>
      </c>
      <c r="I608" s="41" t="s">
        <v>85</v>
      </c>
      <c r="J608" s="41" t="s">
        <v>84</v>
      </c>
      <c r="K608" s="42" t="s">
        <v>159</v>
      </c>
      <c r="L608" s="42" t="s">
        <v>969</v>
      </c>
    </row>
    <row r="609" spans="1:12" x14ac:dyDescent="0.4">
      <c r="A609" s="78">
        <v>7055706</v>
      </c>
      <c r="B609" s="41" t="s">
        <v>961</v>
      </c>
      <c r="C609" s="41" t="s">
        <v>12</v>
      </c>
      <c r="D609" s="41" t="s">
        <v>115</v>
      </c>
      <c r="E609" s="80" t="s">
        <v>3085</v>
      </c>
      <c r="F609" s="65" t="s">
        <v>29</v>
      </c>
      <c r="G609" s="79" t="s">
        <v>5085</v>
      </c>
      <c r="H609" s="41" t="s">
        <v>125</v>
      </c>
      <c r="I609" s="41" t="s">
        <v>85</v>
      </c>
      <c r="J609" s="41" t="s">
        <v>84</v>
      </c>
      <c r="K609" s="42" t="s">
        <v>159</v>
      </c>
      <c r="L609" s="42" t="s">
        <v>969</v>
      </c>
    </row>
    <row r="610" spans="1:12" x14ac:dyDescent="0.4">
      <c r="A610" s="78">
        <v>7055278</v>
      </c>
      <c r="B610" s="41" t="s">
        <v>961</v>
      </c>
      <c r="C610" s="41" t="s">
        <v>12</v>
      </c>
      <c r="D610" s="41" t="s">
        <v>115</v>
      </c>
      <c r="E610" s="80" t="s">
        <v>2777</v>
      </c>
      <c r="F610" s="65" t="s">
        <v>31</v>
      </c>
      <c r="G610" s="79" t="s">
        <v>2878</v>
      </c>
      <c r="H610" s="41" t="s">
        <v>125</v>
      </c>
      <c r="I610" s="41" t="s">
        <v>85</v>
      </c>
      <c r="J610" s="41" t="s">
        <v>84</v>
      </c>
      <c r="K610" s="42" t="s">
        <v>159</v>
      </c>
      <c r="L610" s="42" t="s">
        <v>969</v>
      </c>
    </row>
    <row r="611" spans="1:12" x14ac:dyDescent="0.4">
      <c r="A611" s="78">
        <v>7055943</v>
      </c>
      <c r="B611" s="41" t="s">
        <v>961</v>
      </c>
      <c r="C611" s="41" t="s">
        <v>12</v>
      </c>
      <c r="D611" s="41" t="s">
        <v>115</v>
      </c>
      <c r="E611" s="80" t="s">
        <v>4112</v>
      </c>
      <c r="F611" s="65" t="s">
        <v>29</v>
      </c>
      <c r="G611" s="79" t="s">
        <v>5086</v>
      </c>
      <c r="H611" s="41" t="s">
        <v>125</v>
      </c>
      <c r="I611" s="41" t="s">
        <v>85</v>
      </c>
      <c r="J611" s="41" t="s">
        <v>84</v>
      </c>
      <c r="K611" s="42" t="s">
        <v>116</v>
      </c>
      <c r="L611" s="42" t="s">
        <v>969</v>
      </c>
    </row>
    <row r="612" spans="1:12" x14ac:dyDescent="0.4">
      <c r="A612" s="78">
        <v>7055280</v>
      </c>
      <c r="B612" s="41" t="s">
        <v>961</v>
      </c>
      <c r="C612" s="41" t="s">
        <v>12</v>
      </c>
      <c r="D612" s="41" t="s">
        <v>115</v>
      </c>
      <c r="E612" s="80" t="s">
        <v>2778</v>
      </c>
      <c r="F612" s="65" t="s">
        <v>31</v>
      </c>
      <c r="G612" s="79" t="s">
        <v>2879</v>
      </c>
      <c r="H612" s="41" t="s">
        <v>125</v>
      </c>
      <c r="I612" s="41" t="s">
        <v>85</v>
      </c>
      <c r="J612" s="41" t="s">
        <v>84</v>
      </c>
      <c r="K612" s="42" t="s">
        <v>116</v>
      </c>
      <c r="L612" s="42" t="s">
        <v>969</v>
      </c>
    </row>
    <row r="613" spans="1:12" x14ac:dyDescent="0.4">
      <c r="A613" s="78">
        <v>7055739</v>
      </c>
      <c r="B613" s="41" t="s">
        <v>961</v>
      </c>
      <c r="C613" s="41" t="s">
        <v>12</v>
      </c>
      <c r="D613" s="41" t="s">
        <v>115</v>
      </c>
      <c r="E613" s="80" t="s">
        <v>5087</v>
      </c>
      <c r="F613" s="65" t="s">
        <v>31</v>
      </c>
      <c r="G613" s="79" t="s">
        <v>5088</v>
      </c>
      <c r="H613" s="41" t="s">
        <v>125</v>
      </c>
      <c r="I613" s="41" t="s">
        <v>85</v>
      </c>
      <c r="J613" s="41" t="s">
        <v>84</v>
      </c>
      <c r="K613" s="42" t="s">
        <v>159</v>
      </c>
      <c r="L613" s="42" t="s">
        <v>969</v>
      </c>
    </row>
    <row r="614" spans="1:12" x14ac:dyDescent="0.4">
      <c r="A614" s="78">
        <v>7055223</v>
      </c>
      <c r="B614" s="41" t="s">
        <v>961</v>
      </c>
      <c r="C614" s="41" t="s">
        <v>12</v>
      </c>
      <c r="D614" s="41" t="s">
        <v>115</v>
      </c>
      <c r="E614" s="80" t="s">
        <v>2779</v>
      </c>
      <c r="F614" s="65" t="s">
        <v>31</v>
      </c>
      <c r="G614" s="79" t="s">
        <v>2880</v>
      </c>
      <c r="H614" s="41" t="s">
        <v>155</v>
      </c>
      <c r="I614" s="41" t="s">
        <v>85</v>
      </c>
      <c r="J614" s="41" t="s">
        <v>84</v>
      </c>
      <c r="K614" s="42" t="s">
        <v>159</v>
      </c>
      <c r="L614" s="42" t="s">
        <v>969</v>
      </c>
    </row>
    <row r="615" spans="1:12" x14ac:dyDescent="0.4">
      <c r="A615" s="78">
        <v>7055957</v>
      </c>
      <c r="B615" s="41" t="s">
        <v>961</v>
      </c>
      <c r="C615" s="41" t="s">
        <v>12</v>
      </c>
      <c r="D615" s="41" t="s">
        <v>115</v>
      </c>
      <c r="E615" s="80" t="s">
        <v>5089</v>
      </c>
      <c r="F615" s="65" t="s">
        <v>31</v>
      </c>
      <c r="G615" s="79" t="s">
        <v>5090</v>
      </c>
      <c r="H615" s="41" t="s">
        <v>125</v>
      </c>
      <c r="I615" s="41" t="s">
        <v>85</v>
      </c>
      <c r="J615" s="41" t="s">
        <v>84</v>
      </c>
      <c r="K615" s="42" t="s">
        <v>116</v>
      </c>
      <c r="L615" s="42" t="s">
        <v>969</v>
      </c>
    </row>
    <row r="616" spans="1:12" x14ac:dyDescent="0.4">
      <c r="A616" s="78">
        <v>7055944</v>
      </c>
      <c r="B616" s="41" t="s">
        <v>961</v>
      </c>
      <c r="C616" s="41" t="s">
        <v>12</v>
      </c>
      <c r="D616" s="41" t="s">
        <v>115</v>
      </c>
      <c r="E616" s="80" t="s">
        <v>4113</v>
      </c>
      <c r="F616" s="65" t="s">
        <v>29</v>
      </c>
      <c r="G616" s="79" t="s">
        <v>5091</v>
      </c>
      <c r="H616" s="41" t="s">
        <v>125</v>
      </c>
      <c r="I616" s="41" t="s">
        <v>85</v>
      </c>
      <c r="J616" s="41" t="s">
        <v>84</v>
      </c>
      <c r="K616" s="42" t="s">
        <v>116</v>
      </c>
      <c r="L616" s="42" t="s">
        <v>969</v>
      </c>
    </row>
    <row r="617" spans="1:12" x14ac:dyDescent="0.4">
      <c r="A617" s="78">
        <v>7055482</v>
      </c>
      <c r="B617" s="41" t="s">
        <v>961</v>
      </c>
      <c r="C617" s="41" t="s">
        <v>12</v>
      </c>
      <c r="D617" s="41" t="s">
        <v>115</v>
      </c>
      <c r="E617" s="80" t="s">
        <v>3279</v>
      </c>
      <c r="F617" s="65" t="s">
        <v>31</v>
      </c>
      <c r="G617" s="79" t="s">
        <v>3280</v>
      </c>
      <c r="H617" s="41" t="s">
        <v>125</v>
      </c>
      <c r="I617" s="41" t="s">
        <v>85</v>
      </c>
      <c r="J617" s="41" t="s">
        <v>84</v>
      </c>
      <c r="K617" s="42" t="s">
        <v>159</v>
      </c>
      <c r="L617" s="42" t="s">
        <v>969</v>
      </c>
    </row>
    <row r="618" spans="1:12" x14ac:dyDescent="0.4">
      <c r="A618" s="78">
        <v>7055297</v>
      </c>
      <c r="B618" s="41" t="s">
        <v>961</v>
      </c>
      <c r="C618" s="41" t="s">
        <v>12</v>
      </c>
      <c r="D618" s="41" t="s">
        <v>115</v>
      </c>
      <c r="E618" s="80" t="s">
        <v>2780</v>
      </c>
      <c r="F618" s="65" t="s">
        <v>31</v>
      </c>
      <c r="G618" s="79" t="s">
        <v>2881</v>
      </c>
      <c r="H618" s="41" t="s">
        <v>125</v>
      </c>
      <c r="I618" s="41" t="s">
        <v>85</v>
      </c>
      <c r="J618" s="41" t="s">
        <v>84</v>
      </c>
      <c r="K618" s="42" t="s">
        <v>159</v>
      </c>
      <c r="L618" s="42" t="s">
        <v>969</v>
      </c>
    </row>
    <row r="619" spans="1:12" x14ac:dyDescent="0.4">
      <c r="A619" s="78">
        <v>7055657</v>
      </c>
      <c r="B619" s="41" t="s">
        <v>961</v>
      </c>
      <c r="C619" s="41" t="s">
        <v>12</v>
      </c>
      <c r="D619" s="41" t="s">
        <v>115</v>
      </c>
      <c r="E619" s="80" t="s">
        <v>3086</v>
      </c>
      <c r="F619" s="65" t="s">
        <v>36</v>
      </c>
      <c r="G619" s="79" t="s">
        <v>5092</v>
      </c>
      <c r="H619" s="41" t="s">
        <v>125</v>
      </c>
      <c r="I619" s="41" t="s">
        <v>85</v>
      </c>
      <c r="J619" s="41" t="s">
        <v>84</v>
      </c>
      <c r="K619" s="42" t="s">
        <v>116</v>
      </c>
      <c r="L619" s="42" t="s">
        <v>969</v>
      </c>
    </row>
    <row r="620" spans="1:12" x14ac:dyDescent="0.4">
      <c r="A620" s="78">
        <v>7055266</v>
      </c>
      <c r="B620" s="41" t="s">
        <v>961</v>
      </c>
      <c r="C620" s="41" t="s">
        <v>12</v>
      </c>
      <c r="D620" s="41" t="s">
        <v>115</v>
      </c>
      <c r="E620" s="80" t="s">
        <v>2781</v>
      </c>
      <c r="F620" s="65" t="s">
        <v>31</v>
      </c>
      <c r="G620" s="79" t="s">
        <v>2882</v>
      </c>
      <c r="H620" s="41" t="s">
        <v>125</v>
      </c>
      <c r="I620" s="41" t="s">
        <v>85</v>
      </c>
      <c r="J620" s="41" t="s">
        <v>84</v>
      </c>
      <c r="K620" s="42" t="s">
        <v>116</v>
      </c>
      <c r="L620" s="42" t="s">
        <v>969</v>
      </c>
    </row>
    <row r="621" spans="1:12" x14ac:dyDescent="0.4">
      <c r="A621" s="78">
        <v>7055298</v>
      </c>
      <c r="B621" s="41" t="s">
        <v>961</v>
      </c>
      <c r="C621" s="41" t="s">
        <v>12</v>
      </c>
      <c r="D621" s="41" t="s">
        <v>115</v>
      </c>
      <c r="E621" s="80" t="s">
        <v>2782</v>
      </c>
      <c r="F621" s="65" t="s">
        <v>31</v>
      </c>
      <c r="G621" s="79" t="s">
        <v>2883</v>
      </c>
      <c r="H621" s="41" t="s">
        <v>125</v>
      </c>
      <c r="I621" s="41" t="s">
        <v>85</v>
      </c>
      <c r="J621" s="41" t="s">
        <v>84</v>
      </c>
      <c r="K621" s="42" t="s">
        <v>159</v>
      </c>
      <c r="L621" s="42" t="s">
        <v>969</v>
      </c>
    </row>
    <row r="622" spans="1:12" x14ac:dyDescent="0.4">
      <c r="A622" s="78">
        <v>7055945</v>
      </c>
      <c r="B622" s="41" t="s">
        <v>961</v>
      </c>
      <c r="C622" s="41" t="s">
        <v>12</v>
      </c>
      <c r="D622" s="41" t="s">
        <v>115</v>
      </c>
      <c r="E622" s="80" t="s">
        <v>4114</v>
      </c>
      <c r="F622" s="65" t="s">
        <v>29</v>
      </c>
      <c r="G622" s="79" t="s">
        <v>5093</v>
      </c>
      <c r="H622" s="41" t="s">
        <v>125</v>
      </c>
      <c r="I622" s="41" t="s">
        <v>85</v>
      </c>
      <c r="J622" s="41" t="s">
        <v>84</v>
      </c>
      <c r="K622" s="42" t="s">
        <v>159</v>
      </c>
      <c r="L622" s="42" t="s">
        <v>969</v>
      </c>
    </row>
    <row r="623" spans="1:12" x14ac:dyDescent="0.4">
      <c r="A623" s="78">
        <v>7055651</v>
      </c>
      <c r="B623" s="41" t="s">
        <v>961</v>
      </c>
      <c r="C623" s="41" t="s">
        <v>12</v>
      </c>
      <c r="D623" s="41" t="s">
        <v>115</v>
      </c>
      <c r="E623" s="80" t="s">
        <v>3087</v>
      </c>
      <c r="F623" s="65" t="s">
        <v>29</v>
      </c>
      <c r="G623" s="79" t="s">
        <v>5094</v>
      </c>
      <c r="H623" s="41" t="s">
        <v>125</v>
      </c>
      <c r="I623" s="41" t="s">
        <v>85</v>
      </c>
      <c r="J623" s="41" t="s">
        <v>84</v>
      </c>
      <c r="K623" s="42" t="s">
        <v>116</v>
      </c>
      <c r="L623" s="42" t="s">
        <v>969</v>
      </c>
    </row>
    <row r="624" spans="1:12" x14ac:dyDescent="0.4">
      <c r="A624" s="78">
        <v>7055224</v>
      </c>
      <c r="B624" s="41" t="s">
        <v>961</v>
      </c>
      <c r="C624" s="41" t="s">
        <v>12</v>
      </c>
      <c r="D624" s="41" t="s">
        <v>115</v>
      </c>
      <c r="E624" s="80" t="s">
        <v>2783</v>
      </c>
      <c r="F624" s="65" t="s">
        <v>31</v>
      </c>
      <c r="G624" s="79" t="s">
        <v>2884</v>
      </c>
      <c r="H624" s="41" t="s">
        <v>170</v>
      </c>
      <c r="I624" s="41" t="s">
        <v>85</v>
      </c>
      <c r="J624" s="41" t="s">
        <v>84</v>
      </c>
      <c r="K624" s="42" t="s">
        <v>159</v>
      </c>
      <c r="L624" s="42" t="s">
        <v>969</v>
      </c>
    </row>
    <row r="625" spans="1:12" x14ac:dyDescent="0.4">
      <c r="A625" s="78">
        <v>7055747</v>
      </c>
      <c r="B625" s="41" t="s">
        <v>961</v>
      </c>
      <c r="C625" s="41" t="s">
        <v>12</v>
      </c>
      <c r="D625" s="41" t="s">
        <v>115</v>
      </c>
      <c r="E625" s="80" t="s">
        <v>5095</v>
      </c>
      <c r="F625" s="65" t="s">
        <v>31</v>
      </c>
      <c r="G625" s="79" t="s">
        <v>5096</v>
      </c>
      <c r="H625" s="41" t="s">
        <v>125</v>
      </c>
      <c r="I625" s="41" t="s">
        <v>85</v>
      </c>
      <c r="J625" s="41" t="s">
        <v>84</v>
      </c>
      <c r="K625" s="42" t="s">
        <v>159</v>
      </c>
      <c r="L625" s="42" t="s">
        <v>969</v>
      </c>
    </row>
    <row r="626" spans="1:12" x14ac:dyDescent="0.4">
      <c r="A626" s="78">
        <v>7055956</v>
      </c>
      <c r="B626" s="41" t="s">
        <v>961</v>
      </c>
      <c r="C626" s="41" t="s">
        <v>12</v>
      </c>
      <c r="D626" s="41" t="s">
        <v>115</v>
      </c>
      <c r="E626" s="80" t="s">
        <v>5097</v>
      </c>
      <c r="F626" s="65" t="s">
        <v>31</v>
      </c>
      <c r="G626" s="79" t="s">
        <v>5098</v>
      </c>
      <c r="H626" s="41" t="s">
        <v>125</v>
      </c>
      <c r="I626" s="41" t="s">
        <v>85</v>
      </c>
      <c r="J626" s="41" t="s">
        <v>84</v>
      </c>
      <c r="K626" s="42" t="s">
        <v>159</v>
      </c>
      <c r="L626" s="42" t="s">
        <v>969</v>
      </c>
    </row>
    <row r="627" spans="1:12" x14ac:dyDescent="0.4">
      <c r="A627" s="78">
        <v>7055658</v>
      </c>
      <c r="B627" s="41" t="s">
        <v>961</v>
      </c>
      <c r="C627" s="41" t="s">
        <v>12</v>
      </c>
      <c r="D627" s="41" t="s">
        <v>115</v>
      </c>
      <c r="E627" s="80" t="s">
        <v>3088</v>
      </c>
      <c r="F627" s="65" t="s">
        <v>36</v>
      </c>
      <c r="G627" s="79" t="s">
        <v>5099</v>
      </c>
      <c r="H627" s="41" t="s">
        <v>125</v>
      </c>
      <c r="I627" s="41" t="s">
        <v>85</v>
      </c>
      <c r="J627" s="41" t="s">
        <v>84</v>
      </c>
      <c r="K627" s="42" t="s">
        <v>159</v>
      </c>
      <c r="L627" s="42" t="s">
        <v>969</v>
      </c>
    </row>
    <row r="628" spans="1:12" x14ac:dyDescent="0.4">
      <c r="A628" s="78">
        <v>7055225</v>
      </c>
      <c r="B628" s="41" t="s">
        <v>961</v>
      </c>
      <c r="C628" s="41" t="s">
        <v>12</v>
      </c>
      <c r="D628" s="41" t="s">
        <v>115</v>
      </c>
      <c r="E628" s="80" t="s">
        <v>2784</v>
      </c>
      <c r="F628" s="65" t="s">
        <v>31</v>
      </c>
      <c r="G628" s="79" t="s">
        <v>2885</v>
      </c>
      <c r="H628" s="41" t="s">
        <v>170</v>
      </c>
      <c r="I628" s="41" t="s">
        <v>85</v>
      </c>
      <c r="J628" s="41" t="s">
        <v>84</v>
      </c>
      <c r="K628" s="42" t="s">
        <v>159</v>
      </c>
      <c r="L628" s="42" t="s">
        <v>969</v>
      </c>
    </row>
    <row r="629" spans="1:12" x14ac:dyDescent="0.4">
      <c r="A629" s="78">
        <v>7055234</v>
      </c>
      <c r="B629" s="41" t="s">
        <v>961</v>
      </c>
      <c r="C629" s="41" t="s">
        <v>12</v>
      </c>
      <c r="D629" s="41" t="s">
        <v>115</v>
      </c>
      <c r="E629" s="80" t="s">
        <v>2785</v>
      </c>
      <c r="F629" s="65" t="s">
        <v>31</v>
      </c>
      <c r="G629" s="79" t="s">
        <v>2886</v>
      </c>
      <c r="H629" s="41" t="s">
        <v>155</v>
      </c>
      <c r="I629" s="41" t="s">
        <v>85</v>
      </c>
      <c r="J629" s="41" t="s">
        <v>84</v>
      </c>
      <c r="K629" s="42" t="s">
        <v>116</v>
      </c>
      <c r="L629" s="42" t="s">
        <v>969</v>
      </c>
    </row>
    <row r="630" spans="1:12" x14ac:dyDescent="0.4">
      <c r="A630" s="78">
        <v>7055483</v>
      </c>
      <c r="B630" s="41" t="s">
        <v>961</v>
      </c>
      <c r="C630" s="41" t="s">
        <v>12</v>
      </c>
      <c r="D630" s="41" t="s">
        <v>115</v>
      </c>
      <c r="E630" s="80" t="s">
        <v>3281</v>
      </c>
      <c r="F630" s="65" t="s">
        <v>31</v>
      </c>
      <c r="G630" s="79" t="s">
        <v>3282</v>
      </c>
      <c r="H630" s="41" t="s">
        <v>125</v>
      </c>
      <c r="I630" s="41" t="s">
        <v>85</v>
      </c>
      <c r="J630" s="41" t="s">
        <v>84</v>
      </c>
      <c r="K630" s="42" t="s">
        <v>116</v>
      </c>
      <c r="L630" s="42" t="s">
        <v>969</v>
      </c>
    </row>
    <row r="631" spans="1:12" x14ac:dyDescent="0.4">
      <c r="A631" s="78">
        <v>7055431</v>
      </c>
      <c r="B631" s="41" t="s">
        <v>961</v>
      </c>
      <c r="C631" s="41" t="s">
        <v>12</v>
      </c>
      <c r="D631" s="41" t="s">
        <v>115</v>
      </c>
      <c r="E631" s="80" t="s">
        <v>2217</v>
      </c>
      <c r="F631" s="65" t="s">
        <v>31</v>
      </c>
      <c r="G631" s="79" t="s">
        <v>2218</v>
      </c>
      <c r="H631" s="41" t="s">
        <v>125</v>
      </c>
      <c r="I631" s="41" t="s">
        <v>85</v>
      </c>
      <c r="J631" s="41" t="s">
        <v>84</v>
      </c>
      <c r="K631" s="42" t="s">
        <v>116</v>
      </c>
      <c r="L631" s="42" t="s">
        <v>969</v>
      </c>
    </row>
    <row r="632" spans="1:12" x14ac:dyDescent="0.4">
      <c r="A632" s="78">
        <v>7055302</v>
      </c>
      <c r="B632" s="41" t="s">
        <v>961</v>
      </c>
      <c r="C632" s="41" t="s">
        <v>12</v>
      </c>
      <c r="D632" s="41" t="s">
        <v>115</v>
      </c>
      <c r="E632" s="80" t="s">
        <v>1830</v>
      </c>
      <c r="F632" s="65" t="s">
        <v>29</v>
      </c>
      <c r="G632" s="79" t="s">
        <v>2887</v>
      </c>
      <c r="H632" s="41" t="s">
        <v>125</v>
      </c>
      <c r="I632" s="41" t="s">
        <v>85</v>
      </c>
      <c r="J632" s="41" t="s">
        <v>84</v>
      </c>
      <c r="K632" s="42" t="s">
        <v>116</v>
      </c>
      <c r="L632" s="42" t="s">
        <v>969</v>
      </c>
    </row>
    <row r="633" spans="1:12" x14ac:dyDescent="0.4">
      <c r="A633" s="78">
        <v>7055708</v>
      </c>
      <c r="B633" s="41" t="s">
        <v>961</v>
      </c>
      <c r="C633" s="41" t="s">
        <v>12</v>
      </c>
      <c r="D633" s="41" t="s">
        <v>115</v>
      </c>
      <c r="E633" s="80" t="s">
        <v>5100</v>
      </c>
      <c r="F633" s="65" t="s">
        <v>31</v>
      </c>
      <c r="G633" s="79" t="s">
        <v>5101</v>
      </c>
      <c r="H633" s="41" t="s">
        <v>125</v>
      </c>
      <c r="I633" s="41" t="s">
        <v>85</v>
      </c>
      <c r="J633" s="41" t="s">
        <v>84</v>
      </c>
      <c r="K633" s="42" t="s">
        <v>116</v>
      </c>
      <c r="L633" s="42" t="s">
        <v>969</v>
      </c>
    </row>
    <row r="634" spans="1:12" x14ac:dyDescent="0.4">
      <c r="A634" s="78">
        <v>7055740</v>
      </c>
      <c r="B634" s="41" t="s">
        <v>961</v>
      </c>
      <c r="C634" s="41" t="s">
        <v>12</v>
      </c>
      <c r="D634" s="41" t="s">
        <v>115</v>
      </c>
      <c r="E634" s="80" t="s">
        <v>5102</v>
      </c>
      <c r="F634" s="65" t="s">
        <v>31</v>
      </c>
      <c r="G634" s="79" t="s">
        <v>5103</v>
      </c>
      <c r="H634" s="41" t="s">
        <v>125</v>
      </c>
      <c r="I634" s="41" t="s">
        <v>85</v>
      </c>
      <c r="J634" s="41" t="s">
        <v>84</v>
      </c>
      <c r="K634" s="42" t="s">
        <v>116</v>
      </c>
      <c r="L634" s="42" t="s">
        <v>969</v>
      </c>
    </row>
    <row r="635" spans="1:12" x14ac:dyDescent="0.4">
      <c r="A635" s="78">
        <v>7055357</v>
      </c>
      <c r="B635" s="41" t="s">
        <v>961</v>
      </c>
      <c r="C635" s="41" t="s">
        <v>12</v>
      </c>
      <c r="D635" s="41" t="s">
        <v>115</v>
      </c>
      <c r="E635" s="80" t="s">
        <v>1892</v>
      </c>
      <c r="F635" s="65" t="s">
        <v>23</v>
      </c>
      <c r="G635" s="79" t="s">
        <v>2888</v>
      </c>
      <c r="H635" s="41" t="s">
        <v>125</v>
      </c>
      <c r="I635" s="41" t="s">
        <v>85</v>
      </c>
      <c r="J635" s="41" t="s">
        <v>84</v>
      </c>
      <c r="K635" s="42" t="s">
        <v>116</v>
      </c>
      <c r="L635" s="42" t="s">
        <v>969</v>
      </c>
    </row>
    <row r="636" spans="1:12" x14ac:dyDescent="0.4">
      <c r="A636" s="78">
        <v>7055959</v>
      </c>
      <c r="B636" s="41" t="s">
        <v>961</v>
      </c>
      <c r="C636" s="41" t="s">
        <v>12</v>
      </c>
      <c r="D636" s="41" t="s">
        <v>115</v>
      </c>
      <c r="E636" s="80" t="s">
        <v>5104</v>
      </c>
      <c r="F636" s="65" t="s">
        <v>31</v>
      </c>
      <c r="G636" s="79" t="s">
        <v>5105</v>
      </c>
      <c r="H636" s="41" t="s">
        <v>125</v>
      </c>
      <c r="I636" s="41" t="s">
        <v>85</v>
      </c>
      <c r="J636" s="41" t="s">
        <v>84</v>
      </c>
      <c r="K636" s="42" t="s">
        <v>116</v>
      </c>
      <c r="L636" s="42" t="s">
        <v>969</v>
      </c>
    </row>
    <row r="637" spans="1:12" x14ac:dyDescent="0.4">
      <c r="A637" s="78">
        <v>7055484</v>
      </c>
      <c r="B637" s="41" t="s">
        <v>961</v>
      </c>
      <c r="C637" s="41" t="s">
        <v>12</v>
      </c>
      <c r="D637" s="41" t="s">
        <v>115</v>
      </c>
      <c r="E637" s="80" t="s">
        <v>3283</v>
      </c>
      <c r="F637" s="65" t="s">
        <v>31</v>
      </c>
      <c r="G637" s="79" t="s">
        <v>3284</v>
      </c>
      <c r="H637" s="41" t="s">
        <v>125</v>
      </c>
      <c r="I637" s="41" t="s">
        <v>85</v>
      </c>
      <c r="J637" s="41" t="s">
        <v>84</v>
      </c>
      <c r="K637" s="42" t="s">
        <v>116</v>
      </c>
      <c r="L637" s="42" t="s">
        <v>969</v>
      </c>
    </row>
    <row r="638" spans="1:12" x14ac:dyDescent="0.4">
      <c r="A638" s="78">
        <v>7055623</v>
      </c>
      <c r="B638" s="41" t="s">
        <v>961</v>
      </c>
      <c r="C638" s="41" t="s">
        <v>12</v>
      </c>
      <c r="D638" s="41" t="s">
        <v>115</v>
      </c>
      <c r="E638" s="80" t="s">
        <v>3089</v>
      </c>
      <c r="F638" s="65" t="s">
        <v>23</v>
      </c>
      <c r="G638" s="79" t="s">
        <v>5106</v>
      </c>
      <c r="H638" s="41" t="s">
        <v>125</v>
      </c>
      <c r="I638" s="41" t="s">
        <v>85</v>
      </c>
      <c r="J638" s="41" t="s">
        <v>84</v>
      </c>
      <c r="K638" s="42" t="s">
        <v>116</v>
      </c>
      <c r="L638" s="42" t="s">
        <v>969</v>
      </c>
    </row>
    <row r="639" spans="1:12" x14ac:dyDescent="0.4">
      <c r="A639" s="78">
        <v>7055578</v>
      </c>
      <c r="B639" s="41" t="s">
        <v>961</v>
      </c>
      <c r="C639" s="41" t="s">
        <v>12</v>
      </c>
      <c r="D639" s="41" t="s">
        <v>115</v>
      </c>
      <c r="E639" s="80" t="s">
        <v>5107</v>
      </c>
      <c r="F639" s="65" t="s">
        <v>31</v>
      </c>
      <c r="G639" s="79" t="s">
        <v>5108</v>
      </c>
      <c r="H639" s="41" t="s">
        <v>125</v>
      </c>
      <c r="I639" s="41" t="s">
        <v>85</v>
      </c>
      <c r="J639" s="41" t="s">
        <v>84</v>
      </c>
      <c r="K639" s="42" t="s">
        <v>116</v>
      </c>
      <c r="L639" s="42" t="s">
        <v>969</v>
      </c>
    </row>
    <row r="640" spans="1:12" x14ac:dyDescent="0.4">
      <c r="A640" s="78">
        <v>7055684</v>
      </c>
      <c r="B640" s="41" t="s">
        <v>961</v>
      </c>
      <c r="C640" s="41" t="s">
        <v>12</v>
      </c>
      <c r="D640" s="41" t="s">
        <v>115</v>
      </c>
      <c r="E640" s="80" t="s">
        <v>3090</v>
      </c>
      <c r="F640" s="65" t="s">
        <v>29</v>
      </c>
      <c r="G640" s="79" t="s">
        <v>5109</v>
      </c>
      <c r="H640" s="41" t="s">
        <v>125</v>
      </c>
      <c r="I640" s="41" t="s">
        <v>85</v>
      </c>
      <c r="J640" s="41" t="s">
        <v>84</v>
      </c>
      <c r="K640" s="42" t="s">
        <v>116</v>
      </c>
      <c r="L640" s="42" t="s">
        <v>969</v>
      </c>
    </row>
    <row r="641" spans="1:12" x14ac:dyDescent="0.4">
      <c r="A641" s="78">
        <v>7055430</v>
      </c>
      <c r="B641" s="41" t="s">
        <v>961</v>
      </c>
      <c r="C641" s="41" t="s">
        <v>12</v>
      </c>
      <c r="D641" s="41" t="s">
        <v>115</v>
      </c>
      <c r="E641" s="80" t="s">
        <v>2219</v>
      </c>
      <c r="F641" s="65" t="s">
        <v>31</v>
      </c>
      <c r="G641" s="79" t="s">
        <v>2220</v>
      </c>
      <c r="H641" s="41" t="s">
        <v>125</v>
      </c>
      <c r="I641" s="41" t="s">
        <v>85</v>
      </c>
      <c r="J641" s="41" t="s">
        <v>84</v>
      </c>
      <c r="K641" s="42" t="s">
        <v>116</v>
      </c>
      <c r="L641" s="42" t="s">
        <v>969</v>
      </c>
    </row>
    <row r="642" spans="1:12" x14ac:dyDescent="0.4">
      <c r="A642" s="78">
        <v>7055675</v>
      </c>
      <c r="B642" s="41" t="s">
        <v>961</v>
      </c>
      <c r="C642" s="41" t="s">
        <v>12</v>
      </c>
      <c r="D642" s="41" t="s">
        <v>115</v>
      </c>
      <c r="E642" s="80" t="s">
        <v>5110</v>
      </c>
      <c r="F642" s="65" t="s">
        <v>31</v>
      </c>
      <c r="G642" s="79" t="s">
        <v>5111</v>
      </c>
      <c r="H642" s="41" t="s">
        <v>125</v>
      </c>
      <c r="I642" s="41" t="s">
        <v>85</v>
      </c>
      <c r="J642" s="41" t="s">
        <v>84</v>
      </c>
      <c r="K642" s="42" t="s">
        <v>116</v>
      </c>
      <c r="L642" s="42" t="s">
        <v>969</v>
      </c>
    </row>
    <row r="643" spans="1:12" x14ac:dyDescent="0.4">
      <c r="A643" s="78">
        <v>7055356</v>
      </c>
      <c r="B643" s="41" t="s">
        <v>961</v>
      </c>
      <c r="C643" s="41" t="s">
        <v>12</v>
      </c>
      <c r="D643" s="41" t="s">
        <v>115</v>
      </c>
      <c r="E643" s="80" t="s">
        <v>1893</v>
      </c>
      <c r="F643" s="65" t="s">
        <v>23</v>
      </c>
      <c r="G643" s="79" t="s">
        <v>2889</v>
      </c>
      <c r="H643" s="41" t="s">
        <v>125</v>
      </c>
      <c r="I643" s="41" t="s">
        <v>85</v>
      </c>
      <c r="J643" s="41" t="s">
        <v>84</v>
      </c>
      <c r="K643" s="42" t="s">
        <v>116</v>
      </c>
      <c r="L643" s="42" t="s">
        <v>969</v>
      </c>
    </row>
    <row r="644" spans="1:12" x14ac:dyDescent="0.4">
      <c r="A644" s="78">
        <v>7055958</v>
      </c>
      <c r="B644" s="41" t="s">
        <v>961</v>
      </c>
      <c r="C644" s="41" t="s">
        <v>12</v>
      </c>
      <c r="D644" s="41" t="s">
        <v>115</v>
      </c>
      <c r="E644" s="80" t="s">
        <v>5112</v>
      </c>
      <c r="F644" s="65" t="s">
        <v>31</v>
      </c>
      <c r="G644" s="79" t="s">
        <v>5113</v>
      </c>
      <c r="H644" s="41" t="s">
        <v>125</v>
      </c>
      <c r="I644" s="41" t="s">
        <v>85</v>
      </c>
      <c r="J644" s="41" t="s">
        <v>84</v>
      </c>
      <c r="K644" s="42" t="s">
        <v>116</v>
      </c>
      <c r="L644" s="42" t="s">
        <v>969</v>
      </c>
    </row>
    <row r="645" spans="1:12" x14ac:dyDescent="0.4">
      <c r="A645" s="78">
        <v>7055485</v>
      </c>
      <c r="B645" s="41" t="s">
        <v>961</v>
      </c>
      <c r="C645" s="41" t="s">
        <v>12</v>
      </c>
      <c r="D645" s="41" t="s">
        <v>115</v>
      </c>
      <c r="E645" s="80" t="s">
        <v>3285</v>
      </c>
      <c r="F645" s="65" t="s">
        <v>31</v>
      </c>
      <c r="G645" s="79" t="s">
        <v>3286</v>
      </c>
      <c r="H645" s="41" t="s">
        <v>125</v>
      </c>
      <c r="I645" s="41" t="s">
        <v>85</v>
      </c>
      <c r="J645" s="41" t="s">
        <v>84</v>
      </c>
      <c r="K645" s="42" t="s">
        <v>116</v>
      </c>
      <c r="L645" s="42" t="s">
        <v>969</v>
      </c>
    </row>
    <row r="646" spans="1:12" x14ac:dyDescent="0.4">
      <c r="A646" s="78">
        <v>7055581</v>
      </c>
      <c r="B646" s="41" t="s">
        <v>961</v>
      </c>
      <c r="C646" s="41" t="s">
        <v>12</v>
      </c>
      <c r="D646" s="41" t="s">
        <v>115</v>
      </c>
      <c r="E646" s="80" t="s">
        <v>2128</v>
      </c>
      <c r="F646" s="65" t="s">
        <v>29</v>
      </c>
      <c r="G646" s="79" t="s">
        <v>5114</v>
      </c>
      <c r="H646" s="41" t="s">
        <v>125</v>
      </c>
      <c r="I646" s="41" t="s">
        <v>85</v>
      </c>
      <c r="J646" s="41" t="s">
        <v>84</v>
      </c>
      <c r="K646" s="42" t="s">
        <v>116</v>
      </c>
      <c r="L646" s="42" t="s">
        <v>969</v>
      </c>
    </row>
    <row r="647" spans="1:12" x14ac:dyDescent="0.4">
      <c r="A647" s="78">
        <v>7055486</v>
      </c>
      <c r="B647" s="41" t="s">
        <v>961</v>
      </c>
      <c r="C647" s="41" t="s">
        <v>12</v>
      </c>
      <c r="D647" s="41" t="s">
        <v>115</v>
      </c>
      <c r="E647" s="80" t="s">
        <v>3287</v>
      </c>
      <c r="F647" s="65" t="s">
        <v>31</v>
      </c>
      <c r="G647" s="79" t="s">
        <v>3288</v>
      </c>
      <c r="H647" s="41" t="s">
        <v>125</v>
      </c>
      <c r="I647" s="41" t="s">
        <v>85</v>
      </c>
      <c r="J647" s="41" t="s">
        <v>84</v>
      </c>
      <c r="K647" s="42" t="s">
        <v>116</v>
      </c>
      <c r="L647" s="42" t="s">
        <v>969</v>
      </c>
    </row>
    <row r="648" spans="1:12" x14ac:dyDescent="0.4">
      <c r="A648" s="78">
        <v>7055949</v>
      </c>
      <c r="B648" s="41" t="s">
        <v>961</v>
      </c>
      <c r="C648" s="41" t="s">
        <v>12</v>
      </c>
      <c r="D648" s="41" t="s">
        <v>115</v>
      </c>
      <c r="E648" s="80" t="s">
        <v>5115</v>
      </c>
      <c r="F648" s="65" t="s">
        <v>31</v>
      </c>
      <c r="G648" s="79" t="s">
        <v>5116</v>
      </c>
      <c r="H648" s="41" t="s">
        <v>125</v>
      </c>
      <c r="I648" s="41" t="s">
        <v>85</v>
      </c>
      <c r="J648" s="41" t="s">
        <v>84</v>
      </c>
      <c r="K648" s="42" t="s">
        <v>116</v>
      </c>
      <c r="L648" s="42" t="s">
        <v>969</v>
      </c>
    </row>
    <row r="649" spans="1:12" x14ac:dyDescent="0.4">
      <c r="A649" s="78">
        <v>7055273</v>
      </c>
      <c r="B649" s="41" t="s">
        <v>961</v>
      </c>
      <c r="C649" s="41" t="s">
        <v>12</v>
      </c>
      <c r="D649" s="41" t="s">
        <v>115</v>
      </c>
      <c r="E649" s="80" t="s">
        <v>1831</v>
      </c>
      <c r="F649" s="65" t="s">
        <v>29</v>
      </c>
      <c r="G649" s="79" t="s">
        <v>2890</v>
      </c>
      <c r="H649" s="41" t="s">
        <v>125</v>
      </c>
      <c r="I649" s="41" t="s">
        <v>85</v>
      </c>
      <c r="J649" s="41" t="s">
        <v>84</v>
      </c>
      <c r="K649" s="42" t="s">
        <v>116</v>
      </c>
      <c r="L649" s="42" t="s">
        <v>969</v>
      </c>
    </row>
    <row r="650" spans="1:12" x14ac:dyDescent="0.4">
      <c r="A650" s="78">
        <v>7055579</v>
      </c>
      <c r="B650" s="41" t="s">
        <v>961</v>
      </c>
      <c r="C650" s="41" t="s">
        <v>12</v>
      </c>
      <c r="D650" s="41" t="s">
        <v>115</v>
      </c>
      <c r="E650" s="80" t="s">
        <v>2129</v>
      </c>
      <c r="F650" s="65" t="s">
        <v>29</v>
      </c>
      <c r="G650" s="79" t="s">
        <v>5117</v>
      </c>
      <c r="H650" s="41" t="s">
        <v>125</v>
      </c>
      <c r="I650" s="41" t="s">
        <v>85</v>
      </c>
      <c r="J650" s="41" t="s">
        <v>84</v>
      </c>
      <c r="K650" s="42" t="s">
        <v>116</v>
      </c>
      <c r="L650" s="42" t="s">
        <v>969</v>
      </c>
    </row>
    <row r="651" spans="1:12" x14ac:dyDescent="0.4">
      <c r="A651" s="78">
        <v>7055582</v>
      </c>
      <c r="B651" s="41" t="s">
        <v>961</v>
      </c>
      <c r="C651" s="41" t="s">
        <v>12</v>
      </c>
      <c r="D651" s="41" t="s">
        <v>115</v>
      </c>
      <c r="E651" s="80" t="s">
        <v>5118</v>
      </c>
      <c r="F651" s="65" t="s">
        <v>31</v>
      </c>
      <c r="G651" s="79" t="s">
        <v>5119</v>
      </c>
      <c r="H651" s="41" t="s">
        <v>125</v>
      </c>
      <c r="I651" s="41" t="s">
        <v>85</v>
      </c>
      <c r="J651" s="41" t="s">
        <v>84</v>
      </c>
      <c r="K651" s="42" t="s">
        <v>116</v>
      </c>
      <c r="L651" s="42" t="s">
        <v>969</v>
      </c>
    </row>
    <row r="652" spans="1:12" x14ac:dyDescent="0.4">
      <c r="A652" s="78">
        <v>7055677</v>
      </c>
      <c r="B652" s="41" t="s">
        <v>961</v>
      </c>
      <c r="C652" s="41" t="s">
        <v>12</v>
      </c>
      <c r="D652" s="41" t="s">
        <v>115</v>
      </c>
      <c r="E652" s="80" t="s">
        <v>5120</v>
      </c>
      <c r="F652" s="65" t="s">
        <v>31</v>
      </c>
      <c r="G652" s="79" t="s">
        <v>5121</v>
      </c>
      <c r="H652" s="41" t="s">
        <v>125</v>
      </c>
      <c r="I652" s="41" t="s">
        <v>85</v>
      </c>
      <c r="J652" s="41" t="s">
        <v>84</v>
      </c>
      <c r="K652" s="42" t="s">
        <v>116</v>
      </c>
      <c r="L652" s="42" t="s">
        <v>969</v>
      </c>
    </row>
    <row r="653" spans="1:12" x14ac:dyDescent="0.4">
      <c r="A653" s="78">
        <v>7055680</v>
      </c>
      <c r="B653" s="41" t="s">
        <v>961</v>
      </c>
      <c r="C653" s="41" t="s">
        <v>12</v>
      </c>
      <c r="D653" s="41" t="s">
        <v>115</v>
      </c>
      <c r="E653" s="80" t="s">
        <v>3091</v>
      </c>
      <c r="F653" s="65" t="s">
        <v>29</v>
      </c>
      <c r="G653" s="79" t="s">
        <v>5122</v>
      </c>
      <c r="H653" s="41" t="s">
        <v>125</v>
      </c>
      <c r="I653" s="41" t="s">
        <v>85</v>
      </c>
      <c r="J653" s="41" t="s">
        <v>84</v>
      </c>
      <c r="K653" s="42" t="s">
        <v>116</v>
      </c>
      <c r="L653" s="42" t="s">
        <v>969</v>
      </c>
    </row>
    <row r="654" spans="1:12" x14ac:dyDescent="0.4">
      <c r="A654" s="78">
        <v>7055948</v>
      </c>
      <c r="B654" s="41" t="s">
        <v>961</v>
      </c>
      <c r="C654" s="41" t="s">
        <v>12</v>
      </c>
      <c r="D654" s="41" t="s">
        <v>115</v>
      </c>
      <c r="E654" s="80" t="s">
        <v>5123</v>
      </c>
      <c r="F654" s="65" t="s">
        <v>31</v>
      </c>
      <c r="G654" s="79" t="s">
        <v>5124</v>
      </c>
      <c r="H654" s="41" t="s">
        <v>125</v>
      </c>
      <c r="I654" s="41" t="s">
        <v>85</v>
      </c>
      <c r="J654" s="41" t="s">
        <v>84</v>
      </c>
      <c r="K654" s="42" t="s">
        <v>116</v>
      </c>
      <c r="L654" s="42" t="s">
        <v>969</v>
      </c>
    </row>
    <row r="655" spans="1:12" x14ac:dyDescent="0.4">
      <c r="A655" s="78">
        <v>7055095</v>
      </c>
      <c r="B655" s="41" t="s">
        <v>961</v>
      </c>
      <c r="C655" s="41" t="s">
        <v>12</v>
      </c>
      <c r="D655" s="41" t="s">
        <v>115</v>
      </c>
      <c r="E655" s="80" t="s">
        <v>2786</v>
      </c>
      <c r="F655" s="65" t="s">
        <v>31</v>
      </c>
      <c r="G655" s="79" t="s">
        <v>2891</v>
      </c>
      <c r="H655" s="41" t="s">
        <v>125</v>
      </c>
      <c r="I655" s="41" t="s">
        <v>85</v>
      </c>
      <c r="J655" s="41" t="s">
        <v>84</v>
      </c>
      <c r="K655" s="42" t="s">
        <v>116</v>
      </c>
      <c r="L655" s="42" t="s">
        <v>969</v>
      </c>
    </row>
    <row r="656" spans="1:12" x14ac:dyDescent="0.4">
      <c r="A656" s="78">
        <v>7055676</v>
      </c>
      <c r="B656" s="41" t="s">
        <v>961</v>
      </c>
      <c r="C656" s="41" t="s">
        <v>12</v>
      </c>
      <c r="D656" s="41" t="s">
        <v>115</v>
      </c>
      <c r="E656" s="80" t="s">
        <v>5125</v>
      </c>
      <c r="F656" s="65" t="s">
        <v>31</v>
      </c>
      <c r="G656" s="79" t="s">
        <v>5126</v>
      </c>
      <c r="H656" s="41" t="s">
        <v>125</v>
      </c>
      <c r="I656" s="41" t="s">
        <v>85</v>
      </c>
      <c r="J656" s="41" t="s">
        <v>84</v>
      </c>
      <c r="K656" s="42" t="s">
        <v>116</v>
      </c>
      <c r="L656" s="42" t="s">
        <v>969</v>
      </c>
    </row>
    <row r="657" spans="1:12" x14ac:dyDescent="0.4">
      <c r="A657" s="78">
        <v>7055679</v>
      </c>
      <c r="B657" s="41" t="s">
        <v>961</v>
      </c>
      <c r="C657" s="41" t="s">
        <v>12</v>
      </c>
      <c r="D657" s="41" t="s">
        <v>115</v>
      </c>
      <c r="E657" s="80" t="s">
        <v>3092</v>
      </c>
      <c r="F657" s="65" t="s">
        <v>23</v>
      </c>
      <c r="G657" s="79" t="s">
        <v>5127</v>
      </c>
      <c r="H657" s="41" t="s">
        <v>125</v>
      </c>
      <c r="I657" s="41" t="s">
        <v>85</v>
      </c>
      <c r="J657" s="41" t="s">
        <v>84</v>
      </c>
      <c r="K657" s="42" t="s">
        <v>116</v>
      </c>
      <c r="L657" s="42" t="s">
        <v>969</v>
      </c>
    </row>
    <row r="658" spans="1:12" x14ac:dyDescent="0.4">
      <c r="A658" s="78">
        <v>7055096</v>
      </c>
      <c r="B658" s="41" t="s">
        <v>961</v>
      </c>
      <c r="C658" s="41" t="s">
        <v>12</v>
      </c>
      <c r="D658" s="41" t="s">
        <v>115</v>
      </c>
      <c r="E658" s="80" t="s">
        <v>2787</v>
      </c>
      <c r="F658" s="65" t="s">
        <v>31</v>
      </c>
      <c r="G658" s="79" t="s">
        <v>2892</v>
      </c>
      <c r="H658" s="41" t="s">
        <v>125</v>
      </c>
      <c r="I658" s="41" t="s">
        <v>85</v>
      </c>
      <c r="J658" s="41" t="s">
        <v>84</v>
      </c>
      <c r="K658" s="42" t="s">
        <v>116</v>
      </c>
      <c r="L658" s="42" t="s">
        <v>969</v>
      </c>
    </row>
    <row r="659" spans="1:12" x14ac:dyDescent="0.4">
      <c r="A659" s="78">
        <v>7055301</v>
      </c>
      <c r="B659" s="41" t="s">
        <v>961</v>
      </c>
      <c r="C659" s="41" t="s">
        <v>12</v>
      </c>
      <c r="D659" s="41" t="s">
        <v>115</v>
      </c>
      <c r="E659" s="80" t="s">
        <v>2788</v>
      </c>
      <c r="F659" s="65" t="s">
        <v>31</v>
      </c>
      <c r="G659" s="79" t="s">
        <v>2893</v>
      </c>
      <c r="H659" s="41" t="s">
        <v>125</v>
      </c>
      <c r="I659" s="41" t="s">
        <v>85</v>
      </c>
      <c r="J659" s="41" t="s">
        <v>84</v>
      </c>
      <c r="K659" s="42" t="s">
        <v>116</v>
      </c>
      <c r="L659" s="42" t="s">
        <v>969</v>
      </c>
    </row>
    <row r="660" spans="1:12" x14ac:dyDescent="0.4">
      <c r="A660" s="78">
        <v>7055093</v>
      </c>
      <c r="B660" s="41" t="s">
        <v>961</v>
      </c>
      <c r="C660" s="41" t="s">
        <v>12</v>
      </c>
      <c r="D660" s="41" t="s">
        <v>115</v>
      </c>
      <c r="E660" s="80" t="s">
        <v>2789</v>
      </c>
      <c r="F660" s="65" t="s">
        <v>31</v>
      </c>
      <c r="G660" s="79" t="s">
        <v>2894</v>
      </c>
      <c r="H660" s="41" t="s">
        <v>125</v>
      </c>
      <c r="I660" s="41" t="s">
        <v>85</v>
      </c>
      <c r="J660" s="41" t="s">
        <v>84</v>
      </c>
      <c r="K660" s="42" t="s">
        <v>116</v>
      </c>
      <c r="L660" s="42" t="s">
        <v>969</v>
      </c>
    </row>
    <row r="661" spans="1:12" x14ac:dyDescent="0.4">
      <c r="A661" s="78">
        <v>7055094</v>
      </c>
      <c r="B661" s="41" t="s">
        <v>961</v>
      </c>
      <c r="C661" s="41" t="s">
        <v>12</v>
      </c>
      <c r="D661" s="41" t="s">
        <v>115</v>
      </c>
      <c r="E661" s="80" t="s">
        <v>2790</v>
      </c>
      <c r="F661" s="65" t="s">
        <v>31</v>
      </c>
      <c r="G661" s="79" t="s">
        <v>2895</v>
      </c>
      <c r="H661" s="41" t="s">
        <v>125</v>
      </c>
      <c r="I661" s="41" t="s">
        <v>85</v>
      </c>
      <c r="J661" s="41" t="s">
        <v>84</v>
      </c>
      <c r="K661" s="42" t="s">
        <v>116</v>
      </c>
      <c r="L661" s="42" t="s">
        <v>969</v>
      </c>
    </row>
    <row r="662" spans="1:12" x14ac:dyDescent="0.4">
      <c r="A662" s="78">
        <v>7055947</v>
      </c>
      <c r="B662" s="41" t="s">
        <v>961</v>
      </c>
      <c r="C662" s="41" t="s">
        <v>12</v>
      </c>
      <c r="D662" s="41" t="s">
        <v>115</v>
      </c>
      <c r="E662" s="80" t="s">
        <v>5128</v>
      </c>
      <c r="F662" s="65" t="s">
        <v>31</v>
      </c>
      <c r="G662" s="79" t="s">
        <v>5129</v>
      </c>
      <c r="H662" s="41" t="s">
        <v>125</v>
      </c>
      <c r="I662" s="41" t="s">
        <v>85</v>
      </c>
      <c r="J662" s="41" t="s">
        <v>84</v>
      </c>
      <c r="K662" s="42" t="s">
        <v>116</v>
      </c>
      <c r="L662" s="42" t="s">
        <v>969</v>
      </c>
    </row>
    <row r="663" spans="1:12" x14ac:dyDescent="0.4">
      <c r="A663" s="78">
        <v>7055429</v>
      </c>
      <c r="B663" s="41" t="s">
        <v>961</v>
      </c>
      <c r="C663" s="41" t="s">
        <v>12</v>
      </c>
      <c r="D663" s="41" t="s">
        <v>115</v>
      </c>
      <c r="E663" s="80" t="s">
        <v>2221</v>
      </c>
      <c r="F663" s="65" t="s">
        <v>31</v>
      </c>
      <c r="G663" s="79" t="s">
        <v>2222</v>
      </c>
      <c r="H663" s="41" t="s">
        <v>125</v>
      </c>
      <c r="I663" s="41" t="s">
        <v>85</v>
      </c>
      <c r="J663" s="41" t="s">
        <v>84</v>
      </c>
      <c r="K663" s="42" t="s">
        <v>116</v>
      </c>
      <c r="L663" s="42" t="s">
        <v>969</v>
      </c>
    </row>
    <row r="664" spans="1:12" x14ac:dyDescent="0.4">
      <c r="A664" s="78">
        <v>7055092</v>
      </c>
      <c r="B664" s="41" t="s">
        <v>961</v>
      </c>
      <c r="C664" s="41" t="s">
        <v>12</v>
      </c>
      <c r="D664" s="41" t="s">
        <v>115</v>
      </c>
      <c r="E664" s="80" t="s">
        <v>2791</v>
      </c>
      <c r="F664" s="65" t="s">
        <v>31</v>
      </c>
      <c r="G664" s="79" t="s">
        <v>2896</v>
      </c>
      <c r="H664" s="41" t="s">
        <v>125</v>
      </c>
      <c r="I664" s="41" t="s">
        <v>85</v>
      </c>
      <c r="J664" s="41" t="s">
        <v>84</v>
      </c>
      <c r="K664" s="42" t="s">
        <v>116</v>
      </c>
      <c r="L664" s="42" t="s">
        <v>969</v>
      </c>
    </row>
    <row r="665" spans="1:12" x14ac:dyDescent="0.4">
      <c r="A665" s="78">
        <v>7055091</v>
      </c>
      <c r="B665" s="41" t="s">
        <v>961</v>
      </c>
      <c r="C665" s="41" t="s">
        <v>12</v>
      </c>
      <c r="D665" s="41" t="s">
        <v>115</v>
      </c>
      <c r="E665" s="80" t="s">
        <v>2792</v>
      </c>
      <c r="F665" s="65" t="s">
        <v>31</v>
      </c>
      <c r="G665" s="79" t="s">
        <v>2897</v>
      </c>
      <c r="H665" s="41" t="s">
        <v>125</v>
      </c>
      <c r="I665" s="41" t="s">
        <v>85</v>
      </c>
      <c r="J665" s="41" t="s">
        <v>84</v>
      </c>
      <c r="K665" s="42" t="s">
        <v>116</v>
      </c>
      <c r="L665" s="42" t="s">
        <v>969</v>
      </c>
    </row>
    <row r="666" spans="1:12" x14ac:dyDescent="0.4">
      <c r="A666" s="78">
        <v>7055235</v>
      </c>
      <c r="B666" s="41" t="s">
        <v>961</v>
      </c>
      <c r="C666" s="41" t="s">
        <v>12</v>
      </c>
      <c r="D666" s="41" t="s">
        <v>115</v>
      </c>
      <c r="E666" s="80" t="s">
        <v>2793</v>
      </c>
      <c r="F666" s="65" t="s">
        <v>31</v>
      </c>
      <c r="G666" s="79" t="s">
        <v>2898</v>
      </c>
      <c r="H666" s="41" t="s">
        <v>125</v>
      </c>
      <c r="I666" s="41" t="s">
        <v>85</v>
      </c>
      <c r="J666" s="41" t="s">
        <v>84</v>
      </c>
      <c r="K666" s="42" t="s">
        <v>116</v>
      </c>
      <c r="L666" s="42" t="s">
        <v>969</v>
      </c>
    </row>
    <row r="667" spans="1:12" x14ac:dyDescent="0.4">
      <c r="A667" s="78">
        <v>7055236</v>
      </c>
      <c r="B667" s="41" t="s">
        <v>961</v>
      </c>
      <c r="C667" s="41" t="s">
        <v>12</v>
      </c>
      <c r="D667" s="41" t="s">
        <v>115</v>
      </c>
      <c r="E667" s="80" t="s">
        <v>2794</v>
      </c>
      <c r="F667" s="65" t="s">
        <v>31</v>
      </c>
      <c r="G667" s="79" t="s">
        <v>2899</v>
      </c>
      <c r="H667" s="41" t="s">
        <v>125</v>
      </c>
      <c r="I667" s="41" t="s">
        <v>85</v>
      </c>
      <c r="J667" s="41" t="s">
        <v>84</v>
      </c>
      <c r="K667" s="42" t="s">
        <v>116</v>
      </c>
      <c r="L667" s="42" t="s">
        <v>969</v>
      </c>
    </row>
    <row r="668" spans="1:12" x14ac:dyDescent="0.4">
      <c r="A668" s="78">
        <v>7055237</v>
      </c>
      <c r="B668" s="41" t="s">
        <v>961</v>
      </c>
      <c r="C668" s="41" t="s">
        <v>12</v>
      </c>
      <c r="D668" s="41" t="s">
        <v>115</v>
      </c>
      <c r="E668" s="80" t="s">
        <v>2795</v>
      </c>
      <c r="F668" s="65" t="s">
        <v>31</v>
      </c>
      <c r="G668" s="79" t="s">
        <v>2900</v>
      </c>
      <c r="H668" s="41" t="s">
        <v>125</v>
      </c>
      <c r="I668" s="41" t="s">
        <v>85</v>
      </c>
      <c r="J668" s="41" t="s">
        <v>84</v>
      </c>
      <c r="K668" s="42" t="s">
        <v>116</v>
      </c>
      <c r="L668" s="42" t="s">
        <v>969</v>
      </c>
    </row>
    <row r="669" spans="1:12" x14ac:dyDescent="0.4">
      <c r="A669" s="78">
        <v>7055238</v>
      </c>
      <c r="B669" s="41" t="s">
        <v>961</v>
      </c>
      <c r="C669" s="41" t="s">
        <v>12</v>
      </c>
      <c r="D669" s="41" t="s">
        <v>115</v>
      </c>
      <c r="E669" s="80" t="s">
        <v>2796</v>
      </c>
      <c r="F669" s="65" t="s">
        <v>31</v>
      </c>
      <c r="G669" s="79" t="s">
        <v>2901</v>
      </c>
      <c r="H669" s="41" t="s">
        <v>125</v>
      </c>
      <c r="I669" s="41" t="s">
        <v>85</v>
      </c>
      <c r="J669" s="41" t="s">
        <v>84</v>
      </c>
      <c r="K669" s="42" t="s">
        <v>116</v>
      </c>
      <c r="L669" s="42" t="s">
        <v>969</v>
      </c>
    </row>
    <row r="670" spans="1:12" x14ac:dyDescent="0.4">
      <c r="A670" s="78">
        <v>7055239</v>
      </c>
      <c r="B670" s="41" t="s">
        <v>961</v>
      </c>
      <c r="C670" s="41" t="s">
        <v>12</v>
      </c>
      <c r="D670" s="41" t="s">
        <v>115</v>
      </c>
      <c r="E670" s="80" t="s">
        <v>2797</v>
      </c>
      <c r="F670" s="65" t="s">
        <v>31</v>
      </c>
      <c r="G670" s="79" t="s">
        <v>2902</v>
      </c>
      <c r="H670" s="41" t="s">
        <v>125</v>
      </c>
      <c r="I670" s="41" t="s">
        <v>85</v>
      </c>
      <c r="J670" s="41" t="s">
        <v>84</v>
      </c>
      <c r="K670" s="42" t="s">
        <v>116</v>
      </c>
      <c r="L670" s="42" t="s">
        <v>969</v>
      </c>
    </row>
    <row r="671" spans="1:12" x14ac:dyDescent="0.4">
      <c r="A671" s="78">
        <v>7055240</v>
      </c>
      <c r="B671" s="41" t="s">
        <v>961</v>
      </c>
      <c r="C671" s="41" t="s">
        <v>12</v>
      </c>
      <c r="D671" s="41" t="s">
        <v>115</v>
      </c>
      <c r="E671" s="80" t="s">
        <v>2798</v>
      </c>
      <c r="F671" s="65" t="s">
        <v>31</v>
      </c>
      <c r="G671" s="79" t="s">
        <v>2903</v>
      </c>
      <c r="H671" s="41" t="s">
        <v>125</v>
      </c>
      <c r="I671" s="41" t="s">
        <v>85</v>
      </c>
      <c r="J671" s="41" t="s">
        <v>84</v>
      </c>
      <c r="K671" s="42" t="s">
        <v>116</v>
      </c>
      <c r="L671" s="42" t="s">
        <v>969</v>
      </c>
    </row>
    <row r="672" spans="1:12" x14ac:dyDescent="0.4">
      <c r="A672" s="78">
        <v>7055241</v>
      </c>
      <c r="B672" s="41" t="s">
        <v>961</v>
      </c>
      <c r="C672" s="41" t="s">
        <v>12</v>
      </c>
      <c r="D672" s="41" t="s">
        <v>115</v>
      </c>
      <c r="E672" s="80" t="s">
        <v>2799</v>
      </c>
      <c r="F672" s="65" t="s">
        <v>31</v>
      </c>
      <c r="G672" s="79" t="s">
        <v>2904</v>
      </c>
      <c r="H672" s="41" t="s">
        <v>125</v>
      </c>
      <c r="I672" s="41" t="s">
        <v>85</v>
      </c>
      <c r="J672" s="41" t="s">
        <v>84</v>
      </c>
      <c r="K672" s="42" t="s">
        <v>116</v>
      </c>
      <c r="L672" s="42" t="s">
        <v>969</v>
      </c>
    </row>
    <row r="673" spans="1:12" x14ac:dyDescent="0.4">
      <c r="A673" s="78">
        <v>7055222</v>
      </c>
      <c r="B673" s="41" t="s">
        <v>961</v>
      </c>
      <c r="C673" s="41" t="s">
        <v>12</v>
      </c>
      <c r="D673" s="41" t="s">
        <v>115</v>
      </c>
      <c r="E673" s="80" t="s">
        <v>1832</v>
      </c>
      <c r="F673" s="65" t="s">
        <v>31</v>
      </c>
      <c r="G673" s="79" t="s">
        <v>2905</v>
      </c>
      <c r="H673" s="41" t="s">
        <v>155</v>
      </c>
      <c r="I673" s="41" t="s">
        <v>85</v>
      </c>
      <c r="J673" s="41" t="s">
        <v>84</v>
      </c>
      <c r="K673" s="42" t="s">
        <v>159</v>
      </c>
      <c r="L673" s="42" t="s">
        <v>969</v>
      </c>
    </row>
    <row r="674" spans="1:12" x14ac:dyDescent="0.4">
      <c r="A674" s="78">
        <v>7055229</v>
      </c>
      <c r="B674" s="41" t="s">
        <v>961</v>
      </c>
      <c r="C674" s="41" t="s">
        <v>12</v>
      </c>
      <c r="D674" s="41" t="s">
        <v>115</v>
      </c>
      <c r="E674" s="80" t="s">
        <v>1833</v>
      </c>
      <c r="F674" s="65" t="s">
        <v>31</v>
      </c>
      <c r="G674" s="79" t="s">
        <v>2906</v>
      </c>
      <c r="H674" s="41" t="s">
        <v>155</v>
      </c>
      <c r="I674" s="41" t="s">
        <v>85</v>
      </c>
      <c r="J674" s="41" t="s">
        <v>84</v>
      </c>
      <c r="K674" s="42" t="s">
        <v>116</v>
      </c>
      <c r="L674" s="42" t="s">
        <v>969</v>
      </c>
    </row>
    <row r="675" spans="1:12" x14ac:dyDescent="0.4">
      <c r="A675" s="78">
        <v>7055228</v>
      </c>
      <c r="B675" s="41" t="s">
        <v>961</v>
      </c>
      <c r="C675" s="41" t="s">
        <v>12</v>
      </c>
      <c r="D675" s="41" t="s">
        <v>115</v>
      </c>
      <c r="E675" s="80" t="s">
        <v>1834</v>
      </c>
      <c r="F675" s="65" t="s">
        <v>31</v>
      </c>
      <c r="G675" s="79" t="s">
        <v>2907</v>
      </c>
      <c r="H675" s="41" t="s">
        <v>155</v>
      </c>
      <c r="I675" s="41" t="s">
        <v>85</v>
      </c>
      <c r="J675" s="41" t="s">
        <v>84</v>
      </c>
      <c r="K675" s="42" t="s">
        <v>116</v>
      </c>
      <c r="L675" s="42" t="s">
        <v>969</v>
      </c>
    </row>
    <row r="676" spans="1:12" x14ac:dyDescent="0.4">
      <c r="A676" s="78">
        <v>7055231</v>
      </c>
      <c r="B676" s="41" t="s">
        <v>961</v>
      </c>
      <c r="C676" s="41" t="s">
        <v>12</v>
      </c>
      <c r="D676" s="41" t="s">
        <v>115</v>
      </c>
      <c r="E676" s="80" t="s">
        <v>1835</v>
      </c>
      <c r="F676" s="65" t="s">
        <v>31</v>
      </c>
      <c r="G676" s="79" t="s">
        <v>2908</v>
      </c>
      <c r="H676" s="41" t="s">
        <v>155</v>
      </c>
      <c r="I676" s="41" t="s">
        <v>85</v>
      </c>
      <c r="J676" s="41" t="s">
        <v>84</v>
      </c>
      <c r="K676" s="42" t="s">
        <v>116</v>
      </c>
      <c r="L676" s="42" t="s">
        <v>969</v>
      </c>
    </row>
    <row r="677" spans="1:12" x14ac:dyDescent="0.4">
      <c r="A677" s="78">
        <v>7055230</v>
      </c>
      <c r="B677" s="41" t="s">
        <v>961</v>
      </c>
      <c r="C677" s="41" t="s">
        <v>12</v>
      </c>
      <c r="D677" s="41" t="s">
        <v>115</v>
      </c>
      <c r="E677" s="80" t="s">
        <v>1836</v>
      </c>
      <c r="F677" s="65" t="s">
        <v>31</v>
      </c>
      <c r="G677" s="79" t="s">
        <v>2909</v>
      </c>
      <c r="H677" s="41" t="s">
        <v>155</v>
      </c>
      <c r="I677" s="41" t="s">
        <v>85</v>
      </c>
      <c r="J677" s="41" t="s">
        <v>84</v>
      </c>
      <c r="K677" s="42" t="s">
        <v>116</v>
      </c>
      <c r="L677" s="42" t="s">
        <v>969</v>
      </c>
    </row>
    <row r="678" spans="1:12" x14ac:dyDescent="0.4">
      <c r="A678" s="78">
        <v>7055226</v>
      </c>
      <c r="B678" s="41" t="s">
        <v>961</v>
      </c>
      <c r="C678" s="41" t="s">
        <v>12</v>
      </c>
      <c r="D678" s="41" t="s">
        <v>115</v>
      </c>
      <c r="E678" s="80" t="s">
        <v>1837</v>
      </c>
      <c r="F678" s="65" t="s">
        <v>31</v>
      </c>
      <c r="G678" s="79" t="s">
        <v>2910</v>
      </c>
      <c r="H678" s="41" t="s">
        <v>155</v>
      </c>
      <c r="I678" s="41" t="s">
        <v>85</v>
      </c>
      <c r="J678" s="41" t="s">
        <v>84</v>
      </c>
      <c r="K678" s="42" t="s">
        <v>116</v>
      </c>
      <c r="L678" s="42" t="s">
        <v>969</v>
      </c>
    </row>
    <row r="679" spans="1:12" x14ac:dyDescent="0.4">
      <c r="A679" s="78">
        <v>7055227</v>
      </c>
      <c r="B679" s="41" t="s">
        <v>961</v>
      </c>
      <c r="C679" s="41" t="s">
        <v>12</v>
      </c>
      <c r="D679" s="41" t="s">
        <v>115</v>
      </c>
      <c r="E679" s="80" t="s">
        <v>1838</v>
      </c>
      <c r="F679" s="65" t="s">
        <v>31</v>
      </c>
      <c r="G679" s="79" t="s">
        <v>2911</v>
      </c>
      <c r="H679" s="41" t="s">
        <v>155</v>
      </c>
      <c r="I679" s="41" t="s">
        <v>85</v>
      </c>
      <c r="J679" s="41" t="s">
        <v>84</v>
      </c>
      <c r="K679" s="42" t="s">
        <v>116</v>
      </c>
      <c r="L679" s="42" t="s">
        <v>969</v>
      </c>
    </row>
    <row r="680" spans="1:12" x14ac:dyDescent="0.4">
      <c r="A680" s="78">
        <v>7055443</v>
      </c>
      <c r="B680" s="41" t="s">
        <v>961</v>
      </c>
      <c r="C680" s="41" t="s">
        <v>12</v>
      </c>
      <c r="D680" s="41" t="s">
        <v>115</v>
      </c>
      <c r="E680" s="80" t="s">
        <v>2130</v>
      </c>
      <c r="F680" s="65" t="s">
        <v>29</v>
      </c>
      <c r="G680" s="79" t="s">
        <v>2223</v>
      </c>
      <c r="H680" s="41" t="s">
        <v>105</v>
      </c>
      <c r="I680" s="41" t="s">
        <v>85</v>
      </c>
      <c r="J680" s="41" t="s">
        <v>84</v>
      </c>
      <c r="K680" s="42" t="s">
        <v>116</v>
      </c>
      <c r="L680" s="42" t="s">
        <v>969</v>
      </c>
    </row>
    <row r="681" spans="1:12" x14ac:dyDescent="0.4">
      <c r="A681" s="78">
        <v>7055466</v>
      </c>
      <c r="B681" s="41" t="s">
        <v>961</v>
      </c>
      <c r="C681" s="41" t="s">
        <v>12</v>
      </c>
      <c r="D681" s="41" t="s">
        <v>115</v>
      </c>
      <c r="E681" s="80" t="s">
        <v>2131</v>
      </c>
      <c r="F681" s="65" t="s">
        <v>31</v>
      </c>
      <c r="G681" s="79" t="s">
        <v>3289</v>
      </c>
      <c r="H681" s="41" t="s">
        <v>105</v>
      </c>
      <c r="I681" s="41" t="s">
        <v>85</v>
      </c>
      <c r="J681" s="41" t="s">
        <v>84</v>
      </c>
      <c r="K681" s="42" t="s">
        <v>116</v>
      </c>
      <c r="L681" s="42" t="s">
        <v>969</v>
      </c>
    </row>
    <row r="682" spans="1:12" x14ac:dyDescent="0.4">
      <c r="A682" s="78">
        <v>7055248</v>
      </c>
      <c r="B682" s="41" t="s">
        <v>961</v>
      </c>
      <c r="C682" s="41" t="s">
        <v>12</v>
      </c>
      <c r="D682" s="41" t="s">
        <v>115</v>
      </c>
      <c r="E682" s="80" t="s">
        <v>1839</v>
      </c>
      <c r="F682" s="65" t="s">
        <v>29</v>
      </c>
      <c r="G682" s="79" t="s">
        <v>2912</v>
      </c>
      <c r="H682" s="41" t="s">
        <v>105</v>
      </c>
      <c r="I682" s="41" t="s">
        <v>85</v>
      </c>
      <c r="J682" s="41" t="s">
        <v>84</v>
      </c>
      <c r="K682" s="42" t="s">
        <v>116</v>
      </c>
      <c r="L682" s="42" t="s">
        <v>969</v>
      </c>
    </row>
    <row r="683" spans="1:12" x14ac:dyDescent="0.4">
      <c r="A683" s="78">
        <v>7055467</v>
      </c>
      <c r="B683" s="41" t="s">
        <v>961</v>
      </c>
      <c r="C683" s="41" t="s">
        <v>12</v>
      </c>
      <c r="D683" s="41" t="s">
        <v>115</v>
      </c>
      <c r="E683" s="80" t="s">
        <v>2132</v>
      </c>
      <c r="F683" s="65" t="s">
        <v>31</v>
      </c>
      <c r="G683" s="79" t="s">
        <v>3290</v>
      </c>
      <c r="H683" s="41" t="s">
        <v>105</v>
      </c>
      <c r="I683" s="41" t="s">
        <v>85</v>
      </c>
      <c r="J683" s="41" t="s">
        <v>84</v>
      </c>
      <c r="K683" s="42" t="s">
        <v>116</v>
      </c>
      <c r="L683" s="42" t="s">
        <v>969</v>
      </c>
    </row>
    <row r="684" spans="1:12" x14ac:dyDescent="0.4">
      <c r="A684" s="78">
        <v>7055271</v>
      </c>
      <c r="B684" s="41" t="s">
        <v>961</v>
      </c>
      <c r="C684" s="41" t="s">
        <v>12</v>
      </c>
      <c r="D684" s="41" t="s">
        <v>115</v>
      </c>
      <c r="E684" s="80" t="s">
        <v>1840</v>
      </c>
      <c r="F684" s="65" t="s">
        <v>36</v>
      </c>
      <c r="G684" s="79" t="s">
        <v>2913</v>
      </c>
      <c r="H684" s="41" t="s">
        <v>105</v>
      </c>
      <c r="I684" s="41" t="s">
        <v>85</v>
      </c>
      <c r="J684" s="41" t="s">
        <v>84</v>
      </c>
      <c r="K684" s="42" t="s">
        <v>116</v>
      </c>
      <c r="L684" s="42" t="s">
        <v>969</v>
      </c>
    </row>
    <row r="685" spans="1:12" x14ac:dyDescent="0.4">
      <c r="A685" s="78">
        <v>7055269</v>
      </c>
      <c r="B685" s="41" t="s">
        <v>961</v>
      </c>
      <c r="C685" s="41" t="s">
        <v>12</v>
      </c>
      <c r="D685" s="41" t="s">
        <v>115</v>
      </c>
      <c r="E685" s="80" t="s">
        <v>1841</v>
      </c>
      <c r="F685" s="65" t="s">
        <v>29</v>
      </c>
      <c r="G685" s="79" t="s">
        <v>2914</v>
      </c>
      <c r="H685" s="41" t="s">
        <v>105</v>
      </c>
      <c r="I685" s="41" t="s">
        <v>85</v>
      </c>
      <c r="J685" s="41" t="s">
        <v>84</v>
      </c>
      <c r="K685" s="42" t="s">
        <v>116</v>
      </c>
      <c r="L685" s="42" t="s">
        <v>969</v>
      </c>
    </row>
    <row r="686" spans="1:12" x14ac:dyDescent="0.4">
      <c r="A686" s="78">
        <v>7055444</v>
      </c>
      <c r="B686" s="41" t="s">
        <v>961</v>
      </c>
      <c r="C686" s="41" t="s">
        <v>12</v>
      </c>
      <c r="D686" s="41" t="s">
        <v>115</v>
      </c>
      <c r="E686" s="80" t="s">
        <v>2133</v>
      </c>
      <c r="F686" s="65" t="s">
        <v>31</v>
      </c>
      <c r="G686" s="79" t="s">
        <v>2224</v>
      </c>
      <c r="H686" s="41" t="s">
        <v>105</v>
      </c>
      <c r="I686" s="41" t="s">
        <v>85</v>
      </c>
      <c r="J686" s="41" t="s">
        <v>84</v>
      </c>
      <c r="K686" s="42" t="s">
        <v>116</v>
      </c>
      <c r="L686" s="42" t="s">
        <v>969</v>
      </c>
    </row>
    <row r="687" spans="1:12" x14ac:dyDescent="0.4">
      <c r="A687" s="78">
        <v>7055653</v>
      </c>
      <c r="B687" s="41" t="s">
        <v>961</v>
      </c>
      <c r="C687" s="41" t="s">
        <v>12</v>
      </c>
      <c r="D687" s="41" t="s">
        <v>115</v>
      </c>
      <c r="E687" s="80" t="s">
        <v>3093</v>
      </c>
      <c r="F687" s="65" t="s">
        <v>29</v>
      </c>
      <c r="G687" s="79" t="s">
        <v>5130</v>
      </c>
      <c r="H687" s="41" t="s">
        <v>125</v>
      </c>
      <c r="I687" s="41" t="s">
        <v>85</v>
      </c>
      <c r="J687" s="41" t="s">
        <v>84</v>
      </c>
      <c r="K687" s="42" t="s">
        <v>159</v>
      </c>
      <c r="L687" s="42" t="s">
        <v>969</v>
      </c>
    </row>
    <row r="688" spans="1:12" x14ac:dyDescent="0.4">
      <c r="A688" s="78">
        <v>7055655</v>
      </c>
      <c r="B688" s="41" t="s">
        <v>961</v>
      </c>
      <c r="C688" s="41" t="s">
        <v>12</v>
      </c>
      <c r="D688" s="41" t="s">
        <v>115</v>
      </c>
      <c r="E688" s="80" t="s">
        <v>3094</v>
      </c>
      <c r="F688" s="65" t="s">
        <v>29</v>
      </c>
      <c r="G688" s="79" t="s">
        <v>5131</v>
      </c>
      <c r="H688" s="41" t="s">
        <v>125</v>
      </c>
      <c r="I688" s="41" t="s">
        <v>85</v>
      </c>
      <c r="J688" s="41" t="s">
        <v>84</v>
      </c>
      <c r="K688" s="42" t="s">
        <v>159</v>
      </c>
      <c r="L688" s="42" t="s">
        <v>969</v>
      </c>
    </row>
    <row r="689" spans="1:12" x14ac:dyDescent="0.4">
      <c r="A689" s="78">
        <v>7055654</v>
      </c>
      <c r="B689" s="41" t="s">
        <v>961</v>
      </c>
      <c r="C689" s="41" t="s">
        <v>12</v>
      </c>
      <c r="D689" s="41" t="s">
        <v>115</v>
      </c>
      <c r="E689" s="80" t="s">
        <v>3095</v>
      </c>
      <c r="F689" s="65" t="s">
        <v>31</v>
      </c>
      <c r="G689" s="79" t="s">
        <v>5132</v>
      </c>
      <c r="H689" s="41" t="s">
        <v>125</v>
      </c>
      <c r="I689" s="41" t="s">
        <v>85</v>
      </c>
      <c r="J689" s="41" t="s">
        <v>84</v>
      </c>
      <c r="K689" s="42" t="s">
        <v>159</v>
      </c>
      <c r="L689" s="42" t="s">
        <v>969</v>
      </c>
    </row>
    <row r="690" spans="1:12" x14ac:dyDescent="0.4">
      <c r="A690" s="78">
        <v>7055393</v>
      </c>
      <c r="B690" s="41" t="s">
        <v>961</v>
      </c>
      <c r="C690" s="41" t="s">
        <v>12</v>
      </c>
      <c r="D690" s="41" t="s">
        <v>157</v>
      </c>
      <c r="E690" s="80" t="s">
        <v>2071</v>
      </c>
      <c r="F690" s="65" t="s">
        <v>23</v>
      </c>
      <c r="G690" s="79" t="s">
        <v>2225</v>
      </c>
      <c r="H690" s="41" t="s">
        <v>90</v>
      </c>
      <c r="I690" s="41" t="s">
        <v>81</v>
      </c>
      <c r="J690" s="41" t="s">
        <v>84</v>
      </c>
      <c r="K690" s="42" t="s">
        <v>111</v>
      </c>
      <c r="L690" s="42" t="s">
        <v>969</v>
      </c>
    </row>
    <row r="691" spans="1:12" x14ac:dyDescent="0.4">
      <c r="A691" s="78">
        <v>7055613</v>
      </c>
      <c r="B691" s="41" t="s">
        <v>961</v>
      </c>
      <c r="C691" s="41" t="s">
        <v>12</v>
      </c>
      <c r="D691" s="41" t="s">
        <v>157</v>
      </c>
      <c r="E691" s="80" t="s">
        <v>1895</v>
      </c>
      <c r="F691" s="65" t="s">
        <v>29</v>
      </c>
      <c r="G691" s="79" t="s">
        <v>5133</v>
      </c>
      <c r="H691" s="41" t="s">
        <v>90</v>
      </c>
      <c r="I691" s="41" t="s">
        <v>81</v>
      </c>
      <c r="J691" s="41" t="s">
        <v>84</v>
      </c>
      <c r="K691" s="42" t="s">
        <v>111</v>
      </c>
      <c r="L691" s="42" t="s">
        <v>969</v>
      </c>
    </row>
    <row r="692" spans="1:12" x14ac:dyDescent="0.4">
      <c r="A692" s="78">
        <v>7055615</v>
      </c>
      <c r="B692" s="41" t="s">
        <v>961</v>
      </c>
      <c r="C692" s="41" t="s">
        <v>12</v>
      </c>
      <c r="D692" s="41" t="s">
        <v>157</v>
      </c>
      <c r="E692" s="80" t="s">
        <v>1896</v>
      </c>
      <c r="F692" s="65" t="s">
        <v>29</v>
      </c>
      <c r="G692" s="79" t="s">
        <v>5134</v>
      </c>
      <c r="H692" s="41" t="s">
        <v>90</v>
      </c>
      <c r="I692" s="41" t="s">
        <v>81</v>
      </c>
      <c r="J692" s="41" t="s">
        <v>84</v>
      </c>
      <c r="K692" s="42" t="s">
        <v>111</v>
      </c>
      <c r="L692" s="42" t="s">
        <v>969</v>
      </c>
    </row>
    <row r="693" spans="1:12" x14ac:dyDescent="0.4">
      <c r="A693" s="78">
        <v>7055603</v>
      </c>
      <c r="B693" s="41" t="s">
        <v>961</v>
      </c>
      <c r="C693" s="41" t="s">
        <v>12</v>
      </c>
      <c r="D693" s="41" t="s">
        <v>157</v>
      </c>
      <c r="E693" s="80" t="s">
        <v>1771</v>
      </c>
      <c r="F693" s="65" t="s">
        <v>29</v>
      </c>
      <c r="G693" s="79" t="s">
        <v>5135</v>
      </c>
      <c r="H693" s="41" t="s">
        <v>90</v>
      </c>
      <c r="I693" s="41" t="s">
        <v>81</v>
      </c>
      <c r="J693" s="41" t="s">
        <v>84</v>
      </c>
      <c r="K693" s="42" t="s">
        <v>111</v>
      </c>
      <c r="L693" s="42" t="s">
        <v>969</v>
      </c>
    </row>
    <row r="694" spans="1:12" x14ac:dyDescent="0.4">
      <c r="A694" s="78">
        <v>7055602</v>
      </c>
      <c r="B694" s="41" t="s">
        <v>961</v>
      </c>
      <c r="C694" s="41" t="s">
        <v>12</v>
      </c>
      <c r="D694" s="41" t="s">
        <v>157</v>
      </c>
      <c r="E694" s="80" t="s">
        <v>1772</v>
      </c>
      <c r="F694" s="65" t="s">
        <v>29</v>
      </c>
      <c r="G694" s="79" t="s">
        <v>5136</v>
      </c>
      <c r="H694" s="41" t="s">
        <v>90</v>
      </c>
      <c r="I694" s="41" t="s">
        <v>81</v>
      </c>
      <c r="J694" s="41" t="s">
        <v>84</v>
      </c>
      <c r="K694" s="42" t="s">
        <v>111</v>
      </c>
      <c r="L694" s="42" t="s">
        <v>969</v>
      </c>
    </row>
    <row r="695" spans="1:12" x14ac:dyDescent="0.4">
      <c r="A695" s="78">
        <v>7055606</v>
      </c>
      <c r="B695" s="41" t="s">
        <v>961</v>
      </c>
      <c r="C695" s="41" t="s">
        <v>12</v>
      </c>
      <c r="D695" s="41" t="s">
        <v>157</v>
      </c>
      <c r="E695" s="80" t="s">
        <v>1773</v>
      </c>
      <c r="F695" s="65" t="s">
        <v>29</v>
      </c>
      <c r="G695" s="79" t="s">
        <v>5137</v>
      </c>
      <c r="H695" s="41" t="s">
        <v>90</v>
      </c>
      <c r="I695" s="41" t="s">
        <v>81</v>
      </c>
      <c r="J695" s="41" t="s">
        <v>84</v>
      </c>
      <c r="K695" s="42" t="s">
        <v>111</v>
      </c>
      <c r="L695" s="42" t="s">
        <v>969</v>
      </c>
    </row>
    <row r="696" spans="1:12" x14ac:dyDescent="0.4">
      <c r="A696" s="78">
        <v>7055611</v>
      </c>
      <c r="B696" s="41" t="s">
        <v>961</v>
      </c>
      <c r="C696" s="41" t="s">
        <v>12</v>
      </c>
      <c r="D696" s="41" t="s">
        <v>157</v>
      </c>
      <c r="E696" s="80" t="s">
        <v>1774</v>
      </c>
      <c r="F696" s="65" t="s">
        <v>29</v>
      </c>
      <c r="G696" s="79" t="s">
        <v>5138</v>
      </c>
      <c r="H696" s="41" t="s">
        <v>90</v>
      </c>
      <c r="I696" s="41" t="s">
        <v>81</v>
      </c>
      <c r="J696" s="41" t="s">
        <v>84</v>
      </c>
      <c r="K696" s="42" t="s">
        <v>111</v>
      </c>
      <c r="L696" s="42" t="s">
        <v>969</v>
      </c>
    </row>
    <row r="697" spans="1:12" x14ac:dyDescent="0.4">
      <c r="A697" s="78">
        <v>7055768</v>
      </c>
      <c r="B697" s="41" t="s">
        <v>961</v>
      </c>
      <c r="C697" s="41" t="s">
        <v>12</v>
      </c>
      <c r="D697" s="41" t="s">
        <v>157</v>
      </c>
      <c r="E697" s="80" t="s">
        <v>4115</v>
      </c>
      <c r="F697" s="65" t="s">
        <v>31</v>
      </c>
      <c r="G697" s="79" t="s">
        <v>5139</v>
      </c>
      <c r="H697" s="41" t="s">
        <v>90</v>
      </c>
      <c r="I697" s="41" t="s">
        <v>81</v>
      </c>
      <c r="J697" s="41" t="s">
        <v>84</v>
      </c>
      <c r="K697" s="42" t="s">
        <v>111</v>
      </c>
      <c r="L697" s="42" t="s">
        <v>969</v>
      </c>
    </row>
    <row r="698" spans="1:12" x14ac:dyDescent="0.4">
      <c r="A698" s="78">
        <v>7055818</v>
      </c>
      <c r="B698" s="41" t="s">
        <v>961</v>
      </c>
      <c r="C698" s="41" t="s">
        <v>12</v>
      </c>
      <c r="D698" s="41" t="s">
        <v>157</v>
      </c>
      <c r="E698" s="80" t="s">
        <v>4116</v>
      </c>
      <c r="F698" s="65" t="s">
        <v>31</v>
      </c>
      <c r="G698" s="79" t="s">
        <v>5140</v>
      </c>
      <c r="H698" s="41" t="s">
        <v>90</v>
      </c>
      <c r="I698" s="41" t="s">
        <v>81</v>
      </c>
      <c r="J698" s="41" t="s">
        <v>84</v>
      </c>
      <c r="K698" s="42" t="s">
        <v>111</v>
      </c>
      <c r="L698" s="42" t="s">
        <v>969</v>
      </c>
    </row>
    <row r="699" spans="1:12" x14ac:dyDescent="0.4">
      <c r="A699" s="78">
        <v>7055617</v>
      </c>
      <c r="B699" s="41" t="s">
        <v>961</v>
      </c>
      <c r="C699" s="41" t="s">
        <v>12</v>
      </c>
      <c r="D699" s="41" t="s">
        <v>157</v>
      </c>
      <c r="E699" s="80" t="s">
        <v>1775</v>
      </c>
      <c r="F699" s="65" t="s">
        <v>31</v>
      </c>
      <c r="G699" s="79" t="s">
        <v>5141</v>
      </c>
      <c r="H699" s="41" t="s">
        <v>90</v>
      </c>
      <c r="I699" s="41" t="s">
        <v>81</v>
      </c>
      <c r="J699" s="41" t="s">
        <v>84</v>
      </c>
      <c r="K699" s="42" t="s">
        <v>111</v>
      </c>
      <c r="L699" s="42" t="s">
        <v>969</v>
      </c>
    </row>
    <row r="700" spans="1:12" x14ac:dyDescent="0.4">
      <c r="A700" s="78">
        <v>7055601</v>
      </c>
      <c r="B700" s="41" t="s">
        <v>961</v>
      </c>
      <c r="C700" s="41" t="s">
        <v>12</v>
      </c>
      <c r="D700" s="41" t="s">
        <v>157</v>
      </c>
      <c r="E700" s="80" t="s">
        <v>1776</v>
      </c>
      <c r="F700" s="65" t="s">
        <v>31</v>
      </c>
      <c r="G700" s="79" t="s">
        <v>5142</v>
      </c>
      <c r="H700" s="41" t="s">
        <v>90</v>
      </c>
      <c r="I700" s="41" t="s">
        <v>81</v>
      </c>
      <c r="J700" s="41" t="s">
        <v>84</v>
      </c>
      <c r="K700" s="42" t="s">
        <v>111</v>
      </c>
      <c r="L700" s="42" t="s">
        <v>969</v>
      </c>
    </row>
    <row r="701" spans="1:12" x14ac:dyDescent="0.4">
      <c r="A701" s="78">
        <v>7055767</v>
      </c>
      <c r="B701" s="41" t="s">
        <v>961</v>
      </c>
      <c r="C701" s="41" t="s">
        <v>12</v>
      </c>
      <c r="D701" s="41" t="s">
        <v>157</v>
      </c>
      <c r="E701" s="80" t="s">
        <v>4117</v>
      </c>
      <c r="F701" s="65" t="s">
        <v>31</v>
      </c>
      <c r="G701" s="79" t="s">
        <v>5143</v>
      </c>
      <c r="H701" s="41" t="s">
        <v>90</v>
      </c>
      <c r="I701" s="41" t="s">
        <v>81</v>
      </c>
      <c r="J701" s="41" t="s">
        <v>84</v>
      </c>
      <c r="K701" s="42" t="s">
        <v>111</v>
      </c>
      <c r="L701" s="42" t="s">
        <v>969</v>
      </c>
    </row>
    <row r="702" spans="1:12" x14ac:dyDescent="0.4">
      <c r="A702" s="78">
        <v>7055609</v>
      </c>
      <c r="B702" s="41" t="s">
        <v>961</v>
      </c>
      <c r="C702" s="41" t="s">
        <v>12</v>
      </c>
      <c r="D702" s="41" t="s">
        <v>157</v>
      </c>
      <c r="E702" s="80" t="s">
        <v>1777</v>
      </c>
      <c r="F702" s="65" t="s">
        <v>31</v>
      </c>
      <c r="G702" s="79" t="s">
        <v>5144</v>
      </c>
      <c r="H702" s="41" t="s">
        <v>90</v>
      </c>
      <c r="I702" s="41" t="s">
        <v>81</v>
      </c>
      <c r="J702" s="41" t="s">
        <v>84</v>
      </c>
      <c r="K702" s="42" t="s">
        <v>111</v>
      </c>
      <c r="L702" s="42" t="s">
        <v>969</v>
      </c>
    </row>
    <row r="703" spans="1:12" x14ac:dyDescent="0.4">
      <c r="A703" s="78">
        <v>7055600</v>
      </c>
      <c r="B703" s="41" t="s">
        <v>961</v>
      </c>
      <c r="C703" s="41" t="s">
        <v>12</v>
      </c>
      <c r="D703" s="41" t="s">
        <v>157</v>
      </c>
      <c r="E703" s="80" t="s">
        <v>2022</v>
      </c>
      <c r="F703" s="65" t="s">
        <v>31</v>
      </c>
      <c r="G703" s="79" t="s">
        <v>5145</v>
      </c>
      <c r="H703" s="41" t="s">
        <v>90</v>
      </c>
      <c r="I703" s="41" t="s">
        <v>81</v>
      </c>
      <c r="J703" s="41" t="s">
        <v>84</v>
      </c>
      <c r="K703" s="42" t="s">
        <v>111</v>
      </c>
      <c r="L703" s="42" t="s">
        <v>969</v>
      </c>
    </row>
    <row r="704" spans="1:12" x14ac:dyDescent="0.4">
      <c r="A704" s="78">
        <v>7055605</v>
      </c>
      <c r="B704" s="41" t="s">
        <v>961</v>
      </c>
      <c r="C704" s="41" t="s">
        <v>12</v>
      </c>
      <c r="D704" s="41" t="s">
        <v>157</v>
      </c>
      <c r="E704" s="80" t="s">
        <v>1778</v>
      </c>
      <c r="F704" s="65" t="s">
        <v>31</v>
      </c>
      <c r="G704" s="79" t="s">
        <v>5146</v>
      </c>
      <c r="H704" s="41" t="s">
        <v>90</v>
      </c>
      <c r="I704" s="41" t="s">
        <v>81</v>
      </c>
      <c r="J704" s="41" t="s">
        <v>84</v>
      </c>
      <c r="K704" s="42" t="s">
        <v>111</v>
      </c>
      <c r="L704" s="42" t="s">
        <v>969</v>
      </c>
    </row>
    <row r="705" spans="1:12" x14ac:dyDescent="0.4">
      <c r="A705" s="78">
        <v>7055604</v>
      </c>
      <c r="B705" s="41" t="s">
        <v>961</v>
      </c>
      <c r="C705" s="41" t="s">
        <v>12</v>
      </c>
      <c r="D705" s="41" t="s">
        <v>157</v>
      </c>
      <c r="E705" s="80" t="s">
        <v>1779</v>
      </c>
      <c r="F705" s="65" t="s">
        <v>31</v>
      </c>
      <c r="G705" s="79" t="s">
        <v>5147</v>
      </c>
      <c r="H705" s="41" t="s">
        <v>90</v>
      </c>
      <c r="I705" s="41" t="s">
        <v>81</v>
      </c>
      <c r="J705" s="41" t="s">
        <v>84</v>
      </c>
      <c r="K705" s="42" t="s">
        <v>111</v>
      </c>
      <c r="L705" s="42" t="s">
        <v>969</v>
      </c>
    </row>
    <row r="706" spans="1:12" x14ac:dyDescent="0.4">
      <c r="A706" s="78">
        <v>7055927</v>
      </c>
      <c r="B706" s="41" t="s">
        <v>961</v>
      </c>
      <c r="C706" s="41" t="s">
        <v>12</v>
      </c>
      <c r="D706" s="41" t="s">
        <v>157</v>
      </c>
      <c r="E706" s="80" t="s">
        <v>4118</v>
      </c>
      <c r="F706" s="65" t="s">
        <v>23</v>
      </c>
      <c r="G706" s="79" t="s">
        <v>5148</v>
      </c>
      <c r="H706" s="41" t="s">
        <v>90</v>
      </c>
      <c r="I706" s="41" t="s">
        <v>81</v>
      </c>
      <c r="J706" s="41" t="s">
        <v>84</v>
      </c>
      <c r="K706" s="42" t="s">
        <v>111</v>
      </c>
      <c r="L706" s="42" t="s">
        <v>969</v>
      </c>
    </row>
    <row r="707" spans="1:12" x14ac:dyDescent="0.4">
      <c r="A707" s="78">
        <v>7055925</v>
      </c>
      <c r="B707" s="41" t="s">
        <v>961</v>
      </c>
      <c r="C707" s="41" t="s">
        <v>12</v>
      </c>
      <c r="D707" s="41" t="s">
        <v>157</v>
      </c>
      <c r="E707" s="80" t="s">
        <v>4119</v>
      </c>
      <c r="F707" s="65" t="s">
        <v>23</v>
      </c>
      <c r="G707" s="79" t="s">
        <v>5149</v>
      </c>
      <c r="H707" s="41" t="s">
        <v>90</v>
      </c>
      <c r="I707" s="41" t="s">
        <v>81</v>
      </c>
      <c r="J707" s="41" t="s">
        <v>84</v>
      </c>
      <c r="K707" s="42" t="s">
        <v>111</v>
      </c>
      <c r="L707" s="42" t="s">
        <v>969</v>
      </c>
    </row>
    <row r="708" spans="1:12" x14ac:dyDescent="0.4">
      <c r="A708" s="78">
        <v>7055097</v>
      </c>
      <c r="B708" s="41" t="s">
        <v>961</v>
      </c>
      <c r="C708" s="41" t="s">
        <v>12</v>
      </c>
      <c r="D708" s="41" t="s">
        <v>117</v>
      </c>
      <c r="E708" s="80" t="s">
        <v>1670</v>
      </c>
      <c r="F708" s="65" t="s">
        <v>31</v>
      </c>
      <c r="G708" s="79" t="s">
        <v>2915</v>
      </c>
      <c r="H708" s="41" t="s">
        <v>105</v>
      </c>
      <c r="I708" s="41" t="s">
        <v>85</v>
      </c>
      <c r="J708" s="41" t="s">
        <v>84</v>
      </c>
      <c r="K708" s="42" t="s">
        <v>116</v>
      </c>
      <c r="L708" s="42" t="s">
        <v>969</v>
      </c>
    </row>
    <row r="709" spans="1:12" x14ac:dyDescent="0.4">
      <c r="A709" s="78">
        <v>7055098</v>
      </c>
      <c r="B709" s="41" t="s">
        <v>961</v>
      </c>
      <c r="C709" s="41" t="s">
        <v>12</v>
      </c>
      <c r="D709" s="41" t="s">
        <v>117</v>
      </c>
      <c r="E709" s="80" t="s">
        <v>1629</v>
      </c>
      <c r="F709" s="65" t="s">
        <v>31</v>
      </c>
      <c r="G709" s="79" t="s">
        <v>2916</v>
      </c>
      <c r="H709" s="41" t="s">
        <v>105</v>
      </c>
      <c r="I709" s="41" t="s">
        <v>85</v>
      </c>
      <c r="J709" s="41" t="s">
        <v>84</v>
      </c>
      <c r="K709" s="42" t="s">
        <v>116</v>
      </c>
      <c r="L709" s="42" t="s">
        <v>969</v>
      </c>
    </row>
    <row r="710" spans="1:12" x14ac:dyDescent="0.4">
      <c r="A710" s="78">
        <v>7055110</v>
      </c>
      <c r="B710" s="41" t="s">
        <v>961</v>
      </c>
      <c r="C710" s="41" t="s">
        <v>12</v>
      </c>
      <c r="D710" s="41" t="s">
        <v>117</v>
      </c>
      <c r="E710" s="80" t="s">
        <v>1671</v>
      </c>
      <c r="F710" s="65" t="s">
        <v>29</v>
      </c>
      <c r="G710" s="79" t="s">
        <v>2917</v>
      </c>
      <c r="H710" s="41" t="s">
        <v>105</v>
      </c>
      <c r="I710" s="41" t="s">
        <v>85</v>
      </c>
      <c r="J710" s="41" t="s">
        <v>84</v>
      </c>
      <c r="K710" s="42" t="s">
        <v>116</v>
      </c>
      <c r="L710" s="42" t="s">
        <v>969</v>
      </c>
    </row>
    <row r="711" spans="1:12" x14ac:dyDescent="0.4">
      <c r="A711" s="78">
        <v>7055111</v>
      </c>
      <c r="B711" s="41" t="s">
        <v>961</v>
      </c>
      <c r="C711" s="41" t="s">
        <v>12</v>
      </c>
      <c r="D711" s="41" t="s">
        <v>117</v>
      </c>
      <c r="E711" s="80" t="s">
        <v>1672</v>
      </c>
      <c r="F711" s="65" t="s">
        <v>29</v>
      </c>
      <c r="G711" s="79" t="s">
        <v>2918</v>
      </c>
      <c r="H711" s="41" t="s">
        <v>105</v>
      </c>
      <c r="I711" s="41" t="s">
        <v>85</v>
      </c>
      <c r="J711" s="41" t="s">
        <v>84</v>
      </c>
      <c r="K711" s="42" t="s">
        <v>116</v>
      </c>
      <c r="L711" s="42" t="s">
        <v>969</v>
      </c>
    </row>
    <row r="712" spans="1:12" x14ac:dyDescent="0.4">
      <c r="A712" s="78">
        <v>7055217</v>
      </c>
      <c r="B712" s="41" t="s">
        <v>961</v>
      </c>
      <c r="C712" s="41" t="s">
        <v>12</v>
      </c>
      <c r="D712" s="41" t="s">
        <v>117</v>
      </c>
      <c r="E712" s="80" t="s">
        <v>1673</v>
      </c>
      <c r="F712" s="65" t="s">
        <v>29</v>
      </c>
      <c r="G712" s="79" t="s">
        <v>2919</v>
      </c>
      <c r="H712" s="41" t="s">
        <v>105</v>
      </c>
      <c r="I712" s="41" t="s">
        <v>85</v>
      </c>
      <c r="J712" s="41" t="s">
        <v>84</v>
      </c>
      <c r="K712" s="42" t="s">
        <v>116</v>
      </c>
      <c r="L712" s="42" t="s">
        <v>969</v>
      </c>
    </row>
    <row r="713" spans="1:12" x14ac:dyDescent="0.4">
      <c r="A713" s="78">
        <v>7055157</v>
      </c>
      <c r="B713" s="41" t="s">
        <v>961</v>
      </c>
      <c r="C713" s="41" t="s">
        <v>12</v>
      </c>
      <c r="D713" s="41" t="s">
        <v>117</v>
      </c>
      <c r="E713" s="80" t="s">
        <v>1674</v>
      </c>
      <c r="F713" s="65" t="s">
        <v>29</v>
      </c>
      <c r="G713" s="79" t="s">
        <v>2920</v>
      </c>
      <c r="H713" s="41" t="s">
        <v>105</v>
      </c>
      <c r="I713" s="41" t="s">
        <v>85</v>
      </c>
      <c r="J713" s="41" t="s">
        <v>84</v>
      </c>
      <c r="K713" s="42" t="s">
        <v>116</v>
      </c>
      <c r="L713" s="42" t="s">
        <v>969</v>
      </c>
    </row>
    <row r="714" spans="1:12" x14ac:dyDescent="0.4">
      <c r="A714" s="78">
        <v>7055158</v>
      </c>
      <c r="B714" s="41" t="s">
        <v>961</v>
      </c>
      <c r="C714" s="41" t="s">
        <v>12</v>
      </c>
      <c r="D714" s="41" t="s">
        <v>117</v>
      </c>
      <c r="E714" s="80" t="s">
        <v>1675</v>
      </c>
      <c r="F714" s="65" t="s">
        <v>29</v>
      </c>
      <c r="G714" s="79" t="s">
        <v>2921</v>
      </c>
      <c r="H714" s="41" t="s">
        <v>105</v>
      </c>
      <c r="I714" s="41" t="s">
        <v>85</v>
      </c>
      <c r="J714" s="41" t="s">
        <v>84</v>
      </c>
      <c r="K714" s="42" t="s">
        <v>116</v>
      </c>
      <c r="L714" s="42" t="s">
        <v>969</v>
      </c>
    </row>
    <row r="715" spans="1:12" x14ac:dyDescent="0.4">
      <c r="A715" s="78">
        <v>7055219</v>
      </c>
      <c r="B715" s="41" t="s">
        <v>961</v>
      </c>
      <c r="C715" s="41" t="s">
        <v>12</v>
      </c>
      <c r="D715" s="41" t="s">
        <v>117</v>
      </c>
      <c r="E715" s="80" t="s">
        <v>1676</v>
      </c>
      <c r="F715" s="65" t="s">
        <v>29</v>
      </c>
      <c r="G715" s="79" t="s">
        <v>2922</v>
      </c>
      <c r="H715" s="41" t="s">
        <v>105</v>
      </c>
      <c r="I715" s="41" t="s">
        <v>85</v>
      </c>
      <c r="J715" s="41" t="s">
        <v>84</v>
      </c>
      <c r="K715" s="42" t="s">
        <v>116</v>
      </c>
      <c r="L715" s="42" t="s">
        <v>969</v>
      </c>
    </row>
    <row r="716" spans="1:12" x14ac:dyDescent="0.4">
      <c r="A716" s="78">
        <v>7055159</v>
      </c>
      <c r="B716" s="41" t="s">
        <v>961</v>
      </c>
      <c r="C716" s="41" t="s">
        <v>12</v>
      </c>
      <c r="D716" s="41" t="s">
        <v>117</v>
      </c>
      <c r="E716" s="80" t="s">
        <v>1677</v>
      </c>
      <c r="F716" s="65" t="s">
        <v>29</v>
      </c>
      <c r="G716" s="79" t="s">
        <v>2923</v>
      </c>
      <c r="H716" s="41" t="s">
        <v>105</v>
      </c>
      <c r="I716" s="41" t="s">
        <v>85</v>
      </c>
      <c r="J716" s="41" t="s">
        <v>84</v>
      </c>
      <c r="K716" s="42" t="s">
        <v>116</v>
      </c>
      <c r="L716" s="42" t="s">
        <v>969</v>
      </c>
    </row>
    <row r="717" spans="1:12" x14ac:dyDescent="0.4">
      <c r="A717" s="78">
        <v>7055160</v>
      </c>
      <c r="B717" s="41" t="s">
        <v>961</v>
      </c>
      <c r="C717" s="41" t="s">
        <v>12</v>
      </c>
      <c r="D717" s="41" t="s">
        <v>117</v>
      </c>
      <c r="E717" s="80" t="s">
        <v>1678</v>
      </c>
      <c r="F717" s="65" t="s">
        <v>29</v>
      </c>
      <c r="G717" s="79" t="s">
        <v>2924</v>
      </c>
      <c r="H717" s="41" t="s">
        <v>105</v>
      </c>
      <c r="I717" s="41" t="s">
        <v>85</v>
      </c>
      <c r="J717" s="41" t="s">
        <v>84</v>
      </c>
      <c r="K717" s="42" t="s">
        <v>116</v>
      </c>
      <c r="L717" s="42" t="s">
        <v>969</v>
      </c>
    </row>
    <row r="718" spans="1:12" x14ac:dyDescent="0.4">
      <c r="A718" s="78">
        <v>7055161</v>
      </c>
      <c r="B718" s="41" t="s">
        <v>961</v>
      </c>
      <c r="C718" s="41" t="s">
        <v>12</v>
      </c>
      <c r="D718" s="41" t="s">
        <v>117</v>
      </c>
      <c r="E718" s="80" t="s">
        <v>1679</v>
      </c>
      <c r="F718" s="65" t="s">
        <v>29</v>
      </c>
      <c r="G718" s="79" t="s">
        <v>2925</v>
      </c>
      <c r="H718" s="41" t="s">
        <v>105</v>
      </c>
      <c r="I718" s="41" t="s">
        <v>85</v>
      </c>
      <c r="J718" s="41" t="s">
        <v>84</v>
      </c>
      <c r="K718" s="42" t="s">
        <v>116</v>
      </c>
      <c r="L718" s="42" t="s">
        <v>969</v>
      </c>
    </row>
    <row r="719" spans="1:12" x14ac:dyDescent="0.4">
      <c r="A719" s="78">
        <v>7055151</v>
      </c>
      <c r="B719" s="41" t="s">
        <v>961</v>
      </c>
      <c r="C719" s="41" t="s">
        <v>12</v>
      </c>
      <c r="D719" s="41" t="s">
        <v>117</v>
      </c>
      <c r="E719" s="80" t="s">
        <v>1680</v>
      </c>
      <c r="F719" s="65" t="s">
        <v>29</v>
      </c>
      <c r="G719" s="79" t="s">
        <v>2926</v>
      </c>
      <c r="H719" s="41" t="s">
        <v>105</v>
      </c>
      <c r="I719" s="41" t="s">
        <v>85</v>
      </c>
      <c r="J719" s="41" t="s">
        <v>84</v>
      </c>
      <c r="K719" s="42" t="s">
        <v>116</v>
      </c>
      <c r="L719" s="42" t="s">
        <v>969</v>
      </c>
    </row>
    <row r="720" spans="1:12" x14ac:dyDescent="0.4">
      <c r="A720" s="78">
        <v>7055152</v>
      </c>
      <c r="B720" s="41" t="s">
        <v>961</v>
      </c>
      <c r="C720" s="41" t="s">
        <v>12</v>
      </c>
      <c r="D720" s="41" t="s">
        <v>117</v>
      </c>
      <c r="E720" s="80" t="s">
        <v>1681</v>
      </c>
      <c r="F720" s="65" t="s">
        <v>29</v>
      </c>
      <c r="G720" s="79" t="s">
        <v>2927</v>
      </c>
      <c r="H720" s="41" t="s">
        <v>105</v>
      </c>
      <c r="I720" s="41" t="s">
        <v>85</v>
      </c>
      <c r="J720" s="41" t="s">
        <v>84</v>
      </c>
      <c r="K720" s="42" t="s">
        <v>116</v>
      </c>
      <c r="L720" s="42" t="s">
        <v>969</v>
      </c>
    </row>
    <row r="721" spans="1:12" x14ac:dyDescent="0.4">
      <c r="A721" s="78">
        <v>7055153</v>
      </c>
      <c r="B721" s="41" t="s">
        <v>961</v>
      </c>
      <c r="C721" s="41" t="s">
        <v>12</v>
      </c>
      <c r="D721" s="41" t="s">
        <v>117</v>
      </c>
      <c r="E721" s="80" t="s">
        <v>1682</v>
      </c>
      <c r="F721" s="65" t="s">
        <v>29</v>
      </c>
      <c r="G721" s="79" t="s">
        <v>2928</v>
      </c>
      <c r="H721" s="41" t="s">
        <v>105</v>
      </c>
      <c r="I721" s="41" t="s">
        <v>85</v>
      </c>
      <c r="J721" s="41" t="s">
        <v>84</v>
      </c>
      <c r="K721" s="42" t="s">
        <v>116</v>
      </c>
      <c r="L721" s="42" t="s">
        <v>969</v>
      </c>
    </row>
    <row r="722" spans="1:12" x14ac:dyDescent="0.4">
      <c r="A722" s="78">
        <v>7055156</v>
      </c>
      <c r="B722" s="41" t="s">
        <v>961</v>
      </c>
      <c r="C722" s="41" t="s">
        <v>12</v>
      </c>
      <c r="D722" s="41" t="s">
        <v>117</v>
      </c>
      <c r="E722" s="80" t="s">
        <v>1683</v>
      </c>
      <c r="F722" s="65" t="s">
        <v>29</v>
      </c>
      <c r="G722" s="79" t="s">
        <v>2929</v>
      </c>
      <c r="H722" s="41" t="s">
        <v>105</v>
      </c>
      <c r="I722" s="41" t="s">
        <v>85</v>
      </c>
      <c r="J722" s="41" t="s">
        <v>84</v>
      </c>
      <c r="K722" s="42" t="s">
        <v>116</v>
      </c>
      <c r="L722" s="42" t="s">
        <v>969</v>
      </c>
    </row>
    <row r="723" spans="1:12" x14ac:dyDescent="0.4">
      <c r="A723" s="78">
        <v>7055154</v>
      </c>
      <c r="B723" s="41" t="s">
        <v>961</v>
      </c>
      <c r="C723" s="41" t="s">
        <v>12</v>
      </c>
      <c r="D723" s="41" t="s">
        <v>117</v>
      </c>
      <c r="E723" s="80" t="s">
        <v>1684</v>
      </c>
      <c r="F723" s="65" t="s">
        <v>29</v>
      </c>
      <c r="G723" s="79" t="s">
        <v>2930</v>
      </c>
      <c r="H723" s="41" t="s">
        <v>105</v>
      </c>
      <c r="I723" s="41" t="s">
        <v>85</v>
      </c>
      <c r="J723" s="41" t="s">
        <v>84</v>
      </c>
      <c r="K723" s="42" t="s">
        <v>116</v>
      </c>
      <c r="L723" s="42" t="s">
        <v>969</v>
      </c>
    </row>
    <row r="724" spans="1:12" x14ac:dyDescent="0.4">
      <c r="A724" s="78">
        <v>7055065</v>
      </c>
      <c r="B724" s="41" t="s">
        <v>961</v>
      </c>
      <c r="C724" s="41" t="s">
        <v>12</v>
      </c>
      <c r="D724" s="41" t="s">
        <v>117</v>
      </c>
      <c r="E724" s="80" t="s">
        <v>1393</v>
      </c>
      <c r="F724" s="65" t="s">
        <v>31</v>
      </c>
      <c r="G724" s="79" t="s">
        <v>2931</v>
      </c>
      <c r="H724" s="41" t="s">
        <v>105</v>
      </c>
      <c r="I724" s="41" t="s">
        <v>85</v>
      </c>
      <c r="J724" s="41" t="s">
        <v>84</v>
      </c>
      <c r="K724" s="42" t="s">
        <v>116</v>
      </c>
      <c r="L724" s="42" t="s">
        <v>969</v>
      </c>
    </row>
    <row r="725" spans="1:12" x14ac:dyDescent="0.4">
      <c r="A725" s="78">
        <v>7055064</v>
      </c>
      <c r="B725" s="41" t="s">
        <v>961</v>
      </c>
      <c r="C725" s="41" t="s">
        <v>12</v>
      </c>
      <c r="D725" s="41" t="s">
        <v>117</v>
      </c>
      <c r="E725" s="80" t="s">
        <v>1394</v>
      </c>
      <c r="F725" s="65" t="s">
        <v>31</v>
      </c>
      <c r="G725" s="79" t="s">
        <v>2932</v>
      </c>
      <c r="H725" s="41" t="s">
        <v>105</v>
      </c>
      <c r="I725" s="41" t="s">
        <v>85</v>
      </c>
      <c r="J725" s="41" t="s">
        <v>84</v>
      </c>
      <c r="K725" s="42" t="s">
        <v>116</v>
      </c>
      <c r="L725" s="42" t="s">
        <v>969</v>
      </c>
    </row>
    <row r="726" spans="1:12" x14ac:dyDescent="0.4">
      <c r="A726" s="78">
        <v>7055099</v>
      </c>
      <c r="B726" s="41" t="s">
        <v>961</v>
      </c>
      <c r="C726" s="41" t="s">
        <v>12</v>
      </c>
      <c r="D726" s="41" t="s">
        <v>117</v>
      </c>
      <c r="E726" s="80" t="s">
        <v>1630</v>
      </c>
      <c r="F726" s="65" t="s">
        <v>31</v>
      </c>
      <c r="G726" s="79" t="s">
        <v>2933</v>
      </c>
      <c r="H726" s="41" t="s">
        <v>105</v>
      </c>
      <c r="I726" s="41" t="s">
        <v>85</v>
      </c>
      <c r="J726" s="41" t="s">
        <v>84</v>
      </c>
      <c r="K726" s="42" t="s">
        <v>116</v>
      </c>
      <c r="L726" s="42" t="s">
        <v>969</v>
      </c>
    </row>
    <row r="727" spans="1:12" x14ac:dyDescent="0.4">
      <c r="A727" s="78">
        <v>7055100</v>
      </c>
      <c r="B727" s="41" t="s">
        <v>961</v>
      </c>
      <c r="C727" s="41" t="s">
        <v>12</v>
      </c>
      <c r="D727" s="41" t="s">
        <v>117</v>
      </c>
      <c r="E727" s="80" t="s">
        <v>1631</v>
      </c>
      <c r="F727" s="65" t="s">
        <v>31</v>
      </c>
      <c r="G727" s="79" t="s">
        <v>2934</v>
      </c>
      <c r="H727" s="41" t="s">
        <v>105</v>
      </c>
      <c r="I727" s="41" t="s">
        <v>85</v>
      </c>
      <c r="J727" s="41" t="s">
        <v>84</v>
      </c>
      <c r="K727" s="42" t="s">
        <v>116</v>
      </c>
      <c r="L727" s="42" t="s">
        <v>969</v>
      </c>
    </row>
    <row r="728" spans="1:12" x14ac:dyDescent="0.4">
      <c r="A728" s="78">
        <v>7055101</v>
      </c>
      <c r="B728" s="41" t="s">
        <v>961</v>
      </c>
      <c r="C728" s="41" t="s">
        <v>12</v>
      </c>
      <c r="D728" s="41" t="s">
        <v>117</v>
      </c>
      <c r="E728" s="80" t="s">
        <v>1685</v>
      </c>
      <c r="F728" s="65" t="s">
        <v>31</v>
      </c>
      <c r="G728" s="79" t="s">
        <v>2935</v>
      </c>
      <c r="H728" s="41" t="s">
        <v>105</v>
      </c>
      <c r="I728" s="41" t="s">
        <v>85</v>
      </c>
      <c r="J728" s="41" t="s">
        <v>84</v>
      </c>
      <c r="K728" s="42" t="s">
        <v>116</v>
      </c>
      <c r="L728" s="42" t="s">
        <v>969</v>
      </c>
    </row>
    <row r="729" spans="1:12" x14ac:dyDescent="0.4">
      <c r="A729" s="78">
        <v>7055102</v>
      </c>
      <c r="B729" s="41" t="s">
        <v>961</v>
      </c>
      <c r="C729" s="41" t="s">
        <v>12</v>
      </c>
      <c r="D729" s="41" t="s">
        <v>117</v>
      </c>
      <c r="E729" s="80" t="s">
        <v>1686</v>
      </c>
      <c r="F729" s="65" t="s">
        <v>31</v>
      </c>
      <c r="G729" s="79" t="s">
        <v>2936</v>
      </c>
      <c r="H729" s="41" t="s">
        <v>105</v>
      </c>
      <c r="I729" s="41" t="s">
        <v>85</v>
      </c>
      <c r="J729" s="41" t="s">
        <v>84</v>
      </c>
      <c r="K729" s="42" t="s">
        <v>116</v>
      </c>
      <c r="L729" s="42" t="s">
        <v>969</v>
      </c>
    </row>
    <row r="730" spans="1:12" x14ac:dyDescent="0.4">
      <c r="A730" s="78">
        <v>7055220</v>
      </c>
      <c r="B730" s="41" t="s">
        <v>961</v>
      </c>
      <c r="C730" s="41" t="s">
        <v>12</v>
      </c>
      <c r="D730" s="41" t="s">
        <v>117</v>
      </c>
      <c r="E730" s="80" t="s">
        <v>1687</v>
      </c>
      <c r="F730" s="65" t="s">
        <v>31</v>
      </c>
      <c r="G730" s="79" t="s">
        <v>2937</v>
      </c>
      <c r="H730" s="41" t="s">
        <v>105</v>
      </c>
      <c r="I730" s="41" t="s">
        <v>85</v>
      </c>
      <c r="J730" s="41" t="s">
        <v>84</v>
      </c>
      <c r="K730" s="42" t="s">
        <v>116</v>
      </c>
      <c r="L730" s="42" t="s">
        <v>969</v>
      </c>
    </row>
    <row r="731" spans="1:12" x14ac:dyDescent="0.4">
      <c r="A731" s="78">
        <v>7055218</v>
      </c>
      <c r="B731" s="41" t="s">
        <v>961</v>
      </c>
      <c r="C731" s="41" t="s">
        <v>12</v>
      </c>
      <c r="D731" s="41" t="s">
        <v>117</v>
      </c>
      <c r="E731" s="80" t="s">
        <v>1688</v>
      </c>
      <c r="F731" s="65" t="s">
        <v>31</v>
      </c>
      <c r="G731" s="79" t="s">
        <v>2938</v>
      </c>
      <c r="H731" s="41" t="s">
        <v>105</v>
      </c>
      <c r="I731" s="41" t="s">
        <v>85</v>
      </c>
      <c r="J731" s="41" t="s">
        <v>84</v>
      </c>
      <c r="K731" s="42" t="s">
        <v>116</v>
      </c>
      <c r="L731" s="42" t="s">
        <v>969</v>
      </c>
    </row>
    <row r="732" spans="1:12" x14ac:dyDescent="0.4">
      <c r="A732" s="78">
        <v>7055112</v>
      </c>
      <c r="B732" s="41" t="s">
        <v>961</v>
      </c>
      <c r="C732" s="41" t="s">
        <v>12</v>
      </c>
      <c r="D732" s="41" t="s">
        <v>117</v>
      </c>
      <c r="E732" s="80" t="s">
        <v>1689</v>
      </c>
      <c r="F732" s="65" t="s">
        <v>31</v>
      </c>
      <c r="G732" s="79" t="s">
        <v>2939</v>
      </c>
      <c r="H732" s="41" t="s">
        <v>105</v>
      </c>
      <c r="I732" s="41" t="s">
        <v>85</v>
      </c>
      <c r="J732" s="41" t="s">
        <v>84</v>
      </c>
      <c r="K732" s="42" t="s">
        <v>116</v>
      </c>
      <c r="L732" s="42" t="s">
        <v>969</v>
      </c>
    </row>
    <row r="733" spans="1:12" x14ac:dyDescent="0.4">
      <c r="A733" s="78">
        <v>7055113</v>
      </c>
      <c r="B733" s="41" t="s">
        <v>961</v>
      </c>
      <c r="C733" s="41" t="s">
        <v>12</v>
      </c>
      <c r="D733" s="41" t="s">
        <v>117</v>
      </c>
      <c r="E733" s="80" t="s">
        <v>1690</v>
      </c>
      <c r="F733" s="65" t="s">
        <v>31</v>
      </c>
      <c r="G733" s="79" t="s">
        <v>2940</v>
      </c>
      <c r="H733" s="41" t="s">
        <v>105</v>
      </c>
      <c r="I733" s="41" t="s">
        <v>85</v>
      </c>
      <c r="J733" s="41" t="s">
        <v>84</v>
      </c>
      <c r="K733" s="42" t="s">
        <v>116</v>
      </c>
      <c r="L733" s="42" t="s">
        <v>969</v>
      </c>
    </row>
    <row r="734" spans="1:12" x14ac:dyDescent="0.4">
      <c r="A734" s="78">
        <v>7055114</v>
      </c>
      <c r="B734" s="41" t="s">
        <v>961</v>
      </c>
      <c r="C734" s="41" t="s">
        <v>12</v>
      </c>
      <c r="D734" s="41" t="s">
        <v>117</v>
      </c>
      <c r="E734" s="80" t="s">
        <v>1691</v>
      </c>
      <c r="F734" s="65" t="s">
        <v>31</v>
      </c>
      <c r="G734" s="79" t="s">
        <v>2941</v>
      </c>
      <c r="H734" s="41" t="s">
        <v>105</v>
      </c>
      <c r="I734" s="41" t="s">
        <v>85</v>
      </c>
      <c r="J734" s="41" t="s">
        <v>84</v>
      </c>
      <c r="K734" s="42" t="s">
        <v>116</v>
      </c>
      <c r="L734" s="42" t="s">
        <v>969</v>
      </c>
    </row>
    <row r="735" spans="1:12" x14ac:dyDescent="0.4">
      <c r="A735" s="78">
        <v>7055358</v>
      </c>
      <c r="B735" s="41" t="s">
        <v>961</v>
      </c>
      <c r="C735" s="41" t="s">
        <v>12</v>
      </c>
      <c r="D735" s="41" t="s">
        <v>117</v>
      </c>
      <c r="E735" s="80" t="s">
        <v>1897</v>
      </c>
      <c r="F735" s="65" t="s">
        <v>31</v>
      </c>
      <c r="G735" s="79" t="s">
        <v>2942</v>
      </c>
      <c r="H735" s="41" t="s">
        <v>105</v>
      </c>
      <c r="I735" s="41" t="s">
        <v>85</v>
      </c>
      <c r="J735" s="41" t="s">
        <v>84</v>
      </c>
      <c r="K735" s="42" t="s">
        <v>116</v>
      </c>
      <c r="L735" s="42" t="s">
        <v>969</v>
      </c>
    </row>
    <row r="736" spans="1:12" x14ac:dyDescent="0.4">
      <c r="A736" s="78">
        <v>7055247</v>
      </c>
      <c r="B736" s="41" t="s">
        <v>961</v>
      </c>
      <c r="C736" s="41" t="s">
        <v>12</v>
      </c>
      <c r="D736" s="41" t="s">
        <v>117</v>
      </c>
      <c r="E736" s="80" t="s">
        <v>1842</v>
      </c>
      <c r="F736" s="65" t="s">
        <v>31</v>
      </c>
      <c r="G736" s="79" t="s">
        <v>2943</v>
      </c>
      <c r="H736" s="41" t="s">
        <v>105</v>
      </c>
      <c r="I736" s="41" t="s">
        <v>85</v>
      </c>
      <c r="J736" s="41" t="s">
        <v>84</v>
      </c>
      <c r="K736" s="42" t="s">
        <v>116</v>
      </c>
      <c r="L736" s="42" t="s">
        <v>969</v>
      </c>
    </row>
    <row r="737" spans="1:12" x14ac:dyDescent="0.4">
      <c r="A737" s="78">
        <v>7055359</v>
      </c>
      <c r="B737" s="41" t="s">
        <v>961</v>
      </c>
      <c r="C737" s="41" t="s">
        <v>12</v>
      </c>
      <c r="D737" s="41" t="s">
        <v>117</v>
      </c>
      <c r="E737" s="80" t="s">
        <v>1898</v>
      </c>
      <c r="F737" s="65" t="s">
        <v>31</v>
      </c>
      <c r="G737" s="79" t="s">
        <v>2944</v>
      </c>
      <c r="H737" s="41" t="s">
        <v>105</v>
      </c>
      <c r="I737" s="41" t="s">
        <v>85</v>
      </c>
      <c r="J737" s="41" t="s">
        <v>84</v>
      </c>
      <c r="K737" s="42" t="s">
        <v>116</v>
      </c>
      <c r="L737" s="42" t="s">
        <v>969</v>
      </c>
    </row>
    <row r="738" spans="1:12" x14ac:dyDescent="0.4">
      <c r="A738" s="78">
        <v>7055155</v>
      </c>
      <c r="B738" s="41" t="s">
        <v>961</v>
      </c>
      <c r="C738" s="41" t="s">
        <v>12</v>
      </c>
      <c r="D738" s="41" t="s">
        <v>117</v>
      </c>
      <c r="E738" s="80" t="s">
        <v>1692</v>
      </c>
      <c r="F738" s="65" t="s">
        <v>31</v>
      </c>
      <c r="G738" s="79" t="s">
        <v>2945</v>
      </c>
      <c r="H738" s="41" t="s">
        <v>105</v>
      </c>
      <c r="I738" s="41" t="s">
        <v>85</v>
      </c>
      <c r="J738" s="41" t="s">
        <v>84</v>
      </c>
      <c r="K738" s="42" t="s">
        <v>116</v>
      </c>
      <c r="L738" s="42" t="s">
        <v>969</v>
      </c>
    </row>
    <row r="739" spans="1:12" x14ac:dyDescent="0.4">
      <c r="A739" s="78">
        <v>7055149</v>
      </c>
      <c r="B739" s="41" t="s">
        <v>961</v>
      </c>
      <c r="C739" s="41" t="s">
        <v>12</v>
      </c>
      <c r="D739" s="41" t="s">
        <v>117</v>
      </c>
      <c r="E739" s="80" t="s">
        <v>1601</v>
      </c>
      <c r="F739" s="65" t="s">
        <v>36</v>
      </c>
      <c r="G739" s="79" t="s">
        <v>2429</v>
      </c>
      <c r="H739" s="41" t="s">
        <v>105</v>
      </c>
      <c r="I739" s="41" t="s">
        <v>85</v>
      </c>
      <c r="J739" s="41" t="s">
        <v>84</v>
      </c>
      <c r="K739" s="42" t="s">
        <v>116</v>
      </c>
      <c r="L739" s="42" t="s">
        <v>969</v>
      </c>
    </row>
    <row r="740" spans="1:12" x14ac:dyDescent="0.4">
      <c r="A740" s="78">
        <v>7054990</v>
      </c>
      <c r="B740" s="41" t="s">
        <v>961</v>
      </c>
      <c r="C740" s="41" t="s">
        <v>12</v>
      </c>
      <c r="D740" s="41" t="s">
        <v>117</v>
      </c>
      <c r="E740" s="80" t="s">
        <v>1493</v>
      </c>
      <c r="F740" s="65" t="s">
        <v>31</v>
      </c>
      <c r="G740" s="79" t="s">
        <v>2946</v>
      </c>
      <c r="H740" s="41" t="s">
        <v>86</v>
      </c>
      <c r="I740" s="41" t="s">
        <v>83</v>
      </c>
      <c r="J740" s="41" t="s">
        <v>82</v>
      </c>
      <c r="K740" s="42" t="s">
        <v>116</v>
      </c>
      <c r="L740" s="42" t="s">
        <v>969</v>
      </c>
    </row>
    <row r="741" spans="1:12" x14ac:dyDescent="0.4">
      <c r="A741" s="78">
        <v>7055002</v>
      </c>
      <c r="B741" s="41" t="s">
        <v>961</v>
      </c>
      <c r="C741" s="41" t="s">
        <v>12</v>
      </c>
      <c r="D741" s="41" t="s">
        <v>117</v>
      </c>
      <c r="E741" s="80" t="s">
        <v>1503</v>
      </c>
      <c r="F741" s="65" t="s">
        <v>31</v>
      </c>
      <c r="G741" s="79" t="s">
        <v>2947</v>
      </c>
      <c r="H741" s="41" t="s">
        <v>86</v>
      </c>
      <c r="I741" s="41" t="s">
        <v>83</v>
      </c>
      <c r="J741" s="41" t="s">
        <v>82</v>
      </c>
      <c r="K741" s="42" t="s">
        <v>116</v>
      </c>
      <c r="L741" s="42" t="s">
        <v>969</v>
      </c>
    </row>
    <row r="742" spans="1:12" x14ac:dyDescent="0.4">
      <c r="A742" s="78">
        <v>7055001</v>
      </c>
      <c r="B742" s="41" t="s">
        <v>961</v>
      </c>
      <c r="C742" s="41" t="s">
        <v>12</v>
      </c>
      <c r="D742" s="41" t="s">
        <v>117</v>
      </c>
      <c r="E742" s="80" t="s">
        <v>1504</v>
      </c>
      <c r="F742" s="65" t="s">
        <v>31</v>
      </c>
      <c r="G742" s="79" t="s">
        <v>2948</v>
      </c>
      <c r="H742" s="41" t="s">
        <v>86</v>
      </c>
      <c r="I742" s="41" t="s">
        <v>83</v>
      </c>
      <c r="J742" s="41" t="s">
        <v>82</v>
      </c>
      <c r="K742" s="42" t="s">
        <v>116</v>
      </c>
      <c r="L742" s="42" t="s">
        <v>969</v>
      </c>
    </row>
    <row r="743" spans="1:12" x14ac:dyDescent="0.4">
      <c r="A743" s="78">
        <v>7055003</v>
      </c>
      <c r="B743" s="41" t="s">
        <v>961</v>
      </c>
      <c r="C743" s="41" t="s">
        <v>12</v>
      </c>
      <c r="D743" s="41" t="s">
        <v>117</v>
      </c>
      <c r="E743" s="80" t="s">
        <v>1512</v>
      </c>
      <c r="F743" s="65" t="s">
        <v>31</v>
      </c>
      <c r="G743" s="79" t="s">
        <v>2949</v>
      </c>
      <c r="H743" s="41" t="s">
        <v>86</v>
      </c>
      <c r="I743" s="41" t="s">
        <v>83</v>
      </c>
      <c r="J743" s="41" t="s">
        <v>82</v>
      </c>
      <c r="K743" s="42" t="s">
        <v>116</v>
      </c>
      <c r="L743" s="42" t="s">
        <v>969</v>
      </c>
    </row>
    <row r="744" spans="1:12" x14ac:dyDescent="0.4">
      <c r="A744" s="78">
        <v>7055017</v>
      </c>
      <c r="B744" s="41" t="s">
        <v>961</v>
      </c>
      <c r="C744" s="41" t="s">
        <v>12</v>
      </c>
      <c r="D744" s="41" t="s">
        <v>117</v>
      </c>
      <c r="E744" s="80" t="s">
        <v>1527</v>
      </c>
      <c r="F744" s="65" t="s">
        <v>29</v>
      </c>
      <c r="G744" s="79" t="s">
        <v>2950</v>
      </c>
      <c r="H744" s="41" t="s">
        <v>86</v>
      </c>
      <c r="I744" s="41" t="s">
        <v>83</v>
      </c>
      <c r="J744" s="41" t="s">
        <v>82</v>
      </c>
      <c r="K744" s="42" t="s">
        <v>116</v>
      </c>
      <c r="L744" s="42" t="s">
        <v>969</v>
      </c>
    </row>
    <row r="745" spans="1:12" x14ac:dyDescent="0.4">
      <c r="A745" s="78">
        <v>7055016</v>
      </c>
      <c r="B745" s="41" t="s">
        <v>961</v>
      </c>
      <c r="C745" s="41" t="s">
        <v>12</v>
      </c>
      <c r="D745" s="41" t="s">
        <v>117</v>
      </c>
      <c r="E745" s="80" t="s">
        <v>1528</v>
      </c>
      <c r="F745" s="65" t="s">
        <v>29</v>
      </c>
      <c r="G745" s="79" t="s">
        <v>2951</v>
      </c>
      <c r="H745" s="41" t="s">
        <v>86</v>
      </c>
      <c r="I745" s="41" t="s">
        <v>83</v>
      </c>
      <c r="J745" s="41" t="s">
        <v>82</v>
      </c>
      <c r="K745" s="42" t="s">
        <v>116</v>
      </c>
      <c r="L745" s="42" t="s">
        <v>969</v>
      </c>
    </row>
    <row r="746" spans="1:12" x14ac:dyDescent="0.4">
      <c r="A746" s="78">
        <v>7055021</v>
      </c>
      <c r="B746" s="41" t="s">
        <v>961</v>
      </c>
      <c r="C746" s="41" t="s">
        <v>12</v>
      </c>
      <c r="D746" s="41" t="s">
        <v>117</v>
      </c>
      <c r="E746" s="80" t="s">
        <v>1529</v>
      </c>
      <c r="F746" s="65" t="s">
        <v>29</v>
      </c>
      <c r="G746" s="79" t="s">
        <v>2952</v>
      </c>
      <c r="H746" s="41" t="s">
        <v>86</v>
      </c>
      <c r="I746" s="41" t="s">
        <v>83</v>
      </c>
      <c r="J746" s="41" t="s">
        <v>82</v>
      </c>
      <c r="K746" s="42" t="s">
        <v>116</v>
      </c>
      <c r="L746" s="42" t="s">
        <v>969</v>
      </c>
    </row>
    <row r="747" spans="1:12" x14ac:dyDescent="0.4">
      <c r="A747" s="78">
        <v>7055024</v>
      </c>
      <c r="B747" s="41" t="s">
        <v>961</v>
      </c>
      <c r="C747" s="41" t="s">
        <v>12</v>
      </c>
      <c r="D747" s="41" t="s">
        <v>117</v>
      </c>
      <c r="E747" s="80" t="s">
        <v>1416</v>
      </c>
      <c r="F747" s="65" t="s">
        <v>29</v>
      </c>
      <c r="G747" s="79" t="s">
        <v>2953</v>
      </c>
      <c r="H747" s="41" t="s">
        <v>86</v>
      </c>
      <c r="I747" s="41" t="s">
        <v>83</v>
      </c>
      <c r="J747" s="41" t="s">
        <v>82</v>
      </c>
      <c r="K747" s="42" t="s">
        <v>116</v>
      </c>
      <c r="L747" s="42" t="s">
        <v>969</v>
      </c>
    </row>
    <row r="748" spans="1:12" x14ac:dyDescent="0.4">
      <c r="A748" s="78">
        <v>7055023</v>
      </c>
      <c r="B748" s="41" t="s">
        <v>961</v>
      </c>
      <c r="C748" s="41" t="s">
        <v>12</v>
      </c>
      <c r="D748" s="41" t="s">
        <v>117</v>
      </c>
      <c r="E748" s="80" t="s">
        <v>1417</v>
      </c>
      <c r="F748" s="65" t="s">
        <v>29</v>
      </c>
      <c r="G748" s="79" t="s">
        <v>2954</v>
      </c>
      <c r="H748" s="41" t="s">
        <v>86</v>
      </c>
      <c r="I748" s="41" t="s">
        <v>83</v>
      </c>
      <c r="J748" s="41" t="s">
        <v>82</v>
      </c>
      <c r="K748" s="42" t="s">
        <v>116</v>
      </c>
      <c r="L748" s="42" t="s">
        <v>969</v>
      </c>
    </row>
    <row r="749" spans="1:12" ht="29.15" x14ac:dyDescent="0.4">
      <c r="A749" s="78">
        <v>7055465</v>
      </c>
      <c r="B749" s="41" t="s">
        <v>961</v>
      </c>
      <c r="C749" s="41" t="s">
        <v>12</v>
      </c>
      <c r="D749" s="41" t="s">
        <v>2308</v>
      </c>
      <c r="E749" s="80" t="s">
        <v>2233</v>
      </c>
      <c r="F749" s="65" t="s">
        <v>23</v>
      </c>
      <c r="G749" s="79" t="s">
        <v>3291</v>
      </c>
      <c r="H749" s="41" t="s">
        <v>100</v>
      </c>
      <c r="I749" s="41" t="s">
        <v>89</v>
      </c>
      <c r="J749" s="41" t="s">
        <v>1373</v>
      </c>
      <c r="K749" s="42" t="s">
        <v>2023</v>
      </c>
      <c r="L749" s="42" t="s">
        <v>969</v>
      </c>
    </row>
    <row r="750" spans="1:12" ht="29.15" x14ac:dyDescent="0.4">
      <c r="A750" s="78">
        <v>7055705</v>
      </c>
      <c r="B750" s="41" t="s">
        <v>961</v>
      </c>
      <c r="C750" s="41" t="s">
        <v>12</v>
      </c>
      <c r="D750" s="41" t="s">
        <v>2308</v>
      </c>
      <c r="E750" s="80" t="s">
        <v>4139</v>
      </c>
      <c r="F750" s="65" t="s">
        <v>23</v>
      </c>
      <c r="G750" s="79" t="s">
        <v>5150</v>
      </c>
      <c r="H750" s="41" t="s">
        <v>133</v>
      </c>
      <c r="I750" s="41" t="s">
        <v>89</v>
      </c>
      <c r="J750" s="41" t="s">
        <v>1373</v>
      </c>
      <c r="K750" s="42" t="s">
        <v>2023</v>
      </c>
      <c r="L750" s="42" t="s">
        <v>969</v>
      </c>
    </row>
    <row r="751" spans="1:12" ht="29.15" x14ac:dyDescent="0.4">
      <c r="A751" s="78">
        <v>7056265</v>
      </c>
      <c r="B751" s="41" t="s">
        <v>961</v>
      </c>
      <c r="C751" s="41" t="s">
        <v>12</v>
      </c>
      <c r="D751" s="41" t="s">
        <v>2308</v>
      </c>
      <c r="E751" s="80" t="s">
        <v>3393</v>
      </c>
      <c r="F751" s="65" t="s">
        <v>23</v>
      </c>
      <c r="G751" s="79" t="s">
        <v>3394</v>
      </c>
      <c r="H751" s="41" t="s">
        <v>134</v>
      </c>
      <c r="I751" s="41" t="s">
        <v>89</v>
      </c>
      <c r="J751" s="41" t="s">
        <v>145</v>
      </c>
      <c r="K751" s="42" t="s">
        <v>2023</v>
      </c>
      <c r="L751" s="42" t="s">
        <v>969</v>
      </c>
    </row>
    <row r="752" spans="1:12" ht="29.15" x14ac:dyDescent="0.4">
      <c r="A752" s="78">
        <v>7055917</v>
      </c>
      <c r="B752" s="41" t="s">
        <v>961</v>
      </c>
      <c r="C752" s="41" t="s">
        <v>12</v>
      </c>
      <c r="D752" s="41" t="s">
        <v>2308</v>
      </c>
      <c r="E752" s="80" t="s">
        <v>4140</v>
      </c>
      <c r="F752" s="65" t="s">
        <v>23</v>
      </c>
      <c r="G752" s="79" t="s">
        <v>5151</v>
      </c>
      <c r="H752" s="41" t="s">
        <v>131</v>
      </c>
      <c r="I752" s="41" t="s">
        <v>135</v>
      </c>
      <c r="J752" s="41" t="s">
        <v>1373</v>
      </c>
      <c r="K752" s="42" t="s">
        <v>2023</v>
      </c>
      <c r="L752" s="42" t="s">
        <v>969</v>
      </c>
    </row>
    <row r="753" spans="1:12" x14ac:dyDescent="0.4">
      <c r="A753" s="78">
        <v>7055963</v>
      </c>
      <c r="B753" s="41" t="s">
        <v>961</v>
      </c>
      <c r="C753" s="41" t="s">
        <v>12</v>
      </c>
      <c r="D753" s="41" t="s">
        <v>1959</v>
      </c>
      <c r="E753" s="80" t="s">
        <v>1960</v>
      </c>
      <c r="F753" s="65" t="s">
        <v>23</v>
      </c>
      <c r="G753" s="79" t="s">
        <v>5152</v>
      </c>
      <c r="H753" s="41" t="s">
        <v>103</v>
      </c>
      <c r="I753" s="41" t="s">
        <v>85</v>
      </c>
      <c r="J753" s="41" t="s">
        <v>82</v>
      </c>
      <c r="K753" s="42" t="s">
        <v>979</v>
      </c>
      <c r="L753" s="42" t="s">
        <v>969</v>
      </c>
    </row>
    <row r="754" spans="1:12" x14ac:dyDescent="0.4">
      <c r="A754" s="78">
        <v>7055764</v>
      </c>
      <c r="B754" s="41" t="s">
        <v>961</v>
      </c>
      <c r="C754" s="41" t="s">
        <v>17</v>
      </c>
      <c r="D754" s="41" t="s">
        <v>108</v>
      </c>
      <c r="E754" s="80" t="s">
        <v>4143</v>
      </c>
      <c r="F754" s="65" t="s">
        <v>23</v>
      </c>
      <c r="G754" s="79" t="s">
        <v>4144</v>
      </c>
      <c r="H754" s="41" t="s">
        <v>147</v>
      </c>
      <c r="I754" s="41" t="s">
        <v>83</v>
      </c>
      <c r="J754" s="41" t="s">
        <v>82</v>
      </c>
      <c r="K754" s="42" t="s">
        <v>116</v>
      </c>
      <c r="L754" s="42" t="s">
        <v>969</v>
      </c>
    </row>
    <row r="755" spans="1:12" x14ac:dyDescent="0.4">
      <c r="A755" s="78">
        <v>7055844</v>
      </c>
      <c r="B755" s="41" t="s">
        <v>961</v>
      </c>
      <c r="C755" s="41" t="s">
        <v>17</v>
      </c>
      <c r="D755" s="41" t="s">
        <v>108</v>
      </c>
      <c r="E755" s="80" t="s">
        <v>4145</v>
      </c>
      <c r="F755" s="65" t="s">
        <v>23</v>
      </c>
      <c r="G755" s="79" t="s">
        <v>4146</v>
      </c>
      <c r="H755" s="41" t="s">
        <v>147</v>
      </c>
      <c r="I755" s="41" t="s">
        <v>83</v>
      </c>
      <c r="J755" s="41" t="s">
        <v>82</v>
      </c>
      <c r="K755" s="42" t="s">
        <v>116</v>
      </c>
      <c r="L755" s="42" t="s">
        <v>969</v>
      </c>
    </row>
    <row r="756" spans="1:12" x14ac:dyDescent="0.4">
      <c r="A756" s="78">
        <v>7055729</v>
      </c>
      <c r="B756" s="41" t="s">
        <v>961</v>
      </c>
      <c r="C756" s="41" t="s">
        <v>17</v>
      </c>
      <c r="D756" s="41" t="s">
        <v>108</v>
      </c>
      <c r="E756" s="80" t="s">
        <v>2134</v>
      </c>
      <c r="F756" s="65" t="s">
        <v>23</v>
      </c>
      <c r="G756" s="79" t="s">
        <v>2261</v>
      </c>
      <c r="H756" s="41" t="s">
        <v>147</v>
      </c>
      <c r="I756" s="41" t="s">
        <v>83</v>
      </c>
      <c r="J756" s="41" t="s">
        <v>82</v>
      </c>
      <c r="K756" s="42" t="s">
        <v>116</v>
      </c>
      <c r="L756" s="42" t="s">
        <v>969</v>
      </c>
    </row>
    <row r="757" spans="1:12" x14ac:dyDescent="0.4">
      <c r="A757" s="78">
        <v>7055058</v>
      </c>
      <c r="B757" s="41" t="s">
        <v>961</v>
      </c>
      <c r="C757" s="41" t="s">
        <v>17</v>
      </c>
      <c r="D757" s="41" t="s">
        <v>2315</v>
      </c>
      <c r="E757" s="80" t="s">
        <v>1519</v>
      </c>
      <c r="F757" s="65" t="s">
        <v>35</v>
      </c>
      <c r="G757" s="79" t="s">
        <v>2519</v>
      </c>
      <c r="H757" s="41" t="s">
        <v>131</v>
      </c>
      <c r="I757" s="41" t="s">
        <v>85</v>
      </c>
      <c r="J757" s="41" t="s">
        <v>154</v>
      </c>
      <c r="K757" s="42" t="s">
        <v>979</v>
      </c>
      <c r="L757" s="42" t="s">
        <v>969</v>
      </c>
    </row>
    <row r="758" spans="1:12" x14ac:dyDescent="0.4">
      <c r="A758" s="78">
        <v>7055382</v>
      </c>
      <c r="B758" s="41" t="s">
        <v>961</v>
      </c>
      <c r="C758" s="41" t="s">
        <v>17</v>
      </c>
      <c r="D758" s="41" t="s">
        <v>117</v>
      </c>
      <c r="E758" s="80" t="s">
        <v>1780</v>
      </c>
      <c r="F758" s="65" t="s">
        <v>23</v>
      </c>
      <c r="G758" s="79" t="s">
        <v>2443</v>
      </c>
      <c r="H758" s="41" t="s">
        <v>131</v>
      </c>
      <c r="I758" s="41" t="s">
        <v>83</v>
      </c>
      <c r="J758" s="41" t="s">
        <v>82</v>
      </c>
      <c r="K758" s="42" t="s">
        <v>132</v>
      </c>
      <c r="L758" s="42" t="s">
        <v>969</v>
      </c>
    </row>
    <row r="759" spans="1:12" x14ac:dyDescent="0.4">
      <c r="A759" s="78">
        <v>7055344</v>
      </c>
      <c r="B759" s="41" t="s">
        <v>961</v>
      </c>
      <c r="C759" s="41" t="s">
        <v>17</v>
      </c>
      <c r="D759" s="41" t="s">
        <v>117</v>
      </c>
      <c r="E759" s="80" t="s">
        <v>1781</v>
      </c>
      <c r="F759" s="65" t="s">
        <v>23</v>
      </c>
      <c r="G759" s="79" t="s">
        <v>2444</v>
      </c>
      <c r="H759" s="41" t="s">
        <v>120</v>
      </c>
      <c r="I759" s="41" t="s">
        <v>83</v>
      </c>
      <c r="J759" s="41" t="s">
        <v>82</v>
      </c>
      <c r="K759" s="42" t="s">
        <v>132</v>
      </c>
      <c r="L759" s="42" t="s">
        <v>969</v>
      </c>
    </row>
    <row r="760" spans="1:12" x14ac:dyDescent="0.4">
      <c r="A760" s="78">
        <v>7055421</v>
      </c>
      <c r="B760" s="41" t="s">
        <v>961</v>
      </c>
      <c r="C760" s="41" t="s">
        <v>17</v>
      </c>
      <c r="D760" s="41" t="s">
        <v>117</v>
      </c>
      <c r="E760" s="80" t="s">
        <v>1782</v>
      </c>
      <c r="F760" s="65" t="s">
        <v>23</v>
      </c>
      <c r="G760" s="79" t="s">
        <v>2072</v>
      </c>
      <c r="H760" s="41" t="s">
        <v>100</v>
      </c>
      <c r="I760" s="41" t="s">
        <v>83</v>
      </c>
      <c r="J760" s="41" t="s">
        <v>82</v>
      </c>
      <c r="K760" s="42" t="s">
        <v>132</v>
      </c>
      <c r="L760" s="42" t="s">
        <v>969</v>
      </c>
    </row>
    <row r="761" spans="1:12" x14ac:dyDescent="0.4">
      <c r="A761" s="78">
        <v>7055398</v>
      </c>
      <c r="B761" s="41" t="s">
        <v>961</v>
      </c>
      <c r="C761" s="41" t="s">
        <v>17</v>
      </c>
      <c r="D761" s="41" t="s">
        <v>117</v>
      </c>
      <c r="E761" s="80" t="s">
        <v>1783</v>
      </c>
      <c r="F761" s="65" t="s">
        <v>23</v>
      </c>
      <c r="G761" s="79" t="s">
        <v>2073</v>
      </c>
      <c r="H761" s="41" t="s">
        <v>120</v>
      </c>
      <c r="I761" s="41" t="s">
        <v>83</v>
      </c>
      <c r="J761" s="41" t="s">
        <v>82</v>
      </c>
      <c r="K761" s="42" t="s">
        <v>132</v>
      </c>
      <c r="L761" s="42" t="s">
        <v>969</v>
      </c>
    </row>
    <row r="762" spans="1:12" x14ac:dyDescent="0.4">
      <c r="A762" s="78">
        <v>7055371</v>
      </c>
      <c r="B762" s="41" t="s">
        <v>961</v>
      </c>
      <c r="C762" s="41" t="s">
        <v>17</v>
      </c>
      <c r="D762" s="41" t="s">
        <v>117</v>
      </c>
      <c r="E762" s="80" t="s">
        <v>1784</v>
      </c>
      <c r="F762" s="65" t="s">
        <v>23</v>
      </c>
      <c r="G762" s="79" t="s">
        <v>2445</v>
      </c>
      <c r="H762" s="41" t="s">
        <v>100</v>
      </c>
      <c r="I762" s="41" t="s">
        <v>83</v>
      </c>
      <c r="J762" s="41" t="s">
        <v>82</v>
      </c>
      <c r="K762" s="42" t="s">
        <v>132</v>
      </c>
      <c r="L762" s="42" t="s">
        <v>969</v>
      </c>
    </row>
    <row r="763" spans="1:12" x14ac:dyDescent="0.4">
      <c r="A763" s="78">
        <v>7055329</v>
      </c>
      <c r="B763" s="41" t="s">
        <v>961</v>
      </c>
      <c r="C763" s="41" t="s">
        <v>17</v>
      </c>
      <c r="D763" s="41" t="s">
        <v>117</v>
      </c>
      <c r="E763" s="80" t="s">
        <v>1899</v>
      </c>
      <c r="F763" s="65" t="s">
        <v>23</v>
      </c>
      <c r="G763" s="79" t="s">
        <v>2446</v>
      </c>
      <c r="H763" s="41" t="s">
        <v>120</v>
      </c>
      <c r="I763" s="41" t="s">
        <v>83</v>
      </c>
      <c r="J763" s="41" t="s">
        <v>82</v>
      </c>
      <c r="K763" s="42" t="s">
        <v>132</v>
      </c>
      <c r="L763" s="42" t="s">
        <v>969</v>
      </c>
    </row>
    <row r="764" spans="1:12" x14ac:dyDescent="0.4">
      <c r="A764" s="78">
        <v>7055370</v>
      </c>
      <c r="B764" s="41" t="s">
        <v>961</v>
      </c>
      <c r="C764" s="41" t="s">
        <v>17</v>
      </c>
      <c r="D764" s="41" t="s">
        <v>117</v>
      </c>
      <c r="E764" s="80" t="s">
        <v>1785</v>
      </c>
      <c r="F764" s="65" t="s">
        <v>23</v>
      </c>
      <c r="G764" s="79" t="s">
        <v>2447</v>
      </c>
      <c r="H764" s="41" t="s">
        <v>120</v>
      </c>
      <c r="I764" s="41" t="s">
        <v>83</v>
      </c>
      <c r="J764" s="41" t="s">
        <v>82</v>
      </c>
      <c r="K764" s="42" t="s">
        <v>132</v>
      </c>
      <c r="L764" s="42" t="s">
        <v>969</v>
      </c>
    </row>
    <row r="765" spans="1:12" x14ac:dyDescent="0.4">
      <c r="A765" s="78">
        <v>7055350</v>
      </c>
      <c r="B765" s="41" t="s">
        <v>961</v>
      </c>
      <c r="C765" s="41" t="s">
        <v>17</v>
      </c>
      <c r="D765" s="41" t="s">
        <v>117</v>
      </c>
      <c r="E765" s="80" t="s">
        <v>1786</v>
      </c>
      <c r="F765" s="65" t="s">
        <v>23</v>
      </c>
      <c r="G765" s="79" t="s">
        <v>2448</v>
      </c>
      <c r="H765" s="41" t="s">
        <v>100</v>
      </c>
      <c r="I765" s="41" t="s">
        <v>83</v>
      </c>
      <c r="J765" s="41" t="s">
        <v>82</v>
      </c>
      <c r="K765" s="42" t="s">
        <v>132</v>
      </c>
      <c r="L765" s="42" t="s">
        <v>969</v>
      </c>
    </row>
    <row r="766" spans="1:12" x14ac:dyDescent="0.4">
      <c r="A766" s="78">
        <v>7055806</v>
      </c>
      <c r="B766" s="41" t="s">
        <v>961</v>
      </c>
      <c r="C766" s="41" t="s">
        <v>17</v>
      </c>
      <c r="D766" s="41" t="s">
        <v>117</v>
      </c>
      <c r="E766" s="80" t="s">
        <v>4149</v>
      </c>
      <c r="F766" s="65" t="s">
        <v>23</v>
      </c>
      <c r="G766" s="79" t="s">
        <v>4150</v>
      </c>
      <c r="H766" s="41" t="s">
        <v>105</v>
      </c>
      <c r="I766" s="41" t="s">
        <v>85</v>
      </c>
      <c r="J766" s="41" t="s">
        <v>84</v>
      </c>
      <c r="K766" s="42" t="s">
        <v>116</v>
      </c>
      <c r="L766" s="42" t="s">
        <v>969</v>
      </c>
    </row>
    <row r="767" spans="1:12" x14ac:dyDescent="0.4">
      <c r="A767" s="78">
        <v>7055075</v>
      </c>
      <c r="B767" s="41" t="s">
        <v>961</v>
      </c>
      <c r="C767" s="41" t="s">
        <v>17</v>
      </c>
      <c r="D767" s="41" t="s">
        <v>1602</v>
      </c>
      <c r="E767" s="80" t="s">
        <v>1603</v>
      </c>
      <c r="F767" s="65" t="s">
        <v>23</v>
      </c>
      <c r="G767" s="79" t="s">
        <v>2449</v>
      </c>
      <c r="H767" s="41" t="s">
        <v>125</v>
      </c>
      <c r="I767" s="41" t="s">
        <v>83</v>
      </c>
      <c r="J767" s="41" t="s">
        <v>543</v>
      </c>
      <c r="K767" s="42" t="s">
        <v>1264</v>
      </c>
      <c r="L767" s="42" t="s">
        <v>969</v>
      </c>
    </row>
    <row r="768" spans="1:12" x14ac:dyDescent="0.4">
      <c r="A768" s="78">
        <v>7056123</v>
      </c>
      <c r="B768" s="41" t="s">
        <v>961</v>
      </c>
      <c r="C768" s="41" t="s">
        <v>15</v>
      </c>
      <c r="D768" s="41" t="s">
        <v>108</v>
      </c>
      <c r="E768" s="80" t="s">
        <v>4151</v>
      </c>
      <c r="F768" s="65" t="s">
        <v>23</v>
      </c>
      <c r="G768" s="79" t="s">
        <v>4152</v>
      </c>
      <c r="H768" s="41" t="s">
        <v>162</v>
      </c>
      <c r="I768" s="41" t="s">
        <v>137</v>
      </c>
      <c r="J768" s="41" t="s">
        <v>82</v>
      </c>
      <c r="K768" s="42" t="s">
        <v>132</v>
      </c>
      <c r="L768" s="42" t="s">
        <v>969</v>
      </c>
    </row>
    <row r="769" spans="1:12" x14ac:dyDescent="0.4">
      <c r="A769" s="78">
        <v>7055797</v>
      </c>
      <c r="B769" s="41" t="s">
        <v>961</v>
      </c>
      <c r="C769" s="41" t="s">
        <v>15</v>
      </c>
      <c r="D769" s="41" t="s">
        <v>108</v>
      </c>
      <c r="E769" s="80" t="s">
        <v>4153</v>
      </c>
      <c r="F769" s="65" t="s">
        <v>23</v>
      </c>
      <c r="G769" s="79" t="s">
        <v>4154</v>
      </c>
      <c r="H769" s="41" t="s">
        <v>156</v>
      </c>
      <c r="I769" s="41" t="s">
        <v>135</v>
      </c>
      <c r="J769" s="41" t="s">
        <v>145</v>
      </c>
      <c r="K769" s="42" t="s">
        <v>136</v>
      </c>
      <c r="L769" s="42" t="s">
        <v>969</v>
      </c>
    </row>
    <row r="770" spans="1:12" x14ac:dyDescent="0.4">
      <c r="A770" s="78">
        <v>7055987</v>
      </c>
      <c r="B770" s="41" t="s">
        <v>961</v>
      </c>
      <c r="C770" s="41" t="s">
        <v>15</v>
      </c>
      <c r="D770" s="41" t="s">
        <v>108</v>
      </c>
      <c r="E770" s="80" t="s">
        <v>4155</v>
      </c>
      <c r="F770" s="65" t="s">
        <v>23</v>
      </c>
      <c r="G770" s="79" t="s">
        <v>4156</v>
      </c>
      <c r="H770" s="41" t="s">
        <v>162</v>
      </c>
      <c r="I770" s="41" t="s">
        <v>137</v>
      </c>
      <c r="J770" s="41" t="s">
        <v>82</v>
      </c>
      <c r="K770" s="42" t="s">
        <v>132</v>
      </c>
      <c r="L770" s="42" t="s">
        <v>969</v>
      </c>
    </row>
    <row r="771" spans="1:12" x14ac:dyDescent="0.4">
      <c r="A771" s="78">
        <v>7056122</v>
      </c>
      <c r="B771" s="41" t="s">
        <v>961</v>
      </c>
      <c r="C771" s="41" t="s">
        <v>15</v>
      </c>
      <c r="D771" s="41" t="s">
        <v>108</v>
      </c>
      <c r="E771" s="80" t="s">
        <v>4157</v>
      </c>
      <c r="F771" s="65" t="s">
        <v>23</v>
      </c>
      <c r="G771" s="79" t="s">
        <v>4158</v>
      </c>
      <c r="H771" s="41" t="s">
        <v>162</v>
      </c>
      <c r="I771" s="41" t="s">
        <v>137</v>
      </c>
      <c r="J771" s="41" t="s">
        <v>82</v>
      </c>
      <c r="K771" s="42" t="s">
        <v>132</v>
      </c>
      <c r="L771" s="42" t="s">
        <v>969</v>
      </c>
    </row>
    <row r="772" spans="1:12" x14ac:dyDescent="0.4">
      <c r="A772" s="78">
        <v>7055994</v>
      </c>
      <c r="B772" s="41" t="s">
        <v>961</v>
      </c>
      <c r="C772" s="41" t="s">
        <v>15</v>
      </c>
      <c r="D772" s="41" t="s">
        <v>108</v>
      </c>
      <c r="E772" s="80" t="s">
        <v>4159</v>
      </c>
      <c r="F772" s="65" t="s">
        <v>23</v>
      </c>
      <c r="G772" s="79" t="s">
        <v>4160</v>
      </c>
      <c r="H772" s="41" t="s">
        <v>162</v>
      </c>
      <c r="I772" s="41" t="s">
        <v>137</v>
      </c>
      <c r="J772" s="41" t="s">
        <v>82</v>
      </c>
      <c r="K772" s="42" t="s">
        <v>132</v>
      </c>
      <c r="L772" s="42" t="s">
        <v>969</v>
      </c>
    </row>
    <row r="773" spans="1:12" x14ac:dyDescent="0.4">
      <c r="A773" s="78">
        <v>7055796</v>
      </c>
      <c r="B773" s="41" t="s">
        <v>961</v>
      </c>
      <c r="C773" s="41" t="s">
        <v>15</v>
      </c>
      <c r="D773" s="41" t="s">
        <v>108</v>
      </c>
      <c r="E773" s="80" t="s">
        <v>4161</v>
      </c>
      <c r="F773" s="65" t="s">
        <v>23</v>
      </c>
      <c r="G773" s="79" t="s">
        <v>4162</v>
      </c>
      <c r="H773" s="41" t="s">
        <v>156</v>
      </c>
      <c r="I773" s="41" t="s">
        <v>135</v>
      </c>
      <c r="J773" s="41" t="s">
        <v>145</v>
      </c>
      <c r="K773" s="42" t="s">
        <v>136</v>
      </c>
      <c r="L773" s="42" t="s">
        <v>969</v>
      </c>
    </row>
    <row r="774" spans="1:12" x14ac:dyDescent="0.4">
      <c r="A774" s="78">
        <v>7054968</v>
      </c>
      <c r="B774" s="41" t="s">
        <v>961</v>
      </c>
      <c r="C774" s="41" t="s">
        <v>15</v>
      </c>
      <c r="D774" s="41" t="s">
        <v>108</v>
      </c>
      <c r="E774" s="80" t="s">
        <v>2800</v>
      </c>
      <c r="F774" s="65" t="s">
        <v>79</v>
      </c>
      <c r="G774" s="79" t="s">
        <v>2450</v>
      </c>
      <c r="H774" s="41" t="s">
        <v>98</v>
      </c>
      <c r="I774" s="41" t="s">
        <v>978</v>
      </c>
      <c r="J774" s="41" t="s">
        <v>1030</v>
      </c>
      <c r="K774" s="42" t="s">
        <v>143</v>
      </c>
      <c r="L774" s="42" t="s">
        <v>969</v>
      </c>
    </row>
    <row r="775" spans="1:12" x14ac:dyDescent="0.4">
      <c r="A775" s="78">
        <v>7054948</v>
      </c>
      <c r="B775" s="41" t="s">
        <v>961</v>
      </c>
      <c r="C775" s="41" t="s">
        <v>15</v>
      </c>
      <c r="D775" s="41" t="s">
        <v>108</v>
      </c>
      <c r="E775" s="80" t="s">
        <v>2801</v>
      </c>
      <c r="F775" s="65" t="s">
        <v>23</v>
      </c>
      <c r="G775" s="79" t="s">
        <v>2955</v>
      </c>
      <c r="H775" s="41" t="s">
        <v>138</v>
      </c>
      <c r="I775" s="41" t="s">
        <v>89</v>
      </c>
      <c r="J775" s="41" t="s">
        <v>82</v>
      </c>
      <c r="K775" s="42" t="s">
        <v>979</v>
      </c>
      <c r="L775" s="42" t="s">
        <v>969</v>
      </c>
    </row>
    <row r="776" spans="1:12" x14ac:dyDescent="0.4">
      <c r="A776" s="78">
        <v>7056137</v>
      </c>
      <c r="B776" s="41" t="s">
        <v>961</v>
      </c>
      <c r="C776" s="41" t="s">
        <v>15</v>
      </c>
      <c r="D776" s="41" t="s">
        <v>108</v>
      </c>
      <c r="E776" s="80" t="s">
        <v>4163</v>
      </c>
      <c r="F776" s="65" t="s">
        <v>31</v>
      </c>
      <c r="G776" s="79" t="s">
        <v>4164</v>
      </c>
      <c r="H776" s="41" t="s">
        <v>144</v>
      </c>
      <c r="I776" s="41" t="s">
        <v>83</v>
      </c>
      <c r="J776" s="41" t="s">
        <v>82</v>
      </c>
      <c r="K776" s="42" t="s">
        <v>132</v>
      </c>
      <c r="L776" s="42" t="s">
        <v>969</v>
      </c>
    </row>
    <row r="777" spans="1:12" x14ac:dyDescent="0.4">
      <c r="A777" s="78">
        <v>7056134</v>
      </c>
      <c r="B777" s="41" t="s">
        <v>961</v>
      </c>
      <c r="C777" s="41" t="s">
        <v>15</v>
      </c>
      <c r="D777" s="41" t="s">
        <v>108</v>
      </c>
      <c r="E777" s="80" t="s">
        <v>4165</v>
      </c>
      <c r="F777" s="65" t="s">
        <v>31</v>
      </c>
      <c r="G777" s="79" t="s">
        <v>4166</v>
      </c>
      <c r="H777" s="41" t="s">
        <v>144</v>
      </c>
      <c r="I777" s="41" t="s">
        <v>83</v>
      </c>
      <c r="J777" s="41" t="s">
        <v>82</v>
      </c>
      <c r="K777" s="42" t="s">
        <v>132</v>
      </c>
      <c r="L777" s="42" t="s">
        <v>969</v>
      </c>
    </row>
    <row r="778" spans="1:12" x14ac:dyDescent="0.4">
      <c r="A778" s="78" t="s">
        <v>1582</v>
      </c>
      <c r="B778" s="41" t="s">
        <v>961</v>
      </c>
      <c r="C778" s="41" t="s">
        <v>15</v>
      </c>
      <c r="D778" s="41" t="s">
        <v>108</v>
      </c>
      <c r="E778" s="80" t="s">
        <v>1583</v>
      </c>
      <c r="F778" s="65" t="s">
        <v>31</v>
      </c>
      <c r="G778" s="79" t="s">
        <v>2956</v>
      </c>
      <c r="H778" s="41" t="s">
        <v>96</v>
      </c>
      <c r="I778" s="41" t="s">
        <v>978</v>
      </c>
      <c r="J778" s="41" t="s">
        <v>1030</v>
      </c>
      <c r="K778" s="42" t="s">
        <v>143</v>
      </c>
      <c r="L778" s="42" t="s">
        <v>980</v>
      </c>
    </row>
    <row r="779" spans="1:12" x14ac:dyDescent="0.4">
      <c r="A779" s="78">
        <v>7055831</v>
      </c>
      <c r="B779" s="41" t="s">
        <v>961</v>
      </c>
      <c r="C779" s="41" t="s">
        <v>15</v>
      </c>
      <c r="D779" s="41" t="s">
        <v>108</v>
      </c>
      <c r="E779" s="80" t="s">
        <v>4167</v>
      </c>
      <c r="F779" s="65" t="s">
        <v>36</v>
      </c>
      <c r="G779" s="79" t="s">
        <v>4168</v>
      </c>
      <c r="H779" s="41" t="s">
        <v>94</v>
      </c>
      <c r="I779" s="41" t="s">
        <v>137</v>
      </c>
      <c r="J779" s="41" t="s">
        <v>82</v>
      </c>
      <c r="K779" s="42" t="s">
        <v>132</v>
      </c>
      <c r="L779" s="42" t="s">
        <v>969</v>
      </c>
    </row>
    <row r="780" spans="1:12" x14ac:dyDescent="0.4">
      <c r="A780" s="78">
        <v>7056203</v>
      </c>
      <c r="B780" s="41" t="s">
        <v>961</v>
      </c>
      <c r="C780" s="41" t="s">
        <v>15</v>
      </c>
      <c r="D780" s="41" t="s">
        <v>108</v>
      </c>
      <c r="E780" s="80" t="s">
        <v>4169</v>
      </c>
      <c r="F780" s="65" t="s">
        <v>23</v>
      </c>
      <c r="G780" s="79" t="s">
        <v>4170</v>
      </c>
      <c r="H780" s="41" t="s">
        <v>138</v>
      </c>
      <c r="I780" s="41" t="s">
        <v>137</v>
      </c>
      <c r="J780" s="41" t="s">
        <v>82</v>
      </c>
      <c r="K780" s="42" t="s">
        <v>132</v>
      </c>
      <c r="L780" s="42" t="s">
        <v>969</v>
      </c>
    </row>
    <row r="781" spans="1:12" x14ac:dyDescent="0.4">
      <c r="A781" s="78">
        <v>7055971</v>
      </c>
      <c r="B781" s="41" t="s">
        <v>961</v>
      </c>
      <c r="C781" s="41" t="s">
        <v>15</v>
      </c>
      <c r="D781" s="41" t="s">
        <v>108</v>
      </c>
      <c r="E781" s="80" t="s">
        <v>4171</v>
      </c>
      <c r="F781" s="65" t="s">
        <v>29</v>
      </c>
      <c r="G781" s="79" t="s">
        <v>4172</v>
      </c>
      <c r="H781" s="41" t="s">
        <v>107</v>
      </c>
      <c r="I781" s="41" t="s">
        <v>137</v>
      </c>
      <c r="J781" s="41" t="s">
        <v>82</v>
      </c>
      <c r="K781" s="42" t="s">
        <v>132</v>
      </c>
      <c r="L781" s="42" t="s">
        <v>969</v>
      </c>
    </row>
    <row r="782" spans="1:12" x14ac:dyDescent="0.4">
      <c r="A782" s="78">
        <v>7056157</v>
      </c>
      <c r="B782" s="41" t="s">
        <v>961</v>
      </c>
      <c r="C782" s="41" t="s">
        <v>15</v>
      </c>
      <c r="D782" s="41" t="s">
        <v>108</v>
      </c>
      <c r="E782" s="80" t="s">
        <v>4173</v>
      </c>
      <c r="F782" s="65" t="s">
        <v>29</v>
      </c>
      <c r="G782" s="79" t="s">
        <v>4174</v>
      </c>
      <c r="H782" s="41" t="s">
        <v>107</v>
      </c>
      <c r="I782" s="41" t="s">
        <v>137</v>
      </c>
      <c r="J782" s="41" t="s">
        <v>82</v>
      </c>
      <c r="K782" s="42" t="s">
        <v>132</v>
      </c>
      <c r="L782" s="42" t="s">
        <v>969</v>
      </c>
    </row>
    <row r="783" spans="1:12" x14ac:dyDescent="0.4">
      <c r="A783" s="78">
        <v>7055575</v>
      </c>
      <c r="B783" s="41" t="s">
        <v>961</v>
      </c>
      <c r="C783" s="41" t="s">
        <v>15</v>
      </c>
      <c r="D783" s="41" t="s">
        <v>108</v>
      </c>
      <c r="E783" s="80" t="s">
        <v>3100</v>
      </c>
      <c r="F783" s="65" t="s">
        <v>29</v>
      </c>
      <c r="G783" s="79" t="s">
        <v>3181</v>
      </c>
      <c r="H783" s="41" t="s">
        <v>107</v>
      </c>
      <c r="I783" s="41" t="s">
        <v>137</v>
      </c>
      <c r="J783" s="41" t="s">
        <v>82</v>
      </c>
      <c r="K783" s="42" t="s">
        <v>132</v>
      </c>
      <c r="L783" s="42" t="s">
        <v>969</v>
      </c>
    </row>
    <row r="784" spans="1:12" x14ac:dyDescent="0.4">
      <c r="A784" s="78">
        <v>7055576</v>
      </c>
      <c r="B784" s="41" t="s">
        <v>961</v>
      </c>
      <c r="C784" s="41" t="s">
        <v>15</v>
      </c>
      <c r="D784" s="41" t="s">
        <v>108</v>
      </c>
      <c r="E784" s="80" t="s">
        <v>3101</v>
      </c>
      <c r="F784" s="65" t="s">
        <v>29</v>
      </c>
      <c r="G784" s="79" t="s">
        <v>3182</v>
      </c>
      <c r="H784" s="41" t="s">
        <v>107</v>
      </c>
      <c r="I784" s="41" t="s">
        <v>137</v>
      </c>
      <c r="J784" s="41" t="s">
        <v>82</v>
      </c>
      <c r="K784" s="42" t="s">
        <v>132</v>
      </c>
      <c r="L784" s="42" t="s">
        <v>969</v>
      </c>
    </row>
    <row r="785" spans="1:12" x14ac:dyDescent="0.4">
      <c r="A785" s="78">
        <v>7055905</v>
      </c>
      <c r="B785" s="41" t="s">
        <v>961</v>
      </c>
      <c r="C785" s="41" t="s">
        <v>15</v>
      </c>
      <c r="D785" s="41" t="s">
        <v>108</v>
      </c>
      <c r="E785" s="80" t="s">
        <v>210</v>
      </c>
      <c r="F785" s="65" t="s">
        <v>29</v>
      </c>
      <c r="G785" s="79" t="s">
        <v>211</v>
      </c>
      <c r="H785" s="41" t="s">
        <v>107</v>
      </c>
      <c r="I785" s="41" t="s">
        <v>137</v>
      </c>
      <c r="J785" s="41" t="s">
        <v>82</v>
      </c>
      <c r="K785" s="42" t="s">
        <v>132</v>
      </c>
      <c r="L785" s="42" t="s">
        <v>969</v>
      </c>
    </row>
    <row r="786" spans="1:12" x14ac:dyDescent="0.4">
      <c r="A786" s="78">
        <v>7056233</v>
      </c>
      <c r="B786" s="41" t="s">
        <v>961</v>
      </c>
      <c r="C786" s="41" t="s">
        <v>15</v>
      </c>
      <c r="D786" s="41" t="s">
        <v>108</v>
      </c>
      <c r="E786" s="80" t="s">
        <v>3395</v>
      </c>
      <c r="F786" s="65" t="s">
        <v>29</v>
      </c>
      <c r="G786" s="79" t="s">
        <v>3396</v>
      </c>
      <c r="H786" s="41" t="s">
        <v>107</v>
      </c>
      <c r="I786" s="41" t="s">
        <v>137</v>
      </c>
      <c r="J786" s="41" t="s">
        <v>82</v>
      </c>
      <c r="K786" s="42" t="s">
        <v>132</v>
      </c>
      <c r="L786" s="42" t="s">
        <v>969</v>
      </c>
    </row>
    <row r="787" spans="1:12" x14ac:dyDescent="0.4">
      <c r="A787" s="78">
        <v>7056201</v>
      </c>
      <c r="B787" s="41" t="s">
        <v>961</v>
      </c>
      <c r="C787" s="41" t="s">
        <v>15</v>
      </c>
      <c r="D787" s="41" t="s">
        <v>108</v>
      </c>
      <c r="E787" s="80" t="s">
        <v>4175</v>
      </c>
      <c r="F787" s="65" t="s">
        <v>29</v>
      </c>
      <c r="G787" s="79" t="s">
        <v>4176</v>
      </c>
      <c r="H787" s="41" t="s">
        <v>107</v>
      </c>
      <c r="I787" s="41" t="s">
        <v>137</v>
      </c>
      <c r="J787" s="41" t="s">
        <v>82</v>
      </c>
      <c r="K787" s="42" t="s">
        <v>132</v>
      </c>
      <c r="L787" s="42" t="s">
        <v>969</v>
      </c>
    </row>
    <row r="788" spans="1:12" x14ac:dyDescent="0.4">
      <c r="A788" s="78">
        <v>7055975</v>
      </c>
      <c r="B788" s="41" t="s">
        <v>961</v>
      </c>
      <c r="C788" s="41" t="s">
        <v>15</v>
      </c>
      <c r="D788" s="41" t="s">
        <v>108</v>
      </c>
      <c r="E788" s="80" t="s">
        <v>212</v>
      </c>
      <c r="F788" s="65" t="s">
        <v>29</v>
      </c>
      <c r="G788" s="79" t="s">
        <v>213</v>
      </c>
      <c r="H788" s="41" t="s">
        <v>107</v>
      </c>
      <c r="I788" s="41" t="s">
        <v>137</v>
      </c>
      <c r="J788" s="41" t="s">
        <v>82</v>
      </c>
      <c r="K788" s="42" t="s">
        <v>132</v>
      </c>
      <c r="L788" s="42" t="s">
        <v>969</v>
      </c>
    </row>
    <row r="789" spans="1:12" x14ac:dyDescent="0.4">
      <c r="A789" s="78">
        <v>7056232</v>
      </c>
      <c r="B789" s="41" t="s">
        <v>961</v>
      </c>
      <c r="C789" s="41" t="s">
        <v>15</v>
      </c>
      <c r="D789" s="41" t="s">
        <v>108</v>
      </c>
      <c r="E789" s="80" t="s">
        <v>3397</v>
      </c>
      <c r="F789" s="65" t="s">
        <v>29</v>
      </c>
      <c r="G789" s="79" t="s">
        <v>3398</v>
      </c>
      <c r="H789" s="41" t="s">
        <v>107</v>
      </c>
      <c r="I789" s="41" t="s">
        <v>137</v>
      </c>
      <c r="J789" s="41" t="s">
        <v>82</v>
      </c>
      <c r="K789" s="42" t="s">
        <v>132</v>
      </c>
      <c r="L789" s="42" t="s">
        <v>969</v>
      </c>
    </row>
    <row r="790" spans="1:12" x14ac:dyDescent="0.4">
      <c r="A790" s="78">
        <v>7055908</v>
      </c>
      <c r="B790" s="41" t="s">
        <v>961</v>
      </c>
      <c r="C790" s="41" t="s">
        <v>15</v>
      </c>
      <c r="D790" s="41" t="s">
        <v>108</v>
      </c>
      <c r="E790" s="80" t="s">
        <v>4177</v>
      </c>
      <c r="F790" s="65" t="s">
        <v>23</v>
      </c>
      <c r="G790" s="79" t="s">
        <v>4178</v>
      </c>
      <c r="H790" s="41" t="s">
        <v>134</v>
      </c>
      <c r="I790" s="41" t="s">
        <v>137</v>
      </c>
      <c r="J790" s="41" t="s">
        <v>82</v>
      </c>
      <c r="K790" s="42" t="s">
        <v>132</v>
      </c>
      <c r="L790" s="42" t="s">
        <v>969</v>
      </c>
    </row>
    <row r="791" spans="1:12" x14ac:dyDescent="0.4">
      <c r="A791" s="78">
        <v>7055907</v>
      </c>
      <c r="B791" s="41" t="s">
        <v>961</v>
      </c>
      <c r="C791" s="41" t="s">
        <v>15</v>
      </c>
      <c r="D791" s="41" t="s">
        <v>108</v>
      </c>
      <c r="E791" s="80" t="s">
        <v>4179</v>
      </c>
      <c r="F791" s="65" t="s">
        <v>23</v>
      </c>
      <c r="G791" s="79" t="s">
        <v>4180</v>
      </c>
      <c r="H791" s="41" t="s">
        <v>130</v>
      </c>
      <c r="I791" s="41" t="s">
        <v>137</v>
      </c>
      <c r="J791" s="41" t="s">
        <v>82</v>
      </c>
      <c r="K791" s="42" t="s">
        <v>132</v>
      </c>
      <c r="L791" s="42" t="s">
        <v>969</v>
      </c>
    </row>
    <row r="792" spans="1:12" x14ac:dyDescent="0.4">
      <c r="A792" s="78">
        <v>7055906</v>
      </c>
      <c r="B792" s="41" t="s">
        <v>961</v>
      </c>
      <c r="C792" s="41" t="s">
        <v>15</v>
      </c>
      <c r="D792" s="41" t="s">
        <v>108</v>
      </c>
      <c r="E792" s="80" t="s">
        <v>4181</v>
      </c>
      <c r="F792" s="65" t="s">
        <v>23</v>
      </c>
      <c r="G792" s="79" t="s">
        <v>4182</v>
      </c>
      <c r="H792" s="41" t="s">
        <v>130</v>
      </c>
      <c r="I792" s="41" t="s">
        <v>137</v>
      </c>
      <c r="J792" s="41" t="s">
        <v>82</v>
      </c>
      <c r="K792" s="42" t="s">
        <v>132</v>
      </c>
      <c r="L792" s="42" t="s">
        <v>969</v>
      </c>
    </row>
    <row r="793" spans="1:12" ht="29.15" x14ac:dyDescent="0.4">
      <c r="A793" s="78">
        <v>7055499</v>
      </c>
      <c r="B793" s="41" t="s">
        <v>961</v>
      </c>
      <c r="C793" s="41" t="s">
        <v>15</v>
      </c>
      <c r="D793" s="41" t="s">
        <v>108</v>
      </c>
      <c r="E793" s="80" t="s">
        <v>2024</v>
      </c>
      <c r="F793" s="65" t="s">
        <v>30</v>
      </c>
      <c r="G793" s="79" t="s">
        <v>2451</v>
      </c>
      <c r="H793" s="41" t="s">
        <v>162</v>
      </c>
      <c r="I793" s="41" t="s">
        <v>135</v>
      </c>
      <c r="J793" s="41" t="s">
        <v>82</v>
      </c>
      <c r="K793" s="42" t="s">
        <v>136</v>
      </c>
      <c r="L793" s="42" t="s">
        <v>969</v>
      </c>
    </row>
    <row r="794" spans="1:12" x14ac:dyDescent="0.4">
      <c r="A794" s="78">
        <v>7055794</v>
      </c>
      <c r="B794" s="41" t="s">
        <v>961</v>
      </c>
      <c r="C794" s="41" t="s">
        <v>15</v>
      </c>
      <c r="D794" s="41" t="s">
        <v>108</v>
      </c>
      <c r="E794" s="80" t="s">
        <v>4187</v>
      </c>
      <c r="F794" s="65" t="s">
        <v>23</v>
      </c>
      <c r="G794" s="79" t="s">
        <v>4188</v>
      </c>
      <c r="H794" s="41" t="s">
        <v>156</v>
      </c>
      <c r="I794" s="41" t="s">
        <v>135</v>
      </c>
      <c r="J794" s="41" t="s">
        <v>145</v>
      </c>
      <c r="K794" s="42" t="s">
        <v>136</v>
      </c>
      <c r="L794" s="42" t="s">
        <v>969</v>
      </c>
    </row>
    <row r="795" spans="1:12" x14ac:dyDescent="0.4">
      <c r="A795" s="78">
        <v>7056136</v>
      </c>
      <c r="B795" s="41" t="s">
        <v>961</v>
      </c>
      <c r="C795" s="41" t="s">
        <v>15</v>
      </c>
      <c r="D795" s="41" t="s">
        <v>108</v>
      </c>
      <c r="E795" s="80" t="s">
        <v>4189</v>
      </c>
      <c r="F795" s="65" t="s">
        <v>31</v>
      </c>
      <c r="G795" s="79" t="s">
        <v>4190</v>
      </c>
      <c r="H795" s="41" t="s">
        <v>100</v>
      </c>
      <c r="I795" s="41" t="s">
        <v>83</v>
      </c>
      <c r="J795" s="41" t="s">
        <v>82</v>
      </c>
      <c r="K795" s="42" t="s">
        <v>132</v>
      </c>
      <c r="L795" s="42" t="s">
        <v>969</v>
      </c>
    </row>
    <row r="796" spans="1:12" x14ac:dyDescent="0.4">
      <c r="A796" s="78">
        <v>7055998</v>
      </c>
      <c r="B796" s="41" t="s">
        <v>961</v>
      </c>
      <c r="C796" s="41" t="s">
        <v>15</v>
      </c>
      <c r="D796" s="41" t="s">
        <v>108</v>
      </c>
      <c r="E796" s="80" t="s">
        <v>4191</v>
      </c>
      <c r="F796" s="65" t="s">
        <v>23</v>
      </c>
      <c r="G796" s="79" t="s">
        <v>4192</v>
      </c>
      <c r="H796" s="41" t="s">
        <v>144</v>
      </c>
      <c r="I796" s="41" t="s">
        <v>83</v>
      </c>
      <c r="J796" s="41" t="s">
        <v>82</v>
      </c>
      <c r="K796" s="42" t="s">
        <v>132</v>
      </c>
      <c r="L796" s="42" t="s">
        <v>969</v>
      </c>
    </row>
    <row r="797" spans="1:12" x14ac:dyDescent="0.4">
      <c r="A797" s="78">
        <v>7055999</v>
      </c>
      <c r="B797" s="41" t="s">
        <v>961</v>
      </c>
      <c r="C797" s="41" t="s">
        <v>15</v>
      </c>
      <c r="D797" s="41" t="s">
        <v>108</v>
      </c>
      <c r="E797" s="80" t="s">
        <v>4193</v>
      </c>
      <c r="F797" s="65" t="s">
        <v>31</v>
      </c>
      <c r="G797" s="79" t="s">
        <v>4194</v>
      </c>
      <c r="H797" s="41" t="s">
        <v>144</v>
      </c>
      <c r="I797" s="41" t="s">
        <v>83</v>
      </c>
      <c r="J797" s="41" t="s">
        <v>82</v>
      </c>
      <c r="K797" s="42" t="s">
        <v>132</v>
      </c>
      <c r="L797" s="42" t="s">
        <v>969</v>
      </c>
    </row>
    <row r="798" spans="1:12" x14ac:dyDescent="0.4">
      <c r="A798" s="78">
        <v>7056121</v>
      </c>
      <c r="B798" s="41" t="s">
        <v>961</v>
      </c>
      <c r="C798" s="41" t="s">
        <v>15</v>
      </c>
      <c r="D798" s="41" t="s">
        <v>108</v>
      </c>
      <c r="E798" s="80" t="s">
        <v>4195</v>
      </c>
      <c r="F798" s="65" t="s">
        <v>31</v>
      </c>
      <c r="G798" s="79" t="s">
        <v>4196</v>
      </c>
      <c r="H798" s="41" t="s">
        <v>101</v>
      </c>
      <c r="I798" s="41" t="s">
        <v>83</v>
      </c>
      <c r="J798" s="41" t="s">
        <v>82</v>
      </c>
      <c r="K798" s="42" t="s">
        <v>132</v>
      </c>
      <c r="L798" s="42" t="s">
        <v>969</v>
      </c>
    </row>
    <row r="799" spans="1:12" x14ac:dyDescent="0.4">
      <c r="A799" s="78">
        <v>7056314</v>
      </c>
      <c r="B799" s="41" t="s">
        <v>961</v>
      </c>
      <c r="C799" s="41" t="s">
        <v>15</v>
      </c>
      <c r="D799" s="41" t="s">
        <v>108</v>
      </c>
      <c r="E799" s="80" t="s">
        <v>3399</v>
      </c>
      <c r="F799" s="65" t="s">
        <v>29</v>
      </c>
      <c r="G799" s="79" t="s">
        <v>3400</v>
      </c>
      <c r="H799" s="41" t="s">
        <v>118</v>
      </c>
      <c r="I799" s="41" t="s">
        <v>135</v>
      </c>
      <c r="J799" s="41" t="s">
        <v>145</v>
      </c>
      <c r="K799" s="42" t="s">
        <v>136</v>
      </c>
      <c r="L799" s="42" t="s">
        <v>969</v>
      </c>
    </row>
    <row r="800" spans="1:12" x14ac:dyDescent="0.4">
      <c r="A800" s="78">
        <v>7056304</v>
      </c>
      <c r="B800" s="41" t="s">
        <v>961</v>
      </c>
      <c r="C800" s="41" t="s">
        <v>15</v>
      </c>
      <c r="D800" s="41" t="s">
        <v>108</v>
      </c>
      <c r="E800" s="80" t="s">
        <v>554</v>
      </c>
      <c r="F800" s="65" t="s">
        <v>29</v>
      </c>
      <c r="G800" s="79" t="s">
        <v>636</v>
      </c>
      <c r="H800" s="41" t="s">
        <v>118</v>
      </c>
      <c r="I800" s="41" t="s">
        <v>135</v>
      </c>
      <c r="J800" s="41" t="s">
        <v>145</v>
      </c>
      <c r="K800" s="42" t="s">
        <v>136</v>
      </c>
      <c r="L800" s="42" t="s">
        <v>969</v>
      </c>
    </row>
    <row r="801" spans="1:12" x14ac:dyDescent="0.4">
      <c r="A801" s="78">
        <v>7056135</v>
      </c>
      <c r="B801" s="41" t="s">
        <v>961</v>
      </c>
      <c r="C801" s="41" t="s">
        <v>15</v>
      </c>
      <c r="D801" s="41" t="s">
        <v>108</v>
      </c>
      <c r="E801" s="80" t="s">
        <v>4197</v>
      </c>
      <c r="F801" s="65" t="s">
        <v>23</v>
      </c>
      <c r="G801" s="79" t="s">
        <v>4198</v>
      </c>
      <c r="H801" s="41" t="s">
        <v>144</v>
      </c>
      <c r="I801" s="41" t="s">
        <v>83</v>
      </c>
      <c r="J801" s="41" t="s">
        <v>82</v>
      </c>
      <c r="K801" s="42" t="s">
        <v>132</v>
      </c>
      <c r="L801" s="42" t="s">
        <v>969</v>
      </c>
    </row>
    <row r="802" spans="1:12" x14ac:dyDescent="0.4">
      <c r="A802" s="78">
        <v>7055441</v>
      </c>
      <c r="B802" s="41" t="s">
        <v>961</v>
      </c>
      <c r="C802" s="41" t="s">
        <v>15</v>
      </c>
      <c r="D802" s="41" t="s">
        <v>108</v>
      </c>
      <c r="E802" s="80" t="s">
        <v>2025</v>
      </c>
      <c r="F802" s="65" t="s">
        <v>29</v>
      </c>
      <c r="G802" s="79" t="s">
        <v>2026</v>
      </c>
      <c r="H802" s="41" t="s">
        <v>144</v>
      </c>
      <c r="I802" s="41" t="s">
        <v>83</v>
      </c>
      <c r="J802" s="41" t="s">
        <v>82</v>
      </c>
      <c r="K802" s="42" t="s">
        <v>132</v>
      </c>
      <c r="L802" s="42" t="s">
        <v>969</v>
      </c>
    </row>
    <row r="803" spans="1:12" ht="29.15" x14ac:dyDescent="0.4">
      <c r="A803" s="78">
        <v>7056154</v>
      </c>
      <c r="B803" s="41" t="s">
        <v>961</v>
      </c>
      <c r="C803" s="41" t="s">
        <v>15</v>
      </c>
      <c r="D803" s="41" t="s">
        <v>108</v>
      </c>
      <c r="E803" s="80" t="s">
        <v>4199</v>
      </c>
      <c r="F803" s="65" t="s">
        <v>30</v>
      </c>
      <c r="G803" s="79" t="s">
        <v>4200</v>
      </c>
      <c r="H803" s="41" t="s">
        <v>144</v>
      </c>
      <c r="I803" s="41" t="s">
        <v>83</v>
      </c>
      <c r="J803" s="41" t="s">
        <v>82</v>
      </c>
      <c r="K803" s="42" t="s">
        <v>132</v>
      </c>
      <c r="L803" s="42" t="s">
        <v>969</v>
      </c>
    </row>
    <row r="804" spans="1:12" x14ac:dyDescent="0.4">
      <c r="A804" s="78">
        <v>7056124</v>
      </c>
      <c r="B804" s="41" t="s">
        <v>961</v>
      </c>
      <c r="C804" s="41" t="s">
        <v>15</v>
      </c>
      <c r="D804" s="41" t="s">
        <v>112</v>
      </c>
      <c r="E804" s="80" t="s">
        <v>4201</v>
      </c>
      <c r="F804" s="65" t="s">
        <v>29</v>
      </c>
      <c r="G804" s="79" t="s">
        <v>4202</v>
      </c>
      <c r="H804" s="41" t="s">
        <v>134</v>
      </c>
      <c r="I804" s="41" t="s">
        <v>137</v>
      </c>
      <c r="J804" s="41" t="s">
        <v>82</v>
      </c>
      <c r="K804" s="42" t="s">
        <v>132</v>
      </c>
      <c r="L804" s="42" t="s">
        <v>969</v>
      </c>
    </row>
    <row r="805" spans="1:12" x14ac:dyDescent="0.4">
      <c r="A805" s="78">
        <v>7056297</v>
      </c>
      <c r="B805" s="41" t="s">
        <v>961</v>
      </c>
      <c r="C805" s="41" t="s">
        <v>15</v>
      </c>
      <c r="D805" s="41" t="s">
        <v>113</v>
      </c>
      <c r="E805" s="80" t="s">
        <v>3401</v>
      </c>
      <c r="F805" s="65" t="s">
        <v>23</v>
      </c>
      <c r="G805" s="79" t="s">
        <v>3402</v>
      </c>
      <c r="H805" s="41" t="s">
        <v>173</v>
      </c>
      <c r="I805" s="41" t="s">
        <v>81</v>
      </c>
      <c r="J805" s="41" t="s">
        <v>88</v>
      </c>
      <c r="K805" s="42" t="s">
        <v>129</v>
      </c>
      <c r="L805" s="42" t="s">
        <v>969</v>
      </c>
    </row>
    <row r="806" spans="1:12" x14ac:dyDescent="0.4">
      <c r="A806" s="78">
        <v>7056004</v>
      </c>
      <c r="B806" s="41" t="s">
        <v>961</v>
      </c>
      <c r="C806" s="41" t="s">
        <v>15</v>
      </c>
      <c r="D806" s="41" t="s">
        <v>113</v>
      </c>
      <c r="E806" s="80" t="s">
        <v>4203</v>
      </c>
      <c r="F806" s="65" t="s">
        <v>23</v>
      </c>
      <c r="G806" s="79" t="s">
        <v>4204</v>
      </c>
      <c r="H806" s="41" t="s">
        <v>100</v>
      </c>
      <c r="I806" s="41" t="s">
        <v>81</v>
      </c>
      <c r="J806" s="41" t="s">
        <v>139</v>
      </c>
      <c r="K806" s="42" t="s">
        <v>148</v>
      </c>
      <c r="L806" s="42" t="s">
        <v>969</v>
      </c>
    </row>
    <row r="807" spans="1:12" x14ac:dyDescent="0.4">
      <c r="A807" s="78">
        <v>7056070</v>
      </c>
      <c r="B807" s="41" t="s">
        <v>961</v>
      </c>
      <c r="C807" s="41" t="s">
        <v>15</v>
      </c>
      <c r="D807" s="41" t="s">
        <v>113</v>
      </c>
      <c r="E807" s="80" t="s">
        <v>4205</v>
      </c>
      <c r="F807" s="65" t="s">
        <v>23</v>
      </c>
      <c r="G807" s="79" t="s">
        <v>4206</v>
      </c>
      <c r="H807" s="41" t="s">
        <v>103</v>
      </c>
      <c r="I807" s="41" t="s">
        <v>81</v>
      </c>
      <c r="J807" s="41" t="s">
        <v>139</v>
      </c>
      <c r="K807" s="42" t="s">
        <v>148</v>
      </c>
      <c r="L807" s="42" t="s">
        <v>969</v>
      </c>
    </row>
    <row r="808" spans="1:12" x14ac:dyDescent="0.4">
      <c r="A808" s="78">
        <v>7055973</v>
      </c>
      <c r="B808" s="41" t="s">
        <v>961</v>
      </c>
      <c r="C808" s="41" t="s">
        <v>15</v>
      </c>
      <c r="D808" s="41" t="s">
        <v>113</v>
      </c>
      <c r="E808" s="80" t="s">
        <v>4207</v>
      </c>
      <c r="F808" s="65" t="s">
        <v>23</v>
      </c>
      <c r="G808" s="79" t="s">
        <v>4208</v>
      </c>
      <c r="H808" s="41" t="s">
        <v>163</v>
      </c>
      <c r="I808" s="41" t="s">
        <v>81</v>
      </c>
      <c r="J808" s="41" t="s">
        <v>139</v>
      </c>
      <c r="K808" s="42" t="s">
        <v>148</v>
      </c>
      <c r="L808" s="42" t="s">
        <v>969</v>
      </c>
    </row>
    <row r="809" spans="1:12" x14ac:dyDescent="0.4">
      <c r="A809" s="78">
        <v>7056298</v>
      </c>
      <c r="B809" s="41" t="s">
        <v>961</v>
      </c>
      <c r="C809" s="41" t="s">
        <v>15</v>
      </c>
      <c r="D809" s="41" t="s">
        <v>113</v>
      </c>
      <c r="E809" s="80" t="s">
        <v>3403</v>
      </c>
      <c r="F809" s="65" t="s">
        <v>23</v>
      </c>
      <c r="G809" s="79" t="s">
        <v>3404</v>
      </c>
      <c r="H809" s="41" t="s">
        <v>103</v>
      </c>
      <c r="I809" s="41" t="s">
        <v>81</v>
      </c>
      <c r="J809" s="41" t="s">
        <v>139</v>
      </c>
      <c r="K809" s="42" t="s">
        <v>148</v>
      </c>
      <c r="L809" s="42" t="s">
        <v>969</v>
      </c>
    </row>
    <row r="810" spans="1:12" x14ac:dyDescent="0.4">
      <c r="A810" s="78">
        <v>7056071</v>
      </c>
      <c r="B810" s="41" t="s">
        <v>961</v>
      </c>
      <c r="C810" s="41" t="s">
        <v>15</v>
      </c>
      <c r="D810" s="41" t="s">
        <v>113</v>
      </c>
      <c r="E810" s="80" t="s">
        <v>4209</v>
      </c>
      <c r="F810" s="65" t="s">
        <v>23</v>
      </c>
      <c r="G810" s="79" t="s">
        <v>4210</v>
      </c>
      <c r="H810" s="41" t="s">
        <v>131</v>
      </c>
      <c r="I810" s="41" t="s">
        <v>81</v>
      </c>
      <c r="J810" s="41" t="s">
        <v>139</v>
      </c>
      <c r="K810" s="42" t="s">
        <v>148</v>
      </c>
      <c r="L810" s="42" t="s">
        <v>969</v>
      </c>
    </row>
    <row r="811" spans="1:12" x14ac:dyDescent="0.4">
      <c r="A811" s="78">
        <v>7056185</v>
      </c>
      <c r="B811" s="41" t="s">
        <v>961</v>
      </c>
      <c r="C811" s="41" t="s">
        <v>15</v>
      </c>
      <c r="D811" s="41" t="s">
        <v>113</v>
      </c>
      <c r="E811" s="80" t="s">
        <v>4211</v>
      </c>
      <c r="F811" s="65" t="s">
        <v>23</v>
      </c>
      <c r="G811" s="79" t="s">
        <v>4212</v>
      </c>
      <c r="H811" s="41" t="s">
        <v>86</v>
      </c>
      <c r="I811" s="41" t="s">
        <v>81</v>
      </c>
      <c r="J811" s="41" t="s">
        <v>88</v>
      </c>
      <c r="K811" s="42" t="s">
        <v>129</v>
      </c>
      <c r="L811" s="42" t="s">
        <v>969</v>
      </c>
    </row>
    <row r="812" spans="1:12" x14ac:dyDescent="0.4">
      <c r="A812" s="78">
        <v>7055659</v>
      </c>
      <c r="B812" s="41" t="s">
        <v>961</v>
      </c>
      <c r="C812" s="41" t="s">
        <v>15</v>
      </c>
      <c r="D812" s="41" t="s">
        <v>113</v>
      </c>
      <c r="E812" s="80" t="s">
        <v>4213</v>
      </c>
      <c r="F812" s="65" t="s">
        <v>23</v>
      </c>
      <c r="G812" s="79" t="s">
        <v>4214</v>
      </c>
      <c r="H812" s="41" t="s">
        <v>86</v>
      </c>
      <c r="I812" s="41" t="s">
        <v>81</v>
      </c>
      <c r="J812" s="41" t="s">
        <v>88</v>
      </c>
      <c r="K812" s="42" t="s">
        <v>129</v>
      </c>
      <c r="L812" s="42" t="s">
        <v>969</v>
      </c>
    </row>
    <row r="813" spans="1:12" x14ac:dyDescent="0.4">
      <c r="A813" s="78">
        <v>7056231</v>
      </c>
      <c r="B813" s="41" t="s">
        <v>961</v>
      </c>
      <c r="C813" s="41" t="s">
        <v>15</v>
      </c>
      <c r="D813" s="41" t="s">
        <v>113</v>
      </c>
      <c r="E813" s="80" t="s">
        <v>3405</v>
      </c>
      <c r="F813" s="65" t="s">
        <v>79</v>
      </c>
      <c r="G813" s="79" t="s">
        <v>3406</v>
      </c>
      <c r="H813" s="41" t="s">
        <v>105</v>
      </c>
      <c r="I813" s="41" t="s">
        <v>87</v>
      </c>
      <c r="J813" s="41" t="s">
        <v>139</v>
      </c>
      <c r="K813" s="42" t="s">
        <v>129</v>
      </c>
      <c r="L813" s="42" t="s">
        <v>969</v>
      </c>
    </row>
    <row r="814" spans="1:12" x14ac:dyDescent="0.4">
      <c r="A814" s="78">
        <v>7055977</v>
      </c>
      <c r="B814" s="41" t="s">
        <v>961</v>
      </c>
      <c r="C814" s="41" t="s">
        <v>15</v>
      </c>
      <c r="D814" s="41" t="s">
        <v>113</v>
      </c>
      <c r="E814" s="80" t="s">
        <v>4215</v>
      </c>
      <c r="F814" s="65" t="s">
        <v>23</v>
      </c>
      <c r="G814" s="79" t="s">
        <v>4216</v>
      </c>
      <c r="H814" s="41" t="s">
        <v>101</v>
      </c>
      <c r="I814" s="41" t="s">
        <v>81</v>
      </c>
      <c r="J814" s="41" t="s">
        <v>139</v>
      </c>
      <c r="K814" s="42" t="s">
        <v>148</v>
      </c>
      <c r="L814" s="42" t="s">
        <v>969</v>
      </c>
    </row>
    <row r="815" spans="1:12" ht="29.15" x14ac:dyDescent="0.4">
      <c r="A815" s="78">
        <v>7055984</v>
      </c>
      <c r="B815" s="41" t="s">
        <v>961</v>
      </c>
      <c r="C815" s="41" t="s">
        <v>15</v>
      </c>
      <c r="D815" s="41" t="s">
        <v>113</v>
      </c>
      <c r="E815" s="80" t="s">
        <v>4217</v>
      </c>
      <c r="F815" s="65" t="s">
        <v>30</v>
      </c>
      <c r="G815" s="79" t="s">
        <v>4218</v>
      </c>
      <c r="H815" s="41" t="s">
        <v>199</v>
      </c>
      <c r="I815" s="41" t="s">
        <v>85</v>
      </c>
      <c r="J815" s="41" t="s">
        <v>88</v>
      </c>
      <c r="K815" s="42" t="s">
        <v>148</v>
      </c>
      <c r="L815" s="42" t="s">
        <v>969</v>
      </c>
    </row>
    <row r="816" spans="1:12" x14ac:dyDescent="0.4">
      <c r="A816" s="78">
        <v>7056003</v>
      </c>
      <c r="B816" s="41" t="s">
        <v>961</v>
      </c>
      <c r="C816" s="41" t="s">
        <v>15</v>
      </c>
      <c r="D816" s="41" t="s">
        <v>113</v>
      </c>
      <c r="E816" s="80" t="s">
        <v>4219</v>
      </c>
      <c r="F816" s="65" t="s">
        <v>23</v>
      </c>
      <c r="G816" s="79" t="s">
        <v>4220</v>
      </c>
      <c r="H816" s="41" t="s">
        <v>101</v>
      </c>
      <c r="I816" s="41" t="s">
        <v>81</v>
      </c>
      <c r="J816" s="41" t="s">
        <v>139</v>
      </c>
      <c r="K816" s="42" t="s">
        <v>148</v>
      </c>
      <c r="L816" s="42" t="s">
        <v>969</v>
      </c>
    </row>
    <row r="817" spans="1:12" ht="29.15" x14ac:dyDescent="0.4">
      <c r="A817" s="78">
        <v>7056173</v>
      </c>
      <c r="B817" s="41" t="s">
        <v>961</v>
      </c>
      <c r="C817" s="41" t="s">
        <v>15</v>
      </c>
      <c r="D817" s="41" t="s">
        <v>113</v>
      </c>
      <c r="E817" s="80" t="s">
        <v>4221</v>
      </c>
      <c r="F817" s="65" t="s">
        <v>30</v>
      </c>
      <c r="G817" s="79" t="s">
        <v>4222</v>
      </c>
      <c r="H817" s="41" t="s">
        <v>199</v>
      </c>
      <c r="I817" s="41" t="s">
        <v>85</v>
      </c>
      <c r="J817" s="41" t="s">
        <v>88</v>
      </c>
      <c r="K817" s="42" t="s">
        <v>148</v>
      </c>
      <c r="L817" s="42" t="s">
        <v>969</v>
      </c>
    </row>
    <row r="818" spans="1:12" x14ac:dyDescent="0.4">
      <c r="A818" s="78">
        <v>7056217</v>
      </c>
      <c r="B818" s="41" t="s">
        <v>961</v>
      </c>
      <c r="C818" s="41" t="s">
        <v>15</v>
      </c>
      <c r="D818" s="41" t="s">
        <v>113</v>
      </c>
      <c r="E818" s="80" t="s">
        <v>3407</v>
      </c>
      <c r="F818" s="65" t="s">
        <v>23</v>
      </c>
      <c r="G818" s="79" t="s">
        <v>3408</v>
      </c>
      <c r="H818" s="41" t="s">
        <v>138</v>
      </c>
      <c r="I818" s="41" t="s">
        <v>85</v>
      </c>
      <c r="J818" s="41" t="s">
        <v>88</v>
      </c>
      <c r="K818" s="42" t="s">
        <v>148</v>
      </c>
      <c r="L818" s="42" t="s">
        <v>969</v>
      </c>
    </row>
    <row r="819" spans="1:12" x14ac:dyDescent="0.4">
      <c r="A819" s="78">
        <v>7056172</v>
      </c>
      <c r="B819" s="41" t="s">
        <v>961</v>
      </c>
      <c r="C819" s="41" t="s">
        <v>15</v>
      </c>
      <c r="D819" s="41" t="s">
        <v>113</v>
      </c>
      <c r="E819" s="80" t="s">
        <v>4223</v>
      </c>
      <c r="F819" s="65" t="s">
        <v>23</v>
      </c>
      <c r="G819" s="79" t="s">
        <v>4224</v>
      </c>
      <c r="H819" s="41" t="s">
        <v>144</v>
      </c>
      <c r="I819" s="41" t="s">
        <v>81</v>
      </c>
      <c r="J819" s="41" t="s">
        <v>139</v>
      </c>
      <c r="K819" s="42" t="s">
        <v>148</v>
      </c>
      <c r="L819" s="42" t="s">
        <v>969</v>
      </c>
    </row>
    <row r="820" spans="1:12" x14ac:dyDescent="0.4">
      <c r="A820" s="78">
        <v>7055728</v>
      </c>
      <c r="B820" s="41" t="s">
        <v>961</v>
      </c>
      <c r="C820" s="41" t="s">
        <v>15</v>
      </c>
      <c r="D820" s="41" t="s">
        <v>113</v>
      </c>
      <c r="E820" s="80" t="s">
        <v>4225</v>
      </c>
      <c r="F820" s="65" t="s">
        <v>23</v>
      </c>
      <c r="G820" s="79" t="s">
        <v>4226</v>
      </c>
      <c r="H820" s="41" t="s">
        <v>86</v>
      </c>
      <c r="I820" s="41" t="s">
        <v>81</v>
      </c>
      <c r="J820" s="41" t="s">
        <v>88</v>
      </c>
      <c r="K820" s="42" t="s">
        <v>129</v>
      </c>
      <c r="L820" s="42" t="s">
        <v>969</v>
      </c>
    </row>
    <row r="821" spans="1:12" x14ac:dyDescent="0.4">
      <c r="A821" s="78">
        <v>7055727</v>
      </c>
      <c r="B821" s="41" t="s">
        <v>961</v>
      </c>
      <c r="C821" s="41" t="s">
        <v>15</v>
      </c>
      <c r="D821" s="41" t="s">
        <v>113</v>
      </c>
      <c r="E821" s="80" t="s">
        <v>4227</v>
      </c>
      <c r="F821" s="65" t="s">
        <v>23</v>
      </c>
      <c r="G821" s="79" t="s">
        <v>4228</v>
      </c>
      <c r="H821" s="41" t="s">
        <v>86</v>
      </c>
      <c r="I821" s="41" t="s">
        <v>81</v>
      </c>
      <c r="J821" s="41" t="s">
        <v>88</v>
      </c>
      <c r="K821" s="42" t="s">
        <v>129</v>
      </c>
      <c r="L821" s="42" t="s">
        <v>969</v>
      </c>
    </row>
    <row r="822" spans="1:12" x14ac:dyDescent="0.4">
      <c r="A822" s="78">
        <v>7056224</v>
      </c>
      <c r="B822" s="41" t="s">
        <v>961</v>
      </c>
      <c r="C822" s="41" t="s">
        <v>15</v>
      </c>
      <c r="D822" s="41" t="s">
        <v>113</v>
      </c>
      <c r="E822" s="80" t="s">
        <v>3409</v>
      </c>
      <c r="F822" s="65" t="s">
        <v>23</v>
      </c>
      <c r="G822" s="79" t="s">
        <v>3410</v>
      </c>
      <c r="H822" s="41" t="s">
        <v>105</v>
      </c>
      <c r="I822" s="41" t="s">
        <v>87</v>
      </c>
      <c r="J822" s="41" t="s">
        <v>139</v>
      </c>
      <c r="K822" s="42" t="s">
        <v>129</v>
      </c>
      <c r="L822" s="42" t="s">
        <v>969</v>
      </c>
    </row>
    <row r="823" spans="1:12" x14ac:dyDescent="0.4">
      <c r="A823" s="78">
        <v>7055741</v>
      </c>
      <c r="B823" s="41" t="s">
        <v>961</v>
      </c>
      <c r="C823" s="41" t="s">
        <v>15</v>
      </c>
      <c r="D823" s="41" t="s">
        <v>113</v>
      </c>
      <c r="E823" s="80" t="s">
        <v>3102</v>
      </c>
      <c r="F823" s="65" t="s">
        <v>23</v>
      </c>
      <c r="G823" s="79" t="s">
        <v>3183</v>
      </c>
      <c r="H823" s="41" t="s">
        <v>96</v>
      </c>
      <c r="I823" s="41" t="s">
        <v>81</v>
      </c>
      <c r="J823" s="41" t="s">
        <v>139</v>
      </c>
      <c r="K823" s="42" t="s">
        <v>129</v>
      </c>
      <c r="L823" s="42" t="s">
        <v>969</v>
      </c>
    </row>
    <row r="824" spans="1:12" x14ac:dyDescent="0.4">
      <c r="A824" s="78">
        <v>7055976</v>
      </c>
      <c r="B824" s="41" t="s">
        <v>961</v>
      </c>
      <c r="C824" s="41" t="s">
        <v>15</v>
      </c>
      <c r="D824" s="41" t="s">
        <v>113</v>
      </c>
      <c r="E824" s="80" t="s">
        <v>4229</v>
      </c>
      <c r="F824" s="65" t="s">
        <v>23</v>
      </c>
      <c r="G824" s="79" t="s">
        <v>4230</v>
      </c>
      <c r="H824" s="41" t="s">
        <v>107</v>
      </c>
      <c r="I824" s="41" t="s">
        <v>85</v>
      </c>
      <c r="J824" s="41" t="s">
        <v>139</v>
      </c>
      <c r="K824" s="42" t="s">
        <v>148</v>
      </c>
      <c r="L824" s="42" t="s">
        <v>969</v>
      </c>
    </row>
    <row r="825" spans="1:12" x14ac:dyDescent="0.4">
      <c r="A825" s="78">
        <v>7055742</v>
      </c>
      <c r="B825" s="41" t="s">
        <v>961</v>
      </c>
      <c r="C825" s="41" t="s">
        <v>15</v>
      </c>
      <c r="D825" s="41" t="s">
        <v>113</v>
      </c>
      <c r="E825" s="80" t="s">
        <v>3103</v>
      </c>
      <c r="F825" s="65" t="s">
        <v>23</v>
      </c>
      <c r="G825" s="79" t="s">
        <v>3184</v>
      </c>
      <c r="H825" s="41" t="s">
        <v>86</v>
      </c>
      <c r="I825" s="41" t="s">
        <v>81</v>
      </c>
      <c r="J825" s="41" t="s">
        <v>88</v>
      </c>
      <c r="K825" s="42" t="s">
        <v>129</v>
      </c>
      <c r="L825" s="42" t="s">
        <v>969</v>
      </c>
    </row>
    <row r="826" spans="1:12" x14ac:dyDescent="0.4">
      <c r="A826" s="78">
        <v>7055828</v>
      </c>
      <c r="B826" s="41" t="s">
        <v>961</v>
      </c>
      <c r="C826" s="41" t="s">
        <v>15</v>
      </c>
      <c r="D826" s="41" t="s">
        <v>113</v>
      </c>
      <c r="E826" s="80" t="s">
        <v>4231</v>
      </c>
      <c r="F826" s="65" t="s">
        <v>23</v>
      </c>
      <c r="G826" s="79" t="s">
        <v>4232</v>
      </c>
      <c r="H826" s="41" t="s">
        <v>133</v>
      </c>
      <c r="I826" s="41" t="s">
        <v>87</v>
      </c>
      <c r="J826" s="41" t="s">
        <v>139</v>
      </c>
      <c r="K826" s="42" t="s">
        <v>129</v>
      </c>
      <c r="L826" s="42" t="s">
        <v>969</v>
      </c>
    </row>
    <row r="827" spans="1:12" x14ac:dyDescent="0.4">
      <c r="A827" s="78">
        <v>7055978</v>
      </c>
      <c r="B827" s="41" t="s">
        <v>961</v>
      </c>
      <c r="C827" s="41" t="s">
        <v>15</v>
      </c>
      <c r="D827" s="41" t="s">
        <v>113</v>
      </c>
      <c r="E827" s="80" t="s">
        <v>4233</v>
      </c>
      <c r="F827" s="65" t="s">
        <v>23</v>
      </c>
      <c r="G827" s="79" t="s">
        <v>4234</v>
      </c>
      <c r="H827" s="41" t="s">
        <v>138</v>
      </c>
      <c r="I827" s="41" t="s">
        <v>85</v>
      </c>
      <c r="J827" s="41" t="s">
        <v>88</v>
      </c>
      <c r="K827" s="42" t="s">
        <v>148</v>
      </c>
      <c r="L827" s="42" t="s">
        <v>969</v>
      </c>
    </row>
    <row r="828" spans="1:12" x14ac:dyDescent="0.4">
      <c r="A828" s="78">
        <v>7056104</v>
      </c>
      <c r="B828" s="41" t="s">
        <v>961</v>
      </c>
      <c r="C828" s="41" t="s">
        <v>15</v>
      </c>
      <c r="D828" s="41" t="s">
        <v>114</v>
      </c>
      <c r="E828" s="80" t="s">
        <v>4235</v>
      </c>
      <c r="F828" s="65" t="s">
        <v>23</v>
      </c>
      <c r="G828" s="79" t="s">
        <v>4236</v>
      </c>
      <c r="H828" s="41" t="s">
        <v>199</v>
      </c>
      <c r="I828" s="41" t="s">
        <v>89</v>
      </c>
      <c r="J828" s="41" t="s">
        <v>154</v>
      </c>
      <c r="K828" s="42" t="s">
        <v>184</v>
      </c>
      <c r="L828" s="42" t="s">
        <v>969</v>
      </c>
    </row>
    <row r="829" spans="1:12" ht="29.15" x14ac:dyDescent="0.4">
      <c r="A829" s="78">
        <v>7054977</v>
      </c>
      <c r="B829" s="41" t="s">
        <v>961</v>
      </c>
      <c r="C829" s="41" t="s">
        <v>15</v>
      </c>
      <c r="D829" s="41" t="s">
        <v>114</v>
      </c>
      <c r="E829" s="80" t="s">
        <v>1563</v>
      </c>
      <c r="F829" s="65" t="s">
        <v>30</v>
      </c>
      <c r="G829" s="79" t="s">
        <v>2957</v>
      </c>
      <c r="H829" s="41" t="s">
        <v>99</v>
      </c>
      <c r="I829" s="41" t="s">
        <v>1564</v>
      </c>
      <c r="J829" s="41" t="s">
        <v>1345</v>
      </c>
      <c r="K829" s="42" t="s">
        <v>1565</v>
      </c>
      <c r="L829" s="42" t="s">
        <v>969</v>
      </c>
    </row>
    <row r="830" spans="1:12" x14ac:dyDescent="0.4">
      <c r="A830" s="78">
        <v>7055584</v>
      </c>
      <c r="B830" s="41" t="s">
        <v>961</v>
      </c>
      <c r="C830" s="41" t="s">
        <v>15</v>
      </c>
      <c r="D830" s="41" t="s">
        <v>114</v>
      </c>
      <c r="E830" s="80" t="s">
        <v>4237</v>
      </c>
      <c r="F830" s="65" t="s">
        <v>23</v>
      </c>
      <c r="G830" s="79" t="s">
        <v>4238</v>
      </c>
      <c r="H830" s="41" t="s">
        <v>144</v>
      </c>
      <c r="I830" s="41" t="s">
        <v>135</v>
      </c>
      <c r="J830" s="41" t="s">
        <v>145</v>
      </c>
      <c r="K830" s="42" t="s">
        <v>136</v>
      </c>
      <c r="L830" s="42" t="s">
        <v>969</v>
      </c>
    </row>
    <row r="831" spans="1:12" ht="29.15" x14ac:dyDescent="0.4">
      <c r="A831" s="78">
        <v>7054978</v>
      </c>
      <c r="B831" s="41" t="s">
        <v>961</v>
      </c>
      <c r="C831" s="41" t="s">
        <v>15</v>
      </c>
      <c r="D831" s="41" t="s">
        <v>114</v>
      </c>
      <c r="E831" s="80" t="s">
        <v>1566</v>
      </c>
      <c r="F831" s="65" t="s">
        <v>30</v>
      </c>
      <c r="G831" s="79" t="s">
        <v>2958</v>
      </c>
      <c r="H831" s="41" t="s">
        <v>146</v>
      </c>
      <c r="I831" s="41" t="s">
        <v>1564</v>
      </c>
      <c r="J831" s="41" t="s">
        <v>1345</v>
      </c>
      <c r="K831" s="42" t="s">
        <v>1565</v>
      </c>
      <c r="L831" s="42" t="s">
        <v>969</v>
      </c>
    </row>
    <row r="832" spans="1:12" x14ac:dyDescent="0.4">
      <c r="A832" s="78">
        <v>7055281</v>
      </c>
      <c r="B832" s="41" t="s">
        <v>961</v>
      </c>
      <c r="C832" s="41" t="s">
        <v>15</v>
      </c>
      <c r="D832" s="41" t="s">
        <v>114</v>
      </c>
      <c r="E832" s="80" t="s">
        <v>1843</v>
      </c>
      <c r="F832" s="65" t="s">
        <v>79</v>
      </c>
      <c r="G832" s="79" t="s">
        <v>2561</v>
      </c>
      <c r="H832" s="41" t="s">
        <v>120</v>
      </c>
      <c r="I832" s="41" t="s">
        <v>89</v>
      </c>
      <c r="J832" s="41" t="s">
        <v>154</v>
      </c>
      <c r="K832" s="42" t="s">
        <v>184</v>
      </c>
      <c r="L832" s="42" t="s">
        <v>969</v>
      </c>
    </row>
    <row r="833" spans="1:12" x14ac:dyDescent="0.4">
      <c r="A833" s="78">
        <v>7055326</v>
      </c>
      <c r="B833" s="41" t="s">
        <v>961</v>
      </c>
      <c r="C833" s="41" t="s">
        <v>15</v>
      </c>
      <c r="D833" s="41" t="s">
        <v>114</v>
      </c>
      <c r="E833" s="80" t="s">
        <v>1900</v>
      </c>
      <c r="F833" s="65" t="s">
        <v>79</v>
      </c>
      <c r="G833" s="79" t="s">
        <v>2562</v>
      </c>
      <c r="H833" s="41" t="s">
        <v>120</v>
      </c>
      <c r="I833" s="41" t="s">
        <v>89</v>
      </c>
      <c r="J833" s="41" t="s">
        <v>154</v>
      </c>
      <c r="K833" s="42" t="s">
        <v>184</v>
      </c>
      <c r="L833" s="42" t="s">
        <v>969</v>
      </c>
    </row>
    <row r="834" spans="1:12" x14ac:dyDescent="0.4">
      <c r="A834" s="78">
        <v>7055571</v>
      </c>
      <c r="B834" s="41" t="s">
        <v>961</v>
      </c>
      <c r="C834" s="41" t="s">
        <v>15</v>
      </c>
      <c r="D834" s="41" t="s">
        <v>114</v>
      </c>
      <c r="E834" s="80" t="s">
        <v>3104</v>
      </c>
      <c r="F834" s="65" t="s">
        <v>29</v>
      </c>
      <c r="G834" s="79" t="s">
        <v>3185</v>
      </c>
      <c r="H834" s="41" t="s">
        <v>119</v>
      </c>
      <c r="I834" s="41" t="s">
        <v>137</v>
      </c>
      <c r="J834" s="41" t="s">
        <v>91</v>
      </c>
      <c r="K834" s="42" t="s">
        <v>864</v>
      </c>
      <c r="L834" s="42" t="s">
        <v>969</v>
      </c>
    </row>
    <row r="835" spans="1:12" x14ac:dyDescent="0.4">
      <c r="A835" s="78">
        <v>7055570</v>
      </c>
      <c r="B835" s="41" t="s">
        <v>961</v>
      </c>
      <c r="C835" s="41" t="s">
        <v>15</v>
      </c>
      <c r="D835" s="41" t="s">
        <v>114</v>
      </c>
      <c r="E835" s="80" t="s">
        <v>3105</v>
      </c>
      <c r="F835" s="65" t="s">
        <v>29</v>
      </c>
      <c r="G835" s="79" t="s">
        <v>3186</v>
      </c>
      <c r="H835" s="41" t="s">
        <v>119</v>
      </c>
      <c r="I835" s="41" t="s">
        <v>137</v>
      </c>
      <c r="J835" s="41" t="s">
        <v>91</v>
      </c>
      <c r="K835" s="42" t="s">
        <v>864</v>
      </c>
      <c r="L835" s="42" t="s">
        <v>969</v>
      </c>
    </row>
    <row r="836" spans="1:12" x14ac:dyDescent="0.4">
      <c r="A836" s="78">
        <v>7055936</v>
      </c>
      <c r="B836" s="41" t="s">
        <v>961</v>
      </c>
      <c r="C836" s="41" t="s">
        <v>15</v>
      </c>
      <c r="D836" s="41" t="s">
        <v>115</v>
      </c>
      <c r="E836" s="80" t="s">
        <v>4239</v>
      </c>
      <c r="F836" s="65" t="s">
        <v>31</v>
      </c>
      <c r="G836" s="79" t="s">
        <v>4240</v>
      </c>
      <c r="H836" s="41" t="s">
        <v>125</v>
      </c>
      <c r="I836" s="41" t="s">
        <v>85</v>
      </c>
      <c r="J836" s="41" t="s">
        <v>84</v>
      </c>
      <c r="K836" s="42" t="s">
        <v>159</v>
      </c>
      <c r="L836" s="42" t="s">
        <v>969</v>
      </c>
    </row>
    <row r="837" spans="1:12" x14ac:dyDescent="0.4">
      <c r="A837" s="78">
        <v>7055688</v>
      </c>
      <c r="B837" s="41" t="s">
        <v>961</v>
      </c>
      <c r="C837" s="41" t="s">
        <v>15</v>
      </c>
      <c r="D837" s="41" t="s">
        <v>115</v>
      </c>
      <c r="E837" s="80" t="s">
        <v>4241</v>
      </c>
      <c r="F837" s="65" t="s">
        <v>36</v>
      </c>
      <c r="G837" s="79" t="s">
        <v>4242</v>
      </c>
      <c r="H837" s="41" t="s">
        <v>102</v>
      </c>
      <c r="I837" s="41" t="s">
        <v>85</v>
      </c>
      <c r="J837" s="41" t="s">
        <v>82</v>
      </c>
      <c r="K837" s="42" t="s">
        <v>116</v>
      </c>
      <c r="L837" s="42" t="s">
        <v>969</v>
      </c>
    </row>
    <row r="838" spans="1:12" x14ac:dyDescent="0.4">
      <c r="A838" s="78">
        <v>7055763</v>
      </c>
      <c r="B838" s="41" t="s">
        <v>961</v>
      </c>
      <c r="C838" s="41" t="s">
        <v>15</v>
      </c>
      <c r="D838" s="41" t="s">
        <v>115</v>
      </c>
      <c r="E838" s="80" t="s">
        <v>4243</v>
      </c>
      <c r="F838" s="65" t="s">
        <v>31</v>
      </c>
      <c r="G838" s="79" t="s">
        <v>4244</v>
      </c>
      <c r="H838" s="41" t="s">
        <v>102</v>
      </c>
      <c r="I838" s="41" t="s">
        <v>85</v>
      </c>
      <c r="J838" s="41" t="s">
        <v>82</v>
      </c>
      <c r="K838" s="42" t="s">
        <v>116</v>
      </c>
      <c r="L838" s="42" t="s">
        <v>969</v>
      </c>
    </row>
    <row r="839" spans="1:12" x14ac:dyDescent="0.4">
      <c r="A839" s="78">
        <v>7055141</v>
      </c>
      <c r="B839" s="41" t="s">
        <v>961</v>
      </c>
      <c r="C839" s="41" t="s">
        <v>15</v>
      </c>
      <c r="D839" s="41" t="s">
        <v>115</v>
      </c>
      <c r="E839" s="80" t="s">
        <v>1395</v>
      </c>
      <c r="F839" s="65" t="s">
        <v>23</v>
      </c>
      <c r="G839" s="79" t="s">
        <v>2563</v>
      </c>
      <c r="H839" s="41" t="s">
        <v>106</v>
      </c>
      <c r="I839" s="41" t="s">
        <v>135</v>
      </c>
      <c r="J839" s="41" t="s">
        <v>82</v>
      </c>
      <c r="K839" s="42" t="s">
        <v>136</v>
      </c>
      <c r="L839" s="42" t="s">
        <v>969</v>
      </c>
    </row>
    <row r="840" spans="1:12" x14ac:dyDescent="0.4">
      <c r="A840" s="78">
        <v>7055805</v>
      </c>
      <c r="B840" s="41" t="s">
        <v>961</v>
      </c>
      <c r="C840" s="41" t="s">
        <v>15</v>
      </c>
      <c r="D840" s="41" t="s">
        <v>115</v>
      </c>
      <c r="E840" s="80" t="s">
        <v>4245</v>
      </c>
      <c r="F840" s="65" t="s">
        <v>29</v>
      </c>
      <c r="G840" s="79" t="s">
        <v>4246</v>
      </c>
      <c r="H840" s="41" t="s">
        <v>125</v>
      </c>
      <c r="I840" s="41" t="s">
        <v>85</v>
      </c>
      <c r="J840" s="41" t="s">
        <v>84</v>
      </c>
      <c r="K840" s="42" t="s">
        <v>159</v>
      </c>
      <c r="L840" s="42" t="s">
        <v>969</v>
      </c>
    </row>
    <row r="841" spans="1:12" x14ac:dyDescent="0.4">
      <c r="A841" s="78">
        <v>7056103</v>
      </c>
      <c r="B841" s="41" t="s">
        <v>961</v>
      </c>
      <c r="C841" s="41" t="s">
        <v>15</v>
      </c>
      <c r="D841" s="41" t="s">
        <v>115</v>
      </c>
      <c r="E841" s="80" t="s">
        <v>4247</v>
      </c>
      <c r="F841" s="65" t="s">
        <v>23</v>
      </c>
      <c r="G841" s="79" t="s">
        <v>4248</v>
      </c>
      <c r="H841" s="41" t="s">
        <v>96</v>
      </c>
      <c r="I841" s="41" t="s">
        <v>137</v>
      </c>
      <c r="J841" s="41" t="s">
        <v>154</v>
      </c>
      <c r="K841" s="42" t="s">
        <v>161</v>
      </c>
      <c r="L841" s="42" t="s">
        <v>969</v>
      </c>
    </row>
    <row r="842" spans="1:12" x14ac:dyDescent="0.4">
      <c r="A842" s="78">
        <v>7056186</v>
      </c>
      <c r="B842" s="41" t="s">
        <v>961</v>
      </c>
      <c r="C842" s="41" t="s">
        <v>15</v>
      </c>
      <c r="D842" s="41" t="s">
        <v>115</v>
      </c>
      <c r="E842" s="80" t="s">
        <v>4249</v>
      </c>
      <c r="F842" s="65" t="s">
        <v>23</v>
      </c>
      <c r="G842" s="79" t="s">
        <v>4250</v>
      </c>
      <c r="H842" s="41" t="s">
        <v>96</v>
      </c>
      <c r="I842" s="41" t="s">
        <v>137</v>
      </c>
      <c r="J842" s="41" t="s">
        <v>154</v>
      </c>
      <c r="K842" s="42" t="s">
        <v>161</v>
      </c>
      <c r="L842" s="42" t="s">
        <v>969</v>
      </c>
    </row>
    <row r="843" spans="1:12" x14ac:dyDescent="0.4">
      <c r="A843" s="78">
        <v>7056107</v>
      </c>
      <c r="B843" s="41" t="s">
        <v>961</v>
      </c>
      <c r="C843" s="41" t="s">
        <v>15</v>
      </c>
      <c r="D843" s="41" t="s">
        <v>115</v>
      </c>
      <c r="E843" s="80" t="s">
        <v>4251</v>
      </c>
      <c r="F843" s="65" t="s">
        <v>31</v>
      </c>
      <c r="G843" s="79" t="s">
        <v>4252</v>
      </c>
      <c r="H843" s="41" t="s">
        <v>96</v>
      </c>
      <c r="I843" s="41" t="s">
        <v>137</v>
      </c>
      <c r="J843" s="41" t="s">
        <v>154</v>
      </c>
      <c r="K843" s="42" t="s">
        <v>161</v>
      </c>
      <c r="L843" s="42" t="s">
        <v>969</v>
      </c>
    </row>
    <row r="844" spans="1:12" x14ac:dyDescent="0.4">
      <c r="A844" s="78">
        <v>7056106</v>
      </c>
      <c r="B844" s="41" t="s">
        <v>961</v>
      </c>
      <c r="C844" s="41" t="s">
        <v>15</v>
      </c>
      <c r="D844" s="41" t="s">
        <v>115</v>
      </c>
      <c r="E844" s="80" t="s">
        <v>4253</v>
      </c>
      <c r="F844" s="65" t="s">
        <v>31</v>
      </c>
      <c r="G844" s="79" t="s">
        <v>4254</v>
      </c>
      <c r="H844" s="41" t="s">
        <v>133</v>
      </c>
      <c r="I844" s="41" t="s">
        <v>83</v>
      </c>
      <c r="J844" s="41" t="s">
        <v>154</v>
      </c>
      <c r="K844" s="42" t="s">
        <v>161</v>
      </c>
      <c r="L844" s="42" t="s">
        <v>969</v>
      </c>
    </row>
    <row r="845" spans="1:12" x14ac:dyDescent="0.4">
      <c r="A845" s="78">
        <v>7056108</v>
      </c>
      <c r="B845" s="41" t="s">
        <v>961</v>
      </c>
      <c r="C845" s="41" t="s">
        <v>15</v>
      </c>
      <c r="D845" s="41" t="s">
        <v>115</v>
      </c>
      <c r="E845" s="80" t="s">
        <v>4255</v>
      </c>
      <c r="F845" s="65" t="s">
        <v>23</v>
      </c>
      <c r="G845" s="79" t="s">
        <v>4256</v>
      </c>
      <c r="H845" s="41" t="s">
        <v>130</v>
      </c>
      <c r="I845" s="41" t="s">
        <v>137</v>
      </c>
      <c r="J845" s="41" t="s">
        <v>154</v>
      </c>
      <c r="K845" s="42" t="s">
        <v>161</v>
      </c>
      <c r="L845" s="42" t="s">
        <v>969</v>
      </c>
    </row>
    <row r="846" spans="1:12" x14ac:dyDescent="0.4">
      <c r="A846" s="78">
        <v>7056079</v>
      </c>
      <c r="B846" s="41" t="s">
        <v>961</v>
      </c>
      <c r="C846" s="41" t="s">
        <v>15</v>
      </c>
      <c r="D846" s="41" t="s">
        <v>115</v>
      </c>
      <c r="E846" s="80" t="s">
        <v>4257</v>
      </c>
      <c r="F846" s="65" t="s">
        <v>31</v>
      </c>
      <c r="G846" s="79" t="s">
        <v>4258</v>
      </c>
      <c r="H846" s="41" t="s">
        <v>130</v>
      </c>
      <c r="I846" s="41" t="s">
        <v>137</v>
      </c>
      <c r="J846" s="41" t="s">
        <v>154</v>
      </c>
      <c r="K846" s="42" t="s">
        <v>161</v>
      </c>
      <c r="L846" s="42" t="s">
        <v>969</v>
      </c>
    </row>
    <row r="847" spans="1:12" x14ac:dyDescent="0.4">
      <c r="A847" s="78">
        <v>7056029</v>
      </c>
      <c r="B847" s="41" t="s">
        <v>961</v>
      </c>
      <c r="C847" s="41" t="s">
        <v>15</v>
      </c>
      <c r="D847" s="41" t="s">
        <v>115</v>
      </c>
      <c r="E847" s="80" t="s">
        <v>4259</v>
      </c>
      <c r="F847" s="65" t="s">
        <v>31</v>
      </c>
      <c r="G847" s="79" t="s">
        <v>4260</v>
      </c>
      <c r="H847" s="41" t="s">
        <v>199</v>
      </c>
      <c r="I847" s="41" t="s">
        <v>87</v>
      </c>
      <c r="J847" s="41" t="s">
        <v>88</v>
      </c>
      <c r="K847" s="42" t="s">
        <v>111</v>
      </c>
      <c r="L847" s="42" t="s">
        <v>969</v>
      </c>
    </row>
    <row r="848" spans="1:12" x14ac:dyDescent="0.4">
      <c r="A848" s="78">
        <v>7056078</v>
      </c>
      <c r="B848" s="41" t="s">
        <v>961</v>
      </c>
      <c r="C848" s="41" t="s">
        <v>15</v>
      </c>
      <c r="D848" s="41" t="s">
        <v>115</v>
      </c>
      <c r="E848" s="80" t="s">
        <v>4261</v>
      </c>
      <c r="F848" s="65" t="s">
        <v>31</v>
      </c>
      <c r="G848" s="79" t="s">
        <v>4262</v>
      </c>
      <c r="H848" s="41" t="s">
        <v>120</v>
      </c>
      <c r="I848" s="41" t="s">
        <v>83</v>
      </c>
      <c r="J848" s="41" t="s">
        <v>154</v>
      </c>
      <c r="K848" s="42" t="s">
        <v>161</v>
      </c>
      <c r="L848" s="42" t="s">
        <v>969</v>
      </c>
    </row>
    <row r="849" spans="1:12" x14ac:dyDescent="0.4">
      <c r="A849" s="78">
        <v>7056101</v>
      </c>
      <c r="B849" s="41" t="s">
        <v>961</v>
      </c>
      <c r="C849" s="41" t="s">
        <v>15</v>
      </c>
      <c r="D849" s="41" t="s">
        <v>115</v>
      </c>
      <c r="E849" s="80" t="s">
        <v>4263</v>
      </c>
      <c r="F849" s="65" t="s">
        <v>23</v>
      </c>
      <c r="G849" s="79" t="s">
        <v>4264</v>
      </c>
      <c r="H849" s="41" t="s">
        <v>106</v>
      </c>
      <c r="I849" s="41" t="s">
        <v>137</v>
      </c>
      <c r="J849" s="41" t="s">
        <v>154</v>
      </c>
      <c r="K849" s="42" t="s">
        <v>161</v>
      </c>
      <c r="L849" s="42" t="s">
        <v>969</v>
      </c>
    </row>
    <row r="850" spans="1:12" x14ac:dyDescent="0.4">
      <c r="A850" s="78">
        <v>7056099</v>
      </c>
      <c r="B850" s="41" t="s">
        <v>961</v>
      </c>
      <c r="C850" s="41" t="s">
        <v>15</v>
      </c>
      <c r="D850" s="41" t="s">
        <v>115</v>
      </c>
      <c r="E850" s="80" t="s">
        <v>4265</v>
      </c>
      <c r="F850" s="65" t="s">
        <v>23</v>
      </c>
      <c r="G850" s="79" t="s">
        <v>4266</v>
      </c>
      <c r="H850" s="41" t="s">
        <v>106</v>
      </c>
      <c r="I850" s="41" t="s">
        <v>137</v>
      </c>
      <c r="J850" s="41" t="s">
        <v>154</v>
      </c>
      <c r="K850" s="42" t="s">
        <v>161</v>
      </c>
      <c r="L850" s="42" t="s">
        <v>969</v>
      </c>
    </row>
    <row r="851" spans="1:12" x14ac:dyDescent="0.4">
      <c r="A851" s="78">
        <v>7056097</v>
      </c>
      <c r="B851" s="41" t="s">
        <v>961</v>
      </c>
      <c r="C851" s="41" t="s">
        <v>15</v>
      </c>
      <c r="D851" s="41" t="s">
        <v>115</v>
      </c>
      <c r="E851" s="80" t="s">
        <v>4267</v>
      </c>
      <c r="F851" s="65" t="s">
        <v>31</v>
      </c>
      <c r="G851" s="79" t="s">
        <v>4268</v>
      </c>
      <c r="H851" s="41" t="s">
        <v>133</v>
      </c>
      <c r="I851" s="41" t="s">
        <v>83</v>
      </c>
      <c r="J851" s="41" t="s">
        <v>154</v>
      </c>
      <c r="K851" s="42" t="s">
        <v>161</v>
      </c>
      <c r="L851" s="42" t="s">
        <v>969</v>
      </c>
    </row>
    <row r="852" spans="1:12" x14ac:dyDescent="0.4">
      <c r="A852" s="78">
        <v>7056111</v>
      </c>
      <c r="B852" s="41" t="s">
        <v>961</v>
      </c>
      <c r="C852" s="41" t="s">
        <v>15</v>
      </c>
      <c r="D852" s="41" t="s">
        <v>115</v>
      </c>
      <c r="E852" s="80" t="s">
        <v>4269</v>
      </c>
      <c r="F852" s="65" t="s">
        <v>31</v>
      </c>
      <c r="G852" s="79" t="s">
        <v>4270</v>
      </c>
      <c r="H852" s="41" t="s">
        <v>133</v>
      </c>
      <c r="I852" s="41" t="s">
        <v>83</v>
      </c>
      <c r="J852" s="41" t="s">
        <v>154</v>
      </c>
      <c r="K852" s="42" t="s">
        <v>161</v>
      </c>
      <c r="L852" s="42" t="s">
        <v>969</v>
      </c>
    </row>
    <row r="853" spans="1:12" x14ac:dyDescent="0.4">
      <c r="A853" s="78">
        <v>7056109</v>
      </c>
      <c r="B853" s="41" t="s">
        <v>961</v>
      </c>
      <c r="C853" s="41" t="s">
        <v>15</v>
      </c>
      <c r="D853" s="41" t="s">
        <v>115</v>
      </c>
      <c r="E853" s="80" t="s">
        <v>4271</v>
      </c>
      <c r="F853" s="65" t="s">
        <v>31</v>
      </c>
      <c r="G853" s="79" t="s">
        <v>4272</v>
      </c>
      <c r="H853" s="41" t="s">
        <v>133</v>
      </c>
      <c r="I853" s="41" t="s">
        <v>83</v>
      </c>
      <c r="J853" s="41" t="s">
        <v>154</v>
      </c>
      <c r="K853" s="42" t="s">
        <v>161</v>
      </c>
      <c r="L853" s="42" t="s">
        <v>969</v>
      </c>
    </row>
    <row r="854" spans="1:12" x14ac:dyDescent="0.4">
      <c r="A854" s="78">
        <v>7056102</v>
      </c>
      <c r="B854" s="41" t="s">
        <v>961</v>
      </c>
      <c r="C854" s="41" t="s">
        <v>15</v>
      </c>
      <c r="D854" s="41" t="s">
        <v>115</v>
      </c>
      <c r="E854" s="80" t="s">
        <v>4273</v>
      </c>
      <c r="F854" s="65" t="s">
        <v>23</v>
      </c>
      <c r="G854" s="79" t="s">
        <v>4274</v>
      </c>
      <c r="H854" s="41" t="s">
        <v>133</v>
      </c>
      <c r="I854" s="41" t="s">
        <v>83</v>
      </c>
      <c r="J854" s="41" t="s">
        <v>154</v>
      </c>
      <c r="K854" s="42" t="s">
        <v>161</v>
      </c>
      <c r="L854" s="42" t="s">
        <v>969</v>
      </c>
    </row>
    <row r="855" spans="1:12" x14ac:dyDescent="0.4">
      <c r="A855" s="78">
        <v>7056098</v>
      </c>
      <c r="B855" s="41" t="s">
        <v>961</v>
      </c>
      <c r="C855" s="41" t="s">
        <v>15</v>
      </c>
      <c r="D855" s="41" t="s">
        <v>115</v>
      </c>
      <c r="E855" s="80" t="s">
        <v>4275</v>
      </c>
      <c r="F855" s="65" t="s">
        <v>23</v>
      </c>
      <c r="G855" s="79" t="s">
        <v>4276</v>
      </c>
      <c r="H855" s="41" t="s">
        <v>133</v>
      </c>
      <c r="I855" s="41" t="s">
        <v>83</v>
      </c>
      <c r="J855" s="41" t="s">
        <v>154</v>
      </c>
      <c r="K855" s="42" t="s">
        <v>161</v>
      </c>
      <c r="L855" s="42" t="s">
        <v>969</v>
      </c>
    </row>
    <row r="856" spans="1:12" x14ac:dyDescent="0.4">
      <c r="A856" s="78">
        <v>7056100</v>
      </c>
      <c r="B856" s="41" t="s">
        <v>961</v>
      </c>
      <c r="C856" s="41" t="s">
        <v>15</v>
      </c>
      <c r="D856" s="41" t="s">
        <v>115</v>
      </c>
      <c r="E856" s="80" t="s">
        <v>4277</v>
      </c>
      <c r="F856" s="65" t="s">
        <v>23</v>
      </c>
      <c r="G856" s="79" t="s">
        <v>4278</v>
      </c>
      <c r="H856" s="41" t="s">
        <v>133</v>
      </c>
      <c r="I856" s="41" t="s">
        <v>83</v>
      </c>
      <c r="J856" s="41" t="s">
        <v>154</v>
      </c>
      <c r="K856" s="42" t="s">
        <v>161</v>
      </c>
      <c r="L856" s="42" t="s">
        <v>969</v>
      </c>
    </row>
    <row r="857" spans="1:12" x14ac:dyDescent="0.4">
      <c r="A857" s="78">
        <v>7056110</v>
      </c>
      <c r="B857" s="41" t="s">
        <v>961</v>
      </c>
      <c r="C857" s="41" t="s">
        <v>15</v>
      </c>
      <c r="D857" s="41" t="s">
        <v>115</v>
      </c>
      <c r="E857" s="80" t="s">
        <v>4279</v>
      </c>
      <c r="F857" s="65" t="s">
        <v>23</v>
      </c>
      <c r="G857" s="79" t="s">
        <v>4280</v>
      </c>
      <c r="H857" s="41" t="s">
        <v>133</v>
      </c>
      <c r="I857" s="41" t="s">
        <v>83</v>
      </c>
      <c r="J857" s="41" t="s">
        <v>154</v>
      </c>
      <c r="K857" s="42" t="s">
        <v>161</v>
      </c>
      <c r="L857" s="42" t="s">
        <v>969</v>
      </c>
    </row>
    <row r="858" spans="1:12" x14ac:dyDescent="0.4">
      <c r="A858" s="78">
        <v>7056105</v>
      </c>
      <c r="B858" s="41" t="s">
        <v>961</v>
      </c>
      <c r="C858" s="41" t="s">
        <v>15</v>
      </c>
      <c r="D858" s="41" t="s">
        <v>115</v>
      </c>
      <c r="E858" s="80" t="s">
        <v>4281</v>
      </c>
      <c r="F858" s="65" t="s">
        <v>23</v>
      </c>
      <c r="G858" s="79" t="s">
        <v>4282</v>
      </c>
      <c r="H858" s="41" t="s">
        <v>133</v>
      </c>
      <c r="I858" s="41" t="s">
        <v>83</v>
      </c>
      <c r="J858" s="41" t="s">
        <v>154</v>
      </c>
      <c r="K858" s="42" t="s">
        <v>161</v>
      </c>
      <c r="L858" s="42" t="s">
        <v>969</v>
      </c>
    </row>
    <row r="859" spans="1:12" x14ac:dyDescent="0.4">
      <c r="A859" s="78">
        <v>7056116</v>
      </c>
      <c r="B859" s="41" t="s">
        <v>961</v>
      </c>
      <c r="C859" s="41" t="s">
        <v>15</v>
      </c>
      <c r="D859" s="41" t="s">
        <v>115</v>
      </c>
      <c r="E859" s="80" t="s">
        <v>4283</v>
      </c>
      <c r="F859" s="65" t="s">
        <v>23</v>
      </c>
      <c r="G859" s="79" t="s">
        <v>4284</v>
      </c>
      <c r="H859" s="41" t="s">
        <v>133</v>
      </c>
      <c r="I859" s="41" t="s">
        <v>83</v>
      </c>
      <c r="J859" s="41" t="s">
        <v>154</v>
      </c>
      <c r="K859" s="42" t="s">
        <v>161</v>
      </c>
      <c r="L859" s="42" t="s">
        <v>969</v>
      </c>
    </row>
    <row r="860" spans="1:12" x14ac:dyDescent="0.4">
      <c r="A860" s="78">
        <v>7055929</v>
      </c>
      <c r="B860" s="41" t="s">
        <v>961</v>
      </c>
      <c r="C860" s="41" t="s">
        <v>15</v>
      </c>
      <c r="D860" s="41" t="s">
        <v>115</v>
      </c>
      <c r="E860" s="80" t="s">
        <v>4285</v>
      </c>
      <c r="F860" s="65" t="s">
        <v>36</v>
      </c>
      <c r="G860" s="79" t="s">
        <v>4286</v>
      </c>
      <c r="H860" s="41" t="s">
        <v>96</v>
      </c>
      <c r="I860" s="41" t="s">
        <v>137</v>
      </c>
      <c r="J860" s="41" t="s">
        <v>154</v>
      </c>
      <c r="K860" s="42" t="s">
        <v>161</v>
      </c>
      <c r="L860" s="42" t="s">
        <v>969</v>
      </c>
    </row>
    <row r="861" spans="1:12" x14ac:dyDescent="0.4">
      <c r="A861" s="78">
        <v>7055087</v>
      </c>
      <c r="B861" s="41" t="s">
        <v>961</v>
      </c>
      <c r="C861" s="41" t="s">
        <v>15</v>
      </c>
      <c r="D861" s="41" t="s">
        <v>115</v>
      </c>
      <c r="E861" s="80" t="s">
        <v>1604</v>
      </c>
      <c r="F861" s="65" t="s">
        <v>29</v>
      </c>
      <c r="G861" s="79" t="s">
        <v>2564</v>
      </c>
      <c r="H861" s="41" t="s">
        <v>119</v>
      </c>
      <c r="I861" s="41" t="s">
        <v>175</v>
      </c>
      <c r="J861" s="41" t="s">
        <v>176</v>
      </c>
      <c r="K861" s="42" t="s">
        <v>143</v>
      </c>
      <c r="L861" s="42" t="s">
        <v>969</v>
      </c>
    </row>
    <row r="862" spans="1:12" x14ac:dyDescent="0.4">
      <c r="A862" s="78">
        <v>7055086</v>
      </c>
      <c r="B862" s="41" t="s">
        <v>961</v>
      </c>
      <c r="C862" s="41" t="s">
        <v>15</v>
      </c>
      <c r="D862" s="41" t="s">
        <v>115</v>
      </c>
      <c r="E862" s="80" t="s">
        <v>1605</v>
      </c>
      <c r="F862" s="65" t="s">
        <v>23</v>
      </c>
      <c r="G862" s="79" t="s">
        <v>2565</v>
      </c>
      <c r="H862" s="41" t="s">
        <v>119</v>
      </c>
      <c r="I862" s="41" t="s">
        <v>175</v>
      </c>
      <c r="J862" s="41" t="s">
        <v>176</v>
      </c>
      <c r="K862" s="42" t="s">
        <v>143</v>
      </c>
      <c r="L862" s="42" t="s">
        <v>969</v>
      </c>
    </row>
    <row r="863" spans="1:12" x14ac:dyDescent="0.4">
      <c r="A863" s="78">
        <v>7055088</v>
      </c>
      <c r="B863" s="41" t="s">
        <v>961</v>
      </c>
      <c r="C863" s="41" t="s">
        <v>15</v>
      </c>
      <c r="D863" s="41" t="s">
        <v>115</v>
      </c>
      <c r="E863" s="80" t="s">
        <v>1606</v>
      </c>
      <c r="F863" s="65" t="s">
        <v>23</v>
      </c>
      <c r="G863" s="79" t="s">
        <v>2566</v>
      </c>
      <c r="H863" s="41" t="s">
        <v>119</v>
      </c>
      <c r="I863" s="41" t="s">
        <v>175</v>
      </c>
      <c r="J863" s="41" t="s">
        <v>176</v>
      </c>
      <c r="K863" s="42" t="s">
        <v>143</v>
      </c>
      <c r="L863" s="42" t="s">
        <v>969</v>
      </c>
    </row>
    <row r="864" spans="1:12" x14ac:dyDescent="0.4">
      <c r="A864" s="78">
        <v>7054957</v>
      </c>
      <c r="B864" s="41" t="s">
        <v>961</v>
      </c>
      <c r="C864" s="41" t="s">
        <v>15</v>
      </c>
      <c r="D864" s="41" t="s">
        <v>169</v>
      </c>
      <c r="E864" s="80" t="s">
        <v>2802</v>
      </c>
      <c r="F864" s="65" t="s">
        <v>23</v>
      </c>
      <c r="G864" s="79" t="s">
        <v>2959</v>
      </c>
      <c r="H864" s="41" t="s">
        <v>155</v>
      </c>
      <c r="I864" s="41" t="s">
        <v>1029</v>
      </c>
      <c r="J864" s="41" t="s">
        <v>1030</v>
      </c>
      <c r="K864" s="42" t="s">
        <v>1031</v>
      </c>
      <c r="L864" s="42" t="s">
        <v>969</v>
      </c>
    </row>
    <row r="865" spans="1:12" x14ac:dyDescent="0.4">
      <c r="A865" s="78">
        <v>7055390</v>
      </c>
      <c r="B865" s="41" t="s">
        <v>961</v>
      </c>
      <c r="C865" s="41" t="s">
        <v>15</v>
      </c>
      <c r="D865" s="41" t="s">
        <v>169</v>
      </c>
      <c r="E865" s="80" t="s">
        <v>1787</v>
      </c>
      <c r="F865" s="65" t="s">
        <v>31</v>
      </c>
      <c r="G865" s="79" t="s">
        <v>2074</v>
      </c>
      <c r="H865" s="41" t="s">
        <v>170</v>
      </c>
      <c r="I865" s="41" t="s">
        <v>153</v>
      </c>
      <c r="J865" s="41" t="s">
        <v>95</v>
      </c>
      <c r="K865" s="42" t="s">
        <v>111</v>
      </c>
      <c r="L865" s="42" t="s">
        <v>969</v>
      </c>
    </row>
    <row r="866" spans="1:12" x14ac:dyDescent="0.4">
      <c r="A866" s="78">
        <v>7055317</v>
      </c>
      <c r="B866" s="41" t="s">
        <v>961</v>
      </c>
      <c r="C866" s="41" t="s">
        <v>15</v>
      </c>
      <c r="D866" s="41" t="s">
        <v>169</v>
      </c>
      <c r="E866" s="80" t="s">
        <v>1476</v>
      </c>
      <c r="F866" s="65" t="s">
        <v>23</v>
      </c>
      <c r="G866" s="79" t="s">
        <v>2567</v>
      </c>
      <c r="H866" s="41" t="s">
        <v>155</v>
      </c>
      <c r="I866" s="41" t="s">
        <v>153</v>
      </c>
      <c r="J866" s="41" t="s">
        <v>95</v>
      </c>
      <c r="K866" s="42" t="s">
        <v>111</v>
      </c>
      <c r="L866" s="42" t="s">
        <v>969</v>
      </c>
    </row>
    <row r="867" spans="1:12" x14ac:dyDescent="0.4">
      <c r="A867" s="78">
        <v>7055372</v>
      </c>
      <c r="B867" s="41" t="s">
        <v>961</v>
      </c>
      <c r="C867" s="41" t="s">
        <v>15</v>
      </c>
      <c r="D867" s="41" t="s">
        <v>169</v>
      </c>
      <c r="E867" s="80" t="s">
        <v>1693</v>
      </c>
      <c r="F867" s="65" t="s">
        <v>31</v>
      </c>
      <c r="G867" s="79" t="s">
        <v>2568</v>
      </c>
      <c r="H867" s="41" t="s">
        <v>124</v>
      </c>
      <c r="I867" s="41" t="s">
        <v>153</v>
      </c>
      <c r="J867" s="41" t="s">
        <v>95</v>
      </c>
      <c r="K867" s="42" t="s">
        <v>111</v>
      </c>
      <c r="L867" s="42" t="s">
        <v>969</v>
      </c>
    </row>
    <row r="868" spans="1:12" ht="29.15" x14ac:dyDescent="0.4">
      <c r="A868" s="78">
        <v>7056150</v>
      </c>
      <c r="B868" s="41" t="s">
        <v>961</v>
      </c>
      <c r="C868" s="41" t="s">
        <v>15</v>
      </c>
      <c r="D868" s="41" t="s">
        <v>169</v>
      </c>
      <c r="E868" s="80" t="s">
        <v>4287</v>
      </c>
      <c r="F868" s="65" t="s">
        <v>30</v>
      </c>
      <c r="G868" s="79" t="s">
        <v>4288</v>
      </c>
      <c r="H868" s="41" t="s">
        <v>124</v>
      </c>
      <c r="I868" s="41" t="s">
        <v>153</v>
      </c>
      <c r="J868" s="41" t="s">
        <v>95</v>
      </c>
      <c r="K868" s="42" t="s">
        <v>111</v>
      </c>
      <c r="L868" s="42" t="s">
        <v>969</v>
      </c>
    </row>
    <row r="869" spans="1:12" x14ac:dyDescent="0.4">
      <c r="A869" s="78">
        <v>7055375</v>
      </c>
      <c r="B869" s="41" t="s">
        <v>961</v>
      </c>
      <c r="C869" s="41" t="s">
        <v>15</v>
      </c>
      <c r="D869" s="41" t="s">
        <v>169</v>
      </c>
      <c r="E869" s="80" t="s">
        <v>1788</v>
      </c>
      <c r="F869" s="65" t="s">
        <v>23</v>
      </c>
      <c r="G869" s="79" t="s">
        <v>2569</v>
      </c>
      <c r="H869" s="41" t="s">
        <v>124</v>
      </c>
      <c r="I869" s="41" t="s">
        <v>153</v>
      </c>
      <c r="J869" s="41" t="s">
        <v>95</v>
      </c>
      <c r="K869" s="42" t="s">
        <v>111</v>
      </c>
      <c r="L869" s="42" t="s">
        <v>969</v>
      </c>
    </row>
    <row r="870" spans="1:12" x14ac:dyDescent="0.4">
      <c r="A870" s="78">
        <v>7056093</v>
      </c>
      <c r="B870" s="41" t="s">
        <v>961</v>
      </c>
      <c r="C870" s="41" t="s">
        <v>15</v>
      </c>
      <c r="D870" s="41" t="s">
        <v>169</v>
      </c>
      <c r="E870" s="80" t="s">
        <v>4291</v>
      </c>
      <c r="F870" s="65" t="s">
        <v>29</v>
      </c>
      <c r="G870" s="79" t="s">
        <v>4292</v>
      </c>
      <c r="H870" s="41" t="s">
        <v>199</v>
      </c>
      <c r="I870" s="41" t="s">
        <v>153</v>
      </c>
      <c r="J870" s="41" t="s">
        <v>95</v>
      </c>
      <c r="K870" s="42" t="s">
        <v>111</v>
      </c>
      <c r="L870" s="42" t="s">
        <v>969</v>
      </c>
    </row>
    <row r="871" spans="1:12" x14ac:dyDescent="0.4">
      <c r="A871" s="78">
        <v>7055373</v>
      </c>
      <c r="B871" s="41" t="s">
        <v>961</v>
      </c>
      <c r="C871" s="41" t="s">
        <v>15</v>
      </c>
      <c r="D871" s="41" t="s">
        <v>169</v>
      </c>
      <c r="E871" s="80" t="s">
        <v>1477</v>
      </c>
      <c r="F871" s="65" t="s">
        <v>23</v>
      </c>
      <c r="G871" s="79" t="s">
        <v>2571</v>
      </c>
      <c r="H871" s="41" t="s">
        <v>155</v>
      </c>
      <c r="I871" s="41" t="s">
        <v>153</v>
      </c>
      <c r="J871" s="41" t="s">
        <v>95</v>
      </c>
      <c r="K871" s="42" t="s">
        <v>111</v>
      </c>
      <c r="L871" s="42" t="s">
        <v>969</v>
      </c>
    </row>
    <row r="872" spans="1:12" ht="29.15" x14ac:dyDescent="0.4">
      <c r="A872" s="78">
        <v>7055687</v>
      </c>
      <c r="B872" s="41" t="s">
        <v>961</v>
      </c>
      <c r="C872" s="41" t="s">
        <v>15</v>
      </c>
      <c r="D872" s="41" t="s">
        <v>2234</v>
      </c>
      <c r="E872" s="80" t="s">
        <v>2135</v>
      </c>
      <c r="F872" s="65" t="s">
        <v>23</v>
      </c>
      <c r="G872" s="79" t="s">
        <v>2262</v>
      </c>
      <c r="H872" s="41" t="s">
        <v>130</v>
      </c>
      <c r="I872" s="41" t="s">
        <v>140</v>
      </c>
      <c r="J872" s="41" t="s">
        <v>1373</v>
      </c>
      <c r="K872" s="42" t="s">
        <v>2136</v>
      </c>
      <c r="L872" s="42" t="s">
        <v>969</v>
      </c>
    </row>
    <row r="873" spans="1:12" x14ac:dyDescent="0.4">
      <c r="A873" s="78">
        <v>7055427</v>
      </c>
      <c r="B873" s="41" t="s">
        <v>961</v>
      </c>
      <c r="C873" s="41" t="s">
        <v>15</v>
      </c>
      <c r="D873" s="41" t="s">
        <v>117</v>
      </c>
      <c r="E873" s="80" t="s">
        <v>2027</v>
      </c>
      <c r="F873" s="65" t="s">
        <v>31</v>
      </c>
      <c r="G873" s="79" t="s">
        <v>2028</v>
      </c>
      <c r="H873" s="41" t="s">
        <v>105</v>
      </c>
      <c r="I873" s="41" t="s">
        <v>85</v>
      </c>
      <c r="J873" s="41" t="s">
        <v>84</v>
      </c>
      <c r="K873" s="42" t="s">
        <v>116</v>
      </c>
      <c r="L873" s="42" t="s">
        <v>969</v>
      </c>
    </row>
    <row r="874" spans="1:12" ht="29.15" x14ac:dyDescent="0.4">
      <c r="A874" s="78">
        <v>7055396</v>
      </c>
      <c r="B874" s="41" t="s">
        <v>961</v>
      </c>
      <c r="C874" s="41" t="s">
        <v>15</v>
      </c>
      <c r="D874" s="41" t="s">
        <v>117</v>
      </c>
      <c r="E874" s="80" t="s">
        <v>1789</v>
      </c>
      <c r="F874" s="65" t="s">
        <v>30</v>
      </c>
      <c r="G874" s="79" t="s">
        <v>2075</v>
      </c>
      <c r="H874" s="41" t="s">
        <v>100</v>
      </c>
      <c r="I874" s="41" t="s">
        <v>83</v>
      </c>
      <c r="J874" s="41" t="s">
        <v>82</v>
      </c>
      <c r="K874" s="42" t="s">
        <v>132</v>
      </c>
      <c r="L874" s="42" t="s">
        <v>969</v>
      </c>
    </row>
    <row r="875" spans="1:12" ht="29.15" x14ac:dyDescent="0.4">
      <c r="A875" s="78">
        <v>7055374</v>
      </c>
      <c r="B875" s="41" t="s">
        <v>961</v>
      </c>
      <c r="C875" s="41" t="s">
        <v>15</v>
      </c>
      <c r="D875" s="41" t="s">
        <v>117</v>
      </c>
      <c r="E875" s="80" t="s">
        <v>1790</v>
      </c>
      <c r="F875" s="65" t="s">
        <v>30</v>
      </c>
      <c r="G875" s="79" t="s">
        <v>2574</v>
      </c>
      <c r="H875" s="41" t="s">
        <v>100</v>
      </c>
      <c r="I875" s="41" t="s">
        <v>83</v>
      </c>
      <c r="J875" s="41" t="s">
        <v>82</v>
      </c>
      <c r="K875" s="42" t="s">
        <v>132</v>
      </c>
      <c r="L875" s="42" t="s">
        <v>969</v>
      </c>
    </row>
    <row r="876" spans="1:12" ht="29.15" x14ac:dyDescent="0.4">
      <c r="A876" s="78">
        <v>7055437</v>
      </c>
      <c r="B876" s="41" t="s">
        <v>961</v>
      </c>
      <c r="C876" s="41" t="s">
        <v>15</v>
      </c>
      <c r="D876" s="41" t="s">
        <v>117</v>
      </c>
      <c r="E876" s="80" t="s">
        <v>1791</v>
      </c>
      <c r="F876" s="65" t="s">
        <v>30</v>
      </c>
      <c r="G876" s="79" t="s">
        <v>2029</v>
      </c>
      <c r="H876" s="41" t="s">
        <v>120</v>
      </c>
      <c r="I876" s="41" t="s">
        <v>83</v>
      </c>
      <c r="J876" s="41" t="s">
        <v>82</v>
      </c>
      <c r="K876" s="42" t="s">
        <v>132</v>
      </c>
      <c r="L876" s="42" t="s">
        <v>969</v>
      </c>
    </row>
    <row r="877" spans="1:12" x14ac:dyDescent="0.4">
      <c r="A877" s="78">
        <v>7055492</v>
      </c>
      <c r="B877" s="41" t="s">
        <v>961</v>
      </c>
      <c r="C877" s="41" t="s">
        <v>15</v>
      </c>
      <c r="D877" s="41" t="s">
        <v>117</v>
      </c>
      <c r="E877" s="80" t="s">
        <v>2030</v>
      </c>
      <c r="F877" s="65" t="s">
        <v>31</v>
      </c>
      <c r="G877" s="79" t="s">
        <v>2575</v>
      </c>
      <c r="H877" s="41" t="s">
        <v>124</v>
      </c>
      <c r="I877" s="41" t="s">
        <v>87</v>
      </c>
      <c r="J877" s="41" t="s">
        <v>88</v>
      </c>
      <c r="K877" s="42" t="s">
        <v>111</v>
      </c>
      <c r="L877" s="42" t="s">
        <v>969</v>
      </c>
    </row>
    <row r="878" spans="1:12" x14ac:dyDescent="0.4">
      <c r="A878" s="78">
        <v>7055782</v>
      </c>
      <c r="B878" s="41" t="s">
        <v>961</v>
      </c>
      <c r="C878" s="41" t="s">
        <v>15</v>
      </c>
      <c r="D878" s="41" t="s">
        <v>117</v>
      </c>
      <c r="E878" s="80" t="s">
        <v>4293</v>
      </c>
      <c r="F878" s="65" t="s">
        <v>31</v>
      </c>
      <c r="G878" s="79" t="s">
        <v>4294</v>
      </c>
      <c r="H878" s="41" t="s">
        <v>124</v>
      </c>
      <c r="I878" s="41" t="s">
        <v>87</v>
      </c>
      <c r="J878" s="41" t="s">
        <v>88</v>
      </c>
      <c r="K878" s="42" t="s">
        <v>111</v>
      </c>
      <c r="L878" s="42" t="s">
        <v>969</v>
      </c>
    </row>
    <row r="879" spans="1:12" x14ac:dyDescent="0.4">
      <c r="A879" s="78">
        <v>7056092</v>
      </c>
      <c r="B879" s="41" t="s">
        <v>961</v>
      </c>
      <c r="C879" s="41" t="s">
        <v>15</v>
      </c>
      <c r="D879" s="41" t="s">
        <v>117</v>
      </c>
      <c r="E879" s="80" t="s">
        <v>4297</v>
      </c>
      <c r="F879" s="65" t="s">
        <v>29</v>
      </c>
      <c r="G879" s="79" t="s">
        <v>4298</v>
      </c>
      <c r="H879" s="41" t="s">
        <v>170</v>
      </c>
      <c r="I879" s="41" t="s">
        <v>81</v>
      </c>
      <c r="J879" s="41" t="s">
        <v>84</v>
      </c>
      <c r="K879" s="42" t="s">
        <v>111</v>
      </c>
      <c r="L879" s="42" t="s">
        <v>969</v>
      </c>
    </row>
    <row r="880" spans="1:12" x14ac:dyDescent="0.4">
      <c r="A880" s="78">
        <v>7055059</v>
      </c>
      <c r="B880" s="41" t="s">
        <v>961</v>
      </c>
      <c r="C880" s="41" t="s">
        <v>15</v>
      </c>
      <c r="D880" s="41" t="s">
        <v>117</v>
      </c>
      <c r="E880" s="80" t="s">
        <v>1396</v>
      </c>
      <c r="F880" s="65" t="s">
        <v>23</v>
      </c>
      <c r="G880" s="79" t="s">
        <v>2576</v>
      </c>
      <c r="H880" s="41" t="s">
        <v>119</v>
      </c>
      <c r="I880" s="41" t="s">
        <v>81</v>
      </c>
      <c r="J880" s="41" t="s">
        <v>84</v>
      </c>
      <c r="K880" s="42" t="s">
        <v>111</v>
      </c>
      <c r="L880" s="42" t="s">
        <v>969</v>
      </c>
    </row>
    <row r="881" spans="1:12" x14ac:dyDescent="0.4">
      <c r="A881" s="78">
        <v>7055076</v>
      </c>
      <c r="B881" s="41" t="s">
        <v>961</v>
      </c>
      <c r="C881" s="41" t="s">
        <v>15</v>
      </c>
      <c r="D881" s="41" t="s">
        <v>117</v>
      </c>
      <c r="E881" s="80" t="s">
        <v>1607</v>
      </c>
      <c r="F881" s="65" t="s">
        <v>23</v>
      </c>
      <c r="G881" s="79" t="s">
        <v>2577</v>
      </c>
      <c r="H881" s="41" t="s">
        <v>119</v>
      </c>
      <c r="I881" s="41" t="s">
        <v>81</v>
      </c>
      <c r="J881" s="41" t="s">
        <v>84</v>
      </c>
      <c r="K881" s="42" t="s">
        <v>111</v>
      </c>
      <c r="L881" s="42" t="s">
        <v>969</v>
      </c>
    </row>
    <row r="882" spans="1:12" ht="29.15" x14ac:dyDescent="0.4">
      <c r="A882" s="78">
        <v>7056284</v>
      </c>
      <c r="B882" s="41" t="s">
        <v>961</v>
      </c>
      <c r="C882" s="41" t="s">
        <v>15</v>
      </c>
      <c r="D882" s="41" t="s">
        <v>3387</v>
      </c>
      <c r="E882" s="80" t="s">
        <v>3411</v>
      </c>
      <c r="F882" s="65" t="s">
        <v>30</v>
      </c>
      <c r="G882" s="79" t="s">
        <v>3412</v>
      </c>
      <c r="H882" s="41" t="s">
        <v>156</v>
      </c>
      <c r="I882" s="41" t="s">
        <v>81</v>
      </c>
      <c r="J882" s="41" t="s">
        <v>84</v>
      </c>
      <c r="K882" s="42" t="s">
        <v>111</v>
      </c>
      <c r="L882" s="42" t="s">
        <v>969</v>
      </c>
    </row>
    <row r="883" spans="1:12" x14ac:dyDescent="0.4">
      <c r="A883" s="78">
        <v>7055709</v>
      </c>
      <c r="B883" s="41" t="s">
        <v>961</v>
      </c>
      <c r="C883" s="41" t="s">
        <v>14</v>
      </c>
      <c r="D883" s="41" t="s">
        <v>108</v>
      </c>
      <c r="E883" s="80" t="s">
        <v>4301</v>
      </c>
      <c r="F883" s="65" t="s">
        <v>79</v>
      </c>
      <c r="G883" s="79" t="s">
        <v>4302</v>
      </c>
      <c r="H883" s="41" t="s">
        <v>103</v>
      </c>
      <c r="I883" s="41" t="s">
        <v>83</v>
      </c>
      <c r="J883" s="41" t="s">
        <v>82</v>
      </c>
      <c r="K883" s="42" t="s">
        <v>132</v>
      </c>
      <c r="L883" s="42" t="s">
        <v>969</v>
      </c>
    </row>
    <row r="884" spans="1:12" x14ac:dyDescent="0.4">
      <c r="A884" s="78">
        <v>7055710</v>
      </c>
      <c r="B884" s="41" t="s">
        <v>961</v>
      </c>
      <c r="C884" s="41" t="s">
        <v>14</v>
      </c>
      <c r="D884" s="41" t="s">
        <v>108</v>
      </c>
      <c r="E884" s="80" t="s">
        <v>4303</v>
      </c>
      <c r="F884" s="65" t="s">
        <v>79</v>
      </c>
      <c r="G884" s="79" t="s">
        <v>4304</v>
      </c>
      <c r="H884" s="41" t="s">
        <v>138</v>
      </c>
      <c r="I884" s="41" t="s">
        <v>137</v>
      </c>
      <c r="J884" s="41" t="s">
        <v>82</v>
      </c>
      <c r="K884" s="42" t="s">
        <v>132</v>
      </c>
      <c r="L884" s="42" t="s">
        <v>969</v>
      </c>
    </row>
    <row r="885" spans="1:12" x14ac:dyDescent="0.4">
      <c r="A885" s="78">
        <v>7055412</v>
      </c>
      <c r="B885" s="41" t="s">
        <v>961</v>
      </c>
      <c r="C885" s="41" t="s">
        <v>14</v>
      </c>
      <c r="D885" s="41" t="s">
        <v>112</v>
      </c>
      <c r="E885" s="80" t="s">
        <v>2031</v>
      </c>
      <c r="F885" s="65" t="s">
        <v>23</v>
      </c>
      <c r="G885" s="79" t="s">
        <v>2032</v>
      </c>
      <c r="H885" s="41" t="s">
        <v>99</v>
      </c>
      <c r="I885" s="41" t="s">
        <v>81</v>
      </c>
      <c r="J885" s="41" t="s">
        <v>84</v>
      </c>
      <c r="K885" s="42" t="s">
        <v>111</v>
      </c>
      <c r="L885" s="42" t="s">
        <v>969</v>
      </c>
    </row>
    <row r="886" spans="1:12" x14ac:dyDescent="0.4">
      <c r="A886" s="78">
        <v>7055789</v>
      </c>
      <c r="B886" s="41" t="s">
        <v>961</v>
      </c>
      <c r="C886" s="41" t="s">
        <v>14</v>
      </c>
      <c r="D886" s="41" t="s">
        <v>114</v>
      </c>
      <c r="E886" s="80" t="s">
        <v>1514</v>
      </c>
      <c r="F886" s="65" t="s">
        <v>23</v>
      </c>
      <c r="G886" s="79" t="s">
        <v>2578</v>
      </c>
      <c r="H886" s="41" t="s">
        <v>120</v>
      </c>
      <c r="I886" s="41" t="s">
        <v>89</v>
      </c>
      <c r="J886" s="41" t="s">
        <v>154</v>
      </c>
      <c r="K886" s="42" t="s">
        <v>184</v>
      </c>
      <c r="L886" s="42" t="s">
        <v>969</v>
      </c>
    </row>
    <row r="887" spans="1:12" x14ac:dyDescent="0.4">
      <c r="A887" s="78">
        <v>7055954</v>
      </c>
      <c r="B887" s="41" t="s">
        <v>961</v>
      </c>
      <c r="C887" s="41" t="s">
        <v>14</v>
      </c>
      <c r="D887" s="41" t="s">
        <v>115</v>
      </c>
      <c r="E887" s="80" t="s">
        <v>4305</v>
      </c>
      <c r="F887" s="65" t="s">
        <v>31</v>
      </c>
      <c r="G887" s="79" t="s">
        <v>4306</v>
      </c>
      <c r="H887" s="41" t="s">
        <v>102</v>
      </c>
      <c r="I887" s="41" t="s">
        <v>85</v>
      </c>
      <c r="J887" s="41" t="s">
        <v>82</v>
      </c>
      <c r="K887" s="42" t="s">
        <v>116</v>
      </c>
      <c r="L887" s="42" t="s">
        <v>969</v>
      </c>
    </row>
    <row r="888" spans="1:12" x14ac:dyDescent="0.4">
      <c r="A888" s="78">
        <v>7055845</v>
      </c>
      <c r="B888" s="41" t="s">
        <v>961</v>
      </c>
      <c r="C888" s="41" t="s">
        <v>14</v>
      </c>
      <c r="D888" s="41" t="s">
        <v>115</v>
      </c>
      <c r="E888" s="80" t="s">
        <v>4307</v>
      </c>
      <c r="F888" s="65" t="s">
        <v>31</v>
      </c>
      <c r="G888" s="79" t="s">
        <v>4308</v>
      </c>
      <c r="H888" s="41" t="s">
        <v>99</v>
      </c>
      <c r="I888" s="41" t="s">
        <v>175</v>
      </c>
      <c r="J888" s="41" t="s">
        <v>176</v>
      </c>
      <c r="K888" s="42" t="s">
        <v>143</v>
      </c>
      <c r="L888" s="42" t="s">
        <v>969</v>
      </c>
    </row>
    <row r="889" spans="1:12" x14ac:dyDescent="0.4">
      <c r="A889" s="78">
        <v>7055862</v>
      </c>
      <c r="B889" s="41" t="s">
        <v>961</v>
      </c>
      <c r="C889" s="41" t="s">
        <v>14</v>
      </c>
      <c r="D889" s="41" t="s">
        <v>115</v>
      </c>
      <c r="E889" s="80" t="s">
        <v>4309</v>
      </c>
      <c r="F889" s="65" t="s">
        <v>31</v>
      </c>
      <c r="G889" s="79" t="s">
        <v>4310</v>
      </c>
      <c r="H889" s="41" t="s">
        <v>155</v>
      </c>
      <c r="I889" s="41" t="s">
        <v>85</v>
      </c>
      <c r="J889" s="41" t="s">
        <v>84</v>
      </c>
      <c r="K889" s="42" t="s">
        <v>116</v>
      </c>
      <c r="L889" s="42" t="s">
        <v>969</v>
      </c>
    </row>
    <row r="890" spans="1:12" x14ac:dyDescent="0.4">
      <c r="A890" s="78">
        <v>7055723</v>
      </c>
      <c r="B890" s="41" t="s">
        <v>961</v>
      </c>
      <c r="C890" s="41" t="s">
        <v>14</v>
      </c>
      <c r="D890" s="41" t="s">
        <v>2309</v>
      </c>
      <c r="E890" s="80" t="s">
        <v>199</v>
      </c>
      <c r="F890" s="65" t="s">
        <v>23</v>
      </c>
      <c r="G890" s="79" t="s">
        <v>4311</v>
      </c>
      <c r="H890" s="41" t="s">
        <v>104</v>
      </c>
      <c r="I890" s="41" t="s">
        <v>1029</v>
      </c>
      <c r="J890" s="41" t="s">
        <v>1030</v>
      </c>
      <c r="K890" s="42" t="s">
        <v>1031</v>
      </c>
      <c r="L890" s="42" t="s">
        <v>969</v>
      </c>
    </row>
    <row r="891" spans="1:12" x14ac:dyDescent="0.4">
      <c r="A891" s="78">
        <v>7056085</v>
      </c>
      <c r="B891" s="41" t="s">
        <v>961</v>
      </c>
      <c r="C891" s="41" t="s">
        <v>14</v>
      </c>
      <c r="D891" s="41" t="s">
        <v>2309</v>
      </c>
      <c r="E891" s="80" t="s">
        <v>4312</v>
      </c>
      <c r="F891" s="65" t="s">
        <v>23</v>
      </c>
      <c r="G891" s="79" t="s">
        <v>4313</v>
      </c>
      <c r="H891" s="41" t="s">
        <v>170</v>
      </c>
      <c r="I891" s="41" t="s">
        <v>1029</v>
      </c>
      <c r="J891" s="41" t="s">
        <v>1030</v>
      </c>
      <c r="K891" s="42" t="s">
        <v>1031</v>
      </c>
      <c r="L891" s="42" t="s">
        <v>969</v>
      </c>
    </row>
    <row r="892" spans="1:12" x14ac:dyDescent="0.4">
      <c r="A892" s="78">
        <v>7055980</v>
      </c>
      <c r="B892" s="41" t="s">
        <v>961</v>
      </c>
      <c r="C892" s="41" t="s">
        <v>14</v>
      </c>
      <c r="D892" s="41" t="s">
        <v>2309</v>
      </c>
      <c r="E892" s="80" t="s">
        <v>4314</v>
      </c>
      <c r="F892" s="65" t="s">
        <v>23</v>
      </c>
      <c r="G892" s="79" t="s">
        <v>4315</v>
      </c>
      <c r="H892" s="41" t="s">
        <v>170</v>
      </c>
      <c r="I892" s="41" t="s">
        <v>1029</v>
      </c>
      <c r="J892" s="41" t="s">
        <v>1030</v>
      </c>
      <c r="K892" s="42" t="s">
        <v>1031</v>
      </c>
      <c r="L892" s="42" t="s">
        <v>969</v>
      </c>
    </row>
    <row r="893" spans="1:12" x14ac:dyDescent="0.4">
      <c r="A893" s="78">
        <v>7055867</v>
      </c>
      <c r="B893" s="41" t="s">
        <v>961</v>
      </c>
      <c r="C893" s="41" t="s">
        <v>14</v>
      </c>
      <c r="D893" s="41" t="s">
        <v>2309</v>
      </c>
      <c r="E893" s="80" t="s">
        <v>4316</v>
      </c>
      <c r="F893" s="65" t="s">
        <v>23</v>
      </c>
      <c r="G893" s="79" t="s">
        <v>4317</v>
      </c>
      <c r="H893" s="41" t="s">
        <v>170</v>
      </c>
      <c r="I893" s="41" t="s">
        <v>1029</v>
      </c>
      <c r="J893" s="41" t="s">
        <v>1030</v>
      </c>
      <c r="K893" s="42" t="s">
        <v>1031</v>
      </c>
      <c r="L893" s="42" t="s">
        <v>969</v>
      </c>
    </row>
    <row r="894" spans="1:12" x14ac:dyDescent="0.4">
      <c r="A894" s="78">
        <v>7055848</v>
      </c>
      <c r="B894" s="41" t="s">
        <v>961</v>
      </c>
      <c r="C894" s="41" t="s">
        <v>14</v>
      </c>
      <c r="D894" s="41" t="s">
        <v>2309</v>
      </c>
      <c r="E894" s="80" t="s">
        <v>4318</v>
      </c>
      <c r="F894" s="65" t="s">
        <v>23</v>
      </c>
      <c r="G894" s="79" t="s">
        <v>4319</v>
      </c>
      <c r="H894" s="41" t="s">
        <v>170</v>
      </c>
      <c r="I894" s="41" t="s">
        <v>1029</v>
      </c>
      <c r="J894" s="41" t="s">
        <v>1030</v>
      </c>
      <c r="K894" s="42" t="s">
        <v>1031</v>
      </c>
      <c r="L894" s="42" t="s">
        <v>969</v>
      </c>
    </row>
    <row r="895" spans="1:12" x14ac:dyDescent="0.4">
      <c r="A895" s="78">
        <v>7055847</v>
      </c>
      <c r="B895" s="41" t="s">
        <v>961</v>
      </c>
      <c r="C895" s="41" t="s">
        <v>14</v>
      </c>
      <c r="D895" s="41" t="s">
        <v>2309</v>
      </c>
      <c r="E895" s="80" t="s">
        <v>4320</v>
      </c>
      <c r="F895" s="65" t="s">
        <v>23</v>
      </c>
      <c r="G895" s="79" t="s">
        <v>4321</v>
      </c>
      <c r="H895" s="41" t="s">
        <v>170</v>
      </c>
      <c r="I895" s="41" t="s">
        <v>1029</v>
      </c>
      <c r="J895" s="41" t="s">
        <v>1030</v>
      </c>
      <c r="K895" s="42" t="s">
        <v>1031</v>
      </c>
      <c r="L895" s="42" t="s">
        <v>969</v>
      </c>
    </row>
    <row r="896" spans="1:12" x14ac:dyDescent="0.4">
      <c r="A896" s="78">
        <v>7055765</v>
      </c>
      <c r="B896" s="41" t="s">
        <v>961</v>
      </c>
      <c r="C896" s="41" t="s">
        <v>14</v>
      </c>
      <c r="D896" s="41" t="s">
        <v>2309</v>
      </c>
      <c r="E896" s="80" t="s">
        <v>4322</v>
      </c>
      <c r="F896" s="65" t="s">
        <v>23</v>
      </c>
      <c r="G896" s="79" t="s">
        <v>4323</v>
      </c>
      <c r="H896" s="41" t="s">
        <v>199</v>
      </c>
      <c r="I896" s="41" t="s">
        <v>1029</v>
      </c>
      <c r="J896" s="41" t="s">
        <v>1030</v>
      </c>
      <c r="K896" s="42" t="s">
        <v>1031</v>
      </c>
      <c r="L896" s="42" t="s">
        <v>969</v>
      </c>
    </row>
    <row r="897" spans="1:12" x14ac:dyDescent="0.4">
      <c r="A897" s="78">
        <v>7055766</v>
      </c>
      <c r="B897" s="41" t="s">
        <v>961</v>
      </c>
      <c r="C897" s="41" t="s">
        <v>14</v>
      </c>
      <c r="D897" s="41" t="s">
        <v>2309</v>
      </c>
      <c r="E897" s="80" t="s">
        <v>4324</v>
      </c>
      <c r="F897" s="65" t="s">
        <v>23</v>
      </c>
      <c r="G897" s="79" t="s">
        <v>4325</v>
      </c>
      <c r="H897" s="41" t="s">
        <v>199</v>
      </c>
      <c r="I897" s="41" t="s">
        <v>1029</v>
      </c>
      <c r="J897" s="41" t="s">
        <v>1030</v>
      </c>
      <c r="K897" s="42" t="s">
        <v>1031</v>
      </c>
      <c r="L897" s="42" t="s">
        <v>969</v>
      </c>
    </row>
    <row r="898" spans="1:12" x14ac:dyDescent="0.4">
      <c r="A898" s="78">
        <v>7055573</v>
      </c>
      <c r="B898" s="41" t="s">
        <v>961</v>
      </c>
      <c r="C898" s="41" t="s">
        <v>14</v>
      </c>
      <c r="D898" s="41" t="s">
        <v>2309</v>
      </c>
      <c r="E898" s="80" t="s">
        <v>2033</v>
      </c>
      <c r="F898" s="65" t="s">
        <v>23</v>
      </c>
      <c r="G898" s="79" t="s">
        <v>2579</v>
      </c>
      <c r="H898" s="41" t="s">
        <v>199</v>
      </c>
      <c r="I898" s="41" t="s">
        <v>1029</v>
      </c>
      <c r="J898" s="41" t="s">
        <v>1030</v>
      </c>
      <c r="K898" s="42" t="s">
        <v>1031</v>
      </c>
      <c r="L898" s="42" t="s">
        <v>969</v>
      </c>
    </row>
    <row r="899" spans="1:12" x14ac:dyDescent="0.4">
      <c r="A899" s="78">
        <v>7055402</v>
      </c>
      <c r="B899" s="41" t="s">
        <v>961</v>
      </c>
      <c r="C899" s="41" t="s">
        <v>14</v>
      </c>
      <c r="D899" s="41" t="s">
        <v>2309</v>
      </c>
      <c r="E899" s="80" t="s">
        <v>2034</v>
      </c>
      <c r="F899" s="65" t="s">
        <v>23</v>
      </c>
      <c r="G899" s="79" t="s">
        <v>2035</v>
      </c>
      <c r="H899" s="41" t="s">
        <v>199</v>
      </c>
      <c r="I899" s="41" t="s">
        <v>1029</v>
      </c>
      <c r="J899" s="41" t="s">
        <v>1030</v>
      </c>
      <c r="K899" s="42" t="s">
        <v>1031</v>
      </c>
      <c r="L899" s="42" t="s">
        <v>969</v>
      </c>
    </row>
    <row r="900" spans="1:12" x14ac:dyDescent="0.4">
      <c r="A900" s="78">
        <v>7055433</v>
      </c>
      <c r="B900" s="41" t="s">
        <v>961</v>
      </c>
      <c r="C900" s="41" t="s">
        <v>14</v>
      </c>
      <c r="D900" s="41" t="s">
        <v>2309</v>
      </c>
      <c r="E900" s="80" t="s">
        <v>2036</v>
      </c>
      <c r="F900" s="65" t="s">
        <v>23</v>
      </c>
      <c r="G900" s="79" t="s">
        <v>2037</v>
      </c>
      <c r="H900" s="41" t="s">
        <v>199</v>
      </c>
      <c r="I900" s="41" t="s">
        <v>1029</v>
      </c>
      <c r="J900" s="41" t="s">
        <v>1030</v>
      </c>
      <c r="K900" s="42" t="s">
        <v>1031</v>
      </c>
      <c r="L900" s="42" t="s">
        <v>969</v>
      </c>
    </row>
    <row r="901" spans="1:12" x14ac:dyDescent="0.4">
      <c r="A901" s="78">
        <v>7056255</v>
      </c>
      <c r="B901" s="41" t="s">
        <v>961</v>
      </c>
      <c r="C901" s="41" t="s">
        <v>14</v>
      </c>
      <c r="D901" s="41" t="s">
        <v>2309</v>
      </c>
      <c r="E901" s="80" t="s">
        <v>3413</v>
      </c>
      <c r="F901" s="65" t="s">
        <v>23</v>
      </c>
      <c r="G901" s="79" t="s">
        <v>3414</v>
      </c>
      <c r="H901" s="41" t="s">
        <v>199</v>
      </c>
      <c r="I901" s="41" t="s">
        <v>1029</v>
      </c>
      <c r="J901" s="41" t="s">
        <v>1030</v>
      </c>
      <c r="K901" s="42" t="s">
        <v>1031</v>
      </c>
      <c r="L901" s="42" t="s">
        <v>969</v>
      </c>
    </row>
    <row r="902" spans="1:12" x14ac:dyDescent="0.4">
      <c r="A902" s="78">
        <v>7055724</v>
      </c>
      <c r="B902" s="41" t="s">
        <v>961</v>
      </c>
      <c r="C902" s="41" t="s">
        <v>14</v>
      </c>
      <c r="D902" s="41" t="s">
        <v>2309</v>
      </c>
      <c r="E902" s="80" t="s">
        <v>4326</v>
      </c>
      <c r="F902" s="65" t="s">
        <v>23</v>
      </c>
      <c r="G902" s="79" t="s">
        <v>4327</v>
      </c>
      <c r="H902" s="41" t="s">
        <v>199</v>
      </c>
      <c r="I902" s="41" t="s">
        <v>1029</v>
      </c>
      <c r="J902" s="41" t="s">
        <v>1030</v>
      </c>
      <c r="K902" s="42" t="s">
        <v>1031</v>
      </c>
      <c r="L902" s="42" t="s">
        <v>969</v>
      </c>
    </row>
    <row r="903" spans="1:12" x14ac:dyDescent="0.4">
      <c r="A903" s="78">
        <v>7055979</v>
      </c>
      <c r="B903" s="41" t="s">
        <v>42</v>
      </c>
      <c r="C903" s="41" t="s">
        <v>16</v>
      </c>
      <c r="D903" s="41" t="s">
        <v>108</v>
      </c>
      <c r="E903" s="80" t="s">
        <v>288</v>
      </c>
      <c r="F903" s="65" t="s">
        <v>23</v>
      </c>
      <c r="G903" s="79" t="s">
        <v>951</v>
      </c>
      <c r="H903" s="41" t="s">
        <v>124</v>
      </c>
      <c r="I903" s="41" t="s">
        <v>80</v>
      </c>
      <c r="J903" s="41" t="s">
        <v>95</v>
      </c>
      <c r="K903" s="42" t="s">
        <v>127</v>
      </c>
      <c r="L903" s="42" t="s">
        <v>969</v>
      </c>
    </row>
    <row r="904" spans="1:12" x14ac:dyDescent="0.4">
      <c r="A904" s="78">
        <v>7055785</v>
      </c>
      <c r="B904" s="41" t="s">
        <v>42</v>
      </c>
      <c r="C904" s="41" t="s">
        <v>16</v>
      </c>
      <c r="D904" s="41" t="s">
        <v>108</v>
      </c>
      <c r="E904" s="80" t="s">
        <v>3106</v>
      </c>
      <c r="F904" s="65" t="s">
        <v>23</v>
      </c>
      <c r="G904" s="79" t="s">
        <v>3187</v>
      </c>
      <c r="H904" s="41" t="s">
        <v>104</v>
      </c>
      <c r="I904" s="41" t="s">
        <v>80</v>
      </c>
      <c r="J904" s="41" t="s">
        <v>95</v>
      </c>
      <c r="K904" s="42" t="s">
        <v>127</v>
      </c>
      <c r="L904" s="42" t="s">
        <v>969</v>
      </c>
    </row>
    <row r="905" spans="1:12" x14ac:dyDescent="0.4">
      <c r="A905" s="78">
        <v>7054961</v>
      </c>
      <c r="B905" s="41" t="s">
        <v>42</v>
      </c>
      <c r="C905" s="41" t="s">
        <v>16</v>
      </c>
      <c r="D905" s="41" t="s">
        <v>108</v>
      </c>
      <c r="E905" s="80" t="s">
        <v>1545</v>
      </c>
      <c r="F905" s="65" t="s">
        <v>79</v>
      </c>
      <c r="G905" s="79" t="s">
        <v>2960</v>
      </c>
      <c r="H905" s="41" t="s">
        <v>94</v>
      </c>
      <c r="I905" s="41" t="s">
        <v>80</v>
      </c>
      <c r="J905" s="41" t="s">
        <v>95</v>
      </c>
      <c r="K905" s="42" t="s">
        <v>127</v>
      </c>
      <c r="L905" s="42" t="s">
        <v>969</v>
      </c>
    </row>
    <row r="906" spans="1:12" x14ac:dyDescent="0.4">
      <c r="A906" s="78">
        <v>7054987</v>
      </c>
      <c r="B906" s="41" t="s">
        <v>42</v>
      </c>
      <c r="C906" s="41" t="s">
        <v>16</v>
      </c>
      <c r="D906" s="41" t="s">
        <v>112</v>
      </c>
      <c r="E906" s="80" t="s">
        <v>1441</v>
      </c>
      <c r="F906" s="65" t="s">
        <v>23</v>
      </c>
      <c r="G906" s="79" t="s">
        <v>2580</v>
      </c>
      <c r="H906" s="41" t="s">
        <v>105</v>
      </c>
      <c r="I906" s="41" t="s">
        <v>80</v>
      </c>
      <c r="J906" s="41" t="s">
        <v>165</v>
      </c>
      <c r="K906" s="42" t="s">
        <v>590</v>
      </c>
      <c r="L906" s="42" t="s">
        <v>969</v>
      </c>
    </row>
    <row r="907" spans="1:12" x14ac:dyDescent="0.4">
      <c r="A907" s="78">
        <v>7055009</v>
      </c>
      <c r="B907" s="41" t="s">
        <v>42</v>
      </c>
      <c r="C907" s="41" t="s">
        <v>16</v>
      </c>
      <c r="D907" s="41" t="s">
        <v>112</v>
      </c>
      <c r="E907" s="80" t="s">
        <v>589</v>
      </c>
      <c r="F907" s="65" t="s">
        <v>23</v>
      </c>
      <c r="G907" s="79" t="s">
        <v>672</v>
      </c>
      <c r="H907" s="41" t="s">
        <v>105</v>
      </c>
      <c r="I907" s="41" t="s">
        <v>80</v>
      </c>
      <c r="J907" s="41" t="s">
        <v>165</v>
      </c>
      <c r="K907" s="42" t="s">
        <v>590</v>
      </c>
      <c r="L907" s="42" t="s">
        <v>969</v>
      </c>
    </row>
    <row r="908" spans="1:12" x14ac:dyDescent="0.4">
      <c r="A908" s="78">
        <v>7055011</v>
      </c>
      <c r="B908" s="41" t="s">
        <v>42</v>
      </c>
      <c r="C908" s="41" t="s">
        <v>16</v>
      </c>
      <c r="D908" s="41" t="s">
        <v>112</v>
      </c>
      <c r="E908" s="80" t="s">
        <v>1442</v>
      </c>
      <c r="F908" s="65" t="s">
        <v>23</v>
      </c>
      <c r="G908" s="79" t="s">
        <v>2581</v>
      </c>
      <c r="H908" s="41" t="s">
        <v>105</v>
      </c>
      <c r="I908" s="41" t="s">
        <v>80</v>
      </c>
      <c r="J908" s="41" t="s">
        <v>165</v>
      </c>
      <c r="K908" s="42" t="s">
        <v>590</v>
      </c>
      <c r="L908" s="42" t="s">
        <v>969</v>
      </c>
    </row>
    <row r="909" spans="1:12" x14ac:dyDescent="0.4">
      <c r="A909" s="78">
        <v>7055010</v>
      </c>
      <c r="B909" s="41" t="s">
        <v>42</v>
      </c>
      <c r="C909" s="41" t="s">
        <v>16</v>
      </c>
      <c r="D909" s="41" t="s">
        <v>112</v>
      </c>
      <c r="E909" s="80" t="s">
        <v>1443</v>
      </c>
      <c r="F909" s="65" t="s">
        <v>23</v>
      </c>
      <c r="G909" s="79" t="s">
        <v>2582</v>
      </c>
      <c r="H909" s="41" t="s">
        <v>105</v>
      </c>
      <c r="I909" s="41" t="s">
        <v>80</v>
      </c>
      <c r="J909" s="41" t="s">
        <v>165</v>
      </c>
      <c r="K909" s="42" t="s">
        <v>590</v>
      </c>
      <c r="L909" s="42" t="s">
        <v>969</v>
      </c>
    </row>
    <row r="910" spans="1:12" x14ac:dyDescent="0.4">
      <c r="A910" s="78">
        <v>7055055</v>
      </c>
      <c r="B910" s="41" t="s">
        <v>42</v>
      </c>
      <c r="C910" s="41" t="s">
        <v>16</v>
      </c>
      <c r="D910" s="41" t="s">
        <v>112</v>
      </c>
      <c r="E910" s="80" t="s">
        <v>1444</v>
      </c>
      <c r="F910" s="65" t="s">
        <v>23</v>
      </c>
      <c r="G910" s="79" t="s">
        <v>2583</v>
      </c>
      <c r="H910" s="41" t="s">
        <v>105</v>
      </c>
      <c r="I910" s="41" t="s">
        <v>80</v>
      </c>
      <c r="J910" s="41" t="s">
        <v>165</v>
      </c>
      <c r="K910" s="42" t="s">
        <v>590</v>
      </c>
      <c r="L910" s="42" t="s">
        <v>969</v>
      </c>
    </row>
    <row r="911" spans="1:12" x14ac:dyDescent="0.4">
      <c r="A911" s="78">
        <v>7054974</v>
      </c>
      <c r="B911" s="41" t="s">
        <v>42</v>
      </c>
      <c r="C911" s="41" t="s">
        <v>16</v>
      </c>
      <c r="D911" s="41" t="s">
        <v>112</v>
      </c>
      <c r="E911" s="80" t="s">
        <v>1446</v>
      </c>
      <c r="F911" s="65" t="s">
        <v>23</v>
      </c>
      <c r="G911" s="79" t="s">
        <v>2584</v>
      </c>
      <c r="H911" s="41" t="s">
        <v>105</v>
      </c>
      <c r="I911" s="41" t="s">
        <v>80</v>
      </c>
      <c r="J911" s="41" t="s">
        <v>165</v>
      </c>
      <c r="K911" s="42" t="s">
        <v>590</v>
      </c>
      <c r="L911" s="42" t="s">
        <v>969</v>
      </c>
    </row>
    <row r="912" spans="1:12" x14ac:dyDescent="0.4">
      <c r="A912" s="78">
        <v>7054994</v>
      </c>
      <c r="B912" s="41" t="s">
        <v>42</v>
      </c>
      <c r="C912" s="41" t="s">
        <v>16</v>
      </c>
      <c r="D912" s="41" t="s">
        <v>112</v>
      </c>
      <c r="E912" s="80" t="s">
        <v>1445</v>
      </c>
      <c r="F912" s="65" t="s">
        <v>23</v>
      </c>
      <c r="G912" s="79" t="s">
        <v>2585</v>
      </c>
      <c r="H912" s="41" t="s">
        <v>105</v>
      </c>
      <c r="I912" s="41" t="s">
        <v>80</v>
      </c>
      <c r="J912" s="41" t="s">
        <v>179</v>
      </c>
      <c r="K912" s="42" t="s">
        <v>590</v>
      </c>
      <c r="L912" s="42" t="s">
        <v>969</v>
      </c>
    </row>
    <row r="913" spans="1:12" x14ac:dyDescent="0.4">
      <c r="A913" s="78">
        <v>7054973</v>
      </c>
      <c r="B913" s="41" t="s">
        <v>42</v>
      </c>
      <c r="C913" s="41" t="s">
        <v>16</v>
      </c>
      <c r="D913" s="41" t="s">
        <v>112</v>
      </c>
      <c r="E913" s="80" t="s">
        <v>591</v>
      </c>
      <c r="F913" s="65" t="s">
        <v>23</v>
      </c>
      <c r="G913" s="79" t="s">
        <v>673</v>
      </c>
      <c r="H913" s="41" t="s">
        <v>105</v>
      </c>
      <c r="I913" s="41" t="s">
        <v>80</v>
      </c>
      <c r="J913" s="41" t="s">
        <v>165</v>
      </c>
      <c r="K913" s="42" t="s">
        <v>590</v>
      </c>
      <c r="L913" s="42" t="s">
        <v>969</v>
      </c>
    </row>
    <row r="914" spans="1:12" x14ac:dyDescent="0.4">
      <c r="A914" s="78">
        <v>7055054</v>
      </c>
      <c r="B914" s="41" t="s">
        <v>42</v>
      </c>
      <c r="C914" s="41" t="s">
        <v>16</v>
      </c>
      <c r="D914" s="41" t="s">
        <v>112</v>
      </c>
      <c r="E914" s="80" t="s">
        <v>592</v>
      </c>
      <c r="F914" s="65" t="s">
        <v>23</v>
      </c>
      <c r="G914" s="79" t="s">
        <v>674</v>
      </c>
      <c r="H914" s="41" t="s">
        <v>105</v>
      </c>
      <c r="I914" s="41" t="s">
        <v>80</v>
      </c>
      <c r="J914" s="41" t="s">
        <v>165</v>
      </c>
      <c r="K914" s="42" t="s">
        <v>590</v>
      </c>
      <c r="L914" s="42" t="s">
        <v>969</v>
      </c>
    </row>
    <row r="915" spans="1:12" x14ac:dyDescent="0.4">
      <c r="A915" s="78">
        <v>7054986</v>
      </c>
      <c r="B915" s="41" t="s">
        <v>42</v>
      </c>
      <c r="C915" s="41" t="s">
        <v>16</v>
      </c>
      <c r="D915" s="41" t="s">
        <v>112</v>
      </c>
      <c r="E915" s="80" t="s">
        <v>1447</v>
      </c>
      <c r="F915" s="65" t="s">
        <v>23</v>
      </c>
      <c r="G915" s="79" t="s">
        <v>2586</v>
      </c>
      <c r="H915" s="41" t="s">
        <v>102</v>
      </c>
      <c r="I915" s="41" t="s">
        <v>80</v>
      </c>
      <c r="J915" s="41" t="s">
        <v>179</v>
      </c>
      <c r="K915" s="42" t="s">
        <v>590</v>
      </c>
      <c r="L915" s="42" t="s">
        <v>969</v>
      </c>
    </row>
    <row r="916" spans="1:12" x14ac:dyDescent="0.4">
      <c r="A916" s="78">
        <v>7056152</v>
      </c>
      <c r="B916" s="41" t="s">
        <v>42</v>
      </c>
      <c r="C916" s="41" t="s">
        <v>16</v>
      </c>
      <c r="D916" s="41" t="s">
        <v>1901</v>
      </c>
      <c r="E916" s="80" t="s">
        <v>2071</v>
      </c>
      <c r="F916" s="65" t="s">
        <v>35</v>
      </c>
      <c r="G916" s="79" t="s">
        <v>2587</v>
      </c>
      <c r="H916" s="41" t="s">
        <v>100</v>
      </c>
      <c r="I916" s="41" t="s">
        <v>1902</v>
      </c>
      <c r="J916" s="41" t="s">
        <v>1903</v>
      </c>
      <c r="K916" s="42" t="s">
        <v>1904</v>
      </c>
      <c r="L916" s="42" t="s">
        <v>969</v>
      </c>
    </row>
    <row r="917" spans="1:12" x14ac:dyDescent="0.4">
      <c r="A917" s="78">
        <v>7054950</v>
      </c>
      <c r="B917" s="41" t="s">
        <v>42</v>
      </c>
      <c r="C917" s="41" t="s">
        <v>16</v>
      </c>
      <c r="D917" s="41" t="s">
        <v>114</v>
      </c>
      <c r="E917" s="80" t="s">
        <v>1546</v>
      </c>
      <c r="F917" s="65" t="s">
        <v>20</v>
      </c>
      <c r="G917" s="79" t="s">
        <v>2961</v>
      </c>
      <c r="H917" s="41" t="s">
        <v>119</v>
      </c>
      <c r="I917" s="41" t="s">
        <v>1188</v>
      </c>
      <c r="J917" s="41" t="s">
        <v>1201</v>
      </c>
      <c r="K917" s="42" t="s">
        <v>3033</v>
      </c>
      <c r="L917" s="42" t="s">
        <v>969</v>
      </c>
    </row>
    <row r="918" spans="1:12" x14ac:dyDescent="0.4">
      <c r="A918" s="78">
        <v>7055591</v>
      </c>
      <c r="B918" s="41" t="s">
        <v>42</v>
      </c>
      <c r="C918" s="41" t="s">
        <v>16</v>
      </c>
      <c r="D918" s="41" t="s">
        <v>114</v>
      </c>
      <c r="E918" s="80" t="s">
        <v>2038</v>
      </c>
      <c r="F918" s="65" t="s">
        <v>20</v>
      </c>
      <c r="G918" s="79" t="s">
        <v>2263</v>
      </c>
      <c r="H918" s="41" t="s">
        <v>131</v>
      </c>
      <c r="I918" s="41" t="s">
        <v>1793</v>
      </c>
      <c r="J918" s="41" t="s">
        <v>1189</v>
      </c>
      <c r="K918" s="42" t="s">
        <v>1797</v>
      </c>
      <c r="L918" s="42" t="s">
        <v>969</v>
      </c>
    </row>
    <row r="919" spans="1:12" x14ac:dyDescent="0.4">
      <c r="A919" s="78">
        <v>7055299</v>
      </c>
      <c r="B919" s="41" t="s">
        <v>42</v>
      </c>
      <c r="C919" s="41" t="s">
        <v>16</v>
      </c>
      <c r="D919" s="41" t="s">
        <v>114</v>
      </c>
      <c r="E919" s="80" t="s">
        <v>1792</v>
      </c>
      <c r="F919" s="65" t="s">
        <v>20</v>
      </c>
      <c r="G919" s="79" t="s">
        <v>2588</v>
      </c>
      <c r="H919" s="41" t="s">
        <v>105</v>
      </c>
      <c r="I919" s="41" t="s">
        <v>1793</v>
      </c>
      <c r="J919" s="41" t="s">
        <v>1374</v>
      </c>
      <c r="K919" s="42" t="s">
        <v>1794</v>
      </c>
      <c r="L919" s="42" t="s">
        <v>969</v>
      </c>
    </row>
    <row r="920" spans="1:12" x14ac:dyDescent="0.4">
      <c r="A920" s="78">
        <v>7055556</v>
      </c>
      <c r="B920" s="41" t="s">
        <v>42</v>
      </c>
      <c r="C920" s="41" t="s">
        <v>16</v>
      </c>
      <c r="D920" s="41" t="s">
        <v>114</v>
      </c>
      <c r="E920" s="80" t="s">
        <v>3107</v>
      </c>
      <c r="F920" s="65" t="s">
        <v>20</v>
      </c>
      <c r="G920" s="79" t="s">
        <v>3188</v>
      </c>
      <c r="H920" s="41" t="s">
        <v>107</v>
      </c>
      <c r="I920" s="41" t="s">
        <v>907</v>
      </c>
      <c r="J920" s="41" t="s">
        <v>3108</v>
      </c>
      <c r="K920" s="42" t="s">
        <v>3109</v>
      </c>
      <c r="L920" s="42" t="s">
        <v>969</v>
      </c>
    </row>
    <row r="921" spans="1:12" x14ac:dyDescent="0.4">
      <c r="A921" s="78">
        <v>7056193</v>
      </c>
      <c r="B921" s="41" t="s">
        <v>42</v>
      </c>
      <c r="C921" s="41" t="s">
        <v>16</v>
      </c>
      <c r="D921" s="41" t="s">
        <v>114</v>
      </c>
      <c r="E921" s="80" t="s">
        <v>4396</v>
      </c>
      <c r="F921" s="65" t="s">
        <v>20</v>
      </c>
      <c r="G921" s="79" t="s">
        <v>4397</v>
      </c>
      <c r="H921" s="41" t="s">
        <v>138</v>
      </c>
      <c r="I921" s="41" t="s">
        <v>907</v>
      </c>
      <c r="J921" s="41" t="s">
        <v>3108</v>
      </c>
      <c r="K921" s="42" t="s">
        <v>3109</v>
      </c>
      <c r="L921" s="42" t="s">
        <v>969</v>
      </c>
    </row>
    <row r="922" spans="1:12" ht="29.15" x14ac:dyDescent="0.4">
      <c r="A922" s="78">
        <v>7055633</v>
      </c>
      <c r="B922" s="41" t="s">
        <v>42</v>
      </c>
      <c r="C922" s="41" t="s">
        <v>16</v>
      </c>
      <c r="D922" s="41" t="s">
        <v>114</v>
      </c>
      <c r="E922" s="80" t="s">
        <v>4398</v>
      </c>
      <c r="F922" s="65" t="s">
        <v>20</v>
      </c>
      <c r="G922" s="79" t="s">
        <v>4399</v>
      </c>
      <c r="H922" s="41" t="s">
        <v>124</v>
      </c>
      <c r="I922" s="41" t="s">
        <v>109</v>
      </c>
      <c r="J922" s="41" t="s">
        <v>1374</v>
      </c>
      <c r="K922" s="42" t="s">
        <v>4400</v>
      </c>
      <c r="L922" s="42" t="s">
        <v>969</v>
      </c>
    </row>
    <row r="923" spans="1:12" x14ac:dyDescent="0.4">
      <c r="A923" s="78">
        <v>7055592</v>
      </c>
      <c r="B923" s="41" t="s">
        <v>42</v>
      </c>
      <c r="C923" s="41" t="s">
        <v>16</v>
      </c>
      <c r="D923" s="41" t="s">
        <v>114</v>
      </c>
      <c r="E923" s="80" t="s">
        <v>2137</v>
      </c>
      <c r="F923" s="65" t="s">
        <v>20</v>
      </c>
      <c r="G923" s="79" t="s">
        <v>2264</v>
      </c>
      <c r="H923" s="41" t="s">
        <v>104</v>
      </c>
      <c r="I923" s="41" t="s">
        <v>1188</v>
      </c>
      <c r="J923" s="41" t="s">
        <v>1374</v>
      </c>
      <c r="K923" s="42" t="s">
        <v>2138</v>
      </c>
      <c r="L923" s="42" t="s">
        <v>969</v>
      </c>
    </row>
    <row r="924" spans="1:12" ht="29.15" x14ac:dyDescent="0.4">
      <c r="A924" s="78">
        <v>7055699</v>
      </c>
      <c r="B924" s="41" t="s">
        <v>42</v>
      </c>
      <c r="C924" s="41" t="s">
        <v>16</v>
      </c>
      <c r="D924" s="41" t="s">
        <v>114</v>
      </c>
      <c r="E924" s="80" t="s">
        <v>4401</v>
      </c>
      <c r="F924" s="65" t="s">
        <v>20</v>
      </c>
      <c r="G924" s="79" t="s">
        <v>4402</v>
      </c>
      <c r="H924" s="41" t="s">
        <v>173</v>
      </c>
      <c r="I924" s="41" t="s">
        <v>192</v>
      </c>
      <c r="J924" s="41" t="s">
        <v>1189</v>
      </c>
      <c r="K924" s="42" t="s">
        <v>1500</v>
      </c>
      <c r="L924" s="42" t="s">
        <v>969</v>
      </c>
    </row>
    <row r="925" spans="1:12" x14ac:dyDescent="0.4">
      <c r="A925" s="78">
        <v>7055134</v>
      </c>
      <c r="B925" s="41" t="s">
        <v>42</v>
      </c>
      <c r="C925" s="41" t="s">
        <v>16</v>
      </c>
      <c r="D925" s="41" t="s">
        <v>114</v>
      </c>
      <c r="E925" s="80" t="s">
        <v>1632</v>
      </c>
      <c r="F925" s="65" t="s">
        <v>20</v>
      </c>
      <c r="G925" s="79" t="s">
        <v>2589</v>
      </c>
      <c r="H925" s="41" t="s">
        <v>119</v>
      </c>
      <c r="I925" s="41" t="s">
        <v>109</v>
      </c>
      <c r="J925" s="41" t="s">
        <v>1374</v>
      </c>
      <c r="K925" s="42" t="s">
        <v>1419</v>
      </c>
      <c r="L925" s="42" t="s">
        <v>969</v>
      </c>
    </row>
    <row r="926" spans="1:12" x14ac:dyDescent="0.4">
      <c r="A926" s="78">
        <v>7055132</v>
      </c>
      <c r="B926" s="41" t="s">
        <v>42</v>
      </c>
      <c r="C926" s="41" t="s">
        <v>16</v>
      </c>
      <c r="D926" s="41" t="s">
        <v>114</v>
      </c>
      <c r="E926" s="80" t="s">
        <v>1633</v>
      </c>
      <c r="F926" s="65" t="s">
        <v>20</v>
      </c>
      <c r="G926" s="79" t="s">
        <v>2590</v>
      </c>
      <c r="H926" s="41" t="s">
        <v>119</v>
      </c>
      <c r="I926" s="41" t="s">
        <v>109</v>
      </c>
      <c r="J926" s="41" t="s">
        <v>1374</v>
      </c>
      <c r="K926" s="42" t="s">
        <v>1419</v>
      </c>
      <c r="L926" s="42" t="s">
        <v>969</v>
      </c>
    </row>
    <row r="927" spans="1:12" x14ac:dyDescent="0.4">
      <c r="A927" s="78">
        <v>7055120</v>
      </c>
      <c r="B927" s="41" t="s">
        <v>42</v>
      </c>
      <c r="C927" s="41" t="s">
        <v>16</v>
      </c>
      <c r="D927" s="41" t="s">
        <v>114</v>
      </c>
      <c r="E927" s="80" t="s">
        <v>1608</v>
      </c>
      <c r="F927" s="65" t="s">
        <v>20</v>
      </c>
      <c r="G927" s="79" t="s">
        <v>2591</v>
      </c>
      <c r="H927" s="41" t="s">
        <v>119</v>
      </c>
      <c r="I927" s="41" t="s">
        <v>109</v>
      </c>
      <c r="J927" s="41" t="s">
        <v>1374</v>
      </c>
      <c r="K927" s="42" t="s">
        <v>1419</v>
      </c>
      <c r="L927" s="42" t="s">
        <v>969</v>
      </c>
    </row>
    <row r="928" spans="1:12" x14ac:dyDescent="0.4">
      <c r="A928" s="78">
        <v>7055042</v>
      </c>
      <c r="B928" s="41" t="s">
        <v>42</v>
      </c>
      <c r="C928" s="41" t="s">
        <v>16</v>
      </c>
      <c r="D928" s="41" t="s">
        <v>114</v>
      </c>
      <c r="E928" s="80" t="s">
        <v>1418</v>
      </c>
      <c r="F928" s="65" t="s">
        <v>20</v>
      </c>
      <c r="G928" s="79" t="s">
        <v>2592</v>
      </c>
      <c r="H928" s="41" t="s">
        <v>90</v>
      </c>
      <c r="I928" s="41" t="s">
        <v>109</v>
      </c>
      <c r="J928" s="41" t="s">
        <v>1374</v>
      </c>
      <c r="K928" s="42" t="s">
        <v>1419</v>
      </c>
      <c r="L928" s="42" t="s">
        <v>969</v>
      </c>
    </row>
    <row r="929" spans="1:12" ht="29.15" x14ac:dyDescent="0.4">
      <c r="A929" s="78">
        <v>7055012</v>
      </c>
      <c r="B929" s="41" t="s">
        <v>42</v>
      </c>
      <c r="C929" s="41" t="s">
        <v>16</v>
      </c>
      <c r="D929" s="41" t="s">
        <v>114</v>
      </c>
      <c r="E929" s="80" t="s">
        <v>1499</v>
      </c>
      <c r="F929" s="65" t="s">
        <v>20</v>
      </c>
      <c r="G929" s="79" t="s">
        <v>2593</v>
      </c>
      <c r="H929" s="41" t="s">
        <v>138</v>
      </c>
      <c r="I929" s="41" t="s">
        <v>192</v>
      </c>
      <c r="J929" s="41" t="s">
        <v>1189</v>
      </c>
      <c r="K929" s="42" t="s">
        <v>1500</v>
      </c>
      <c r="L929" s="42" t="s">
        <v>969</v>
      </c>
    </row>
    <row r="930" spans="1:12" ht="29.15" x14ac:dyDescent="0.4">
      <c r="A930" s="78">
        <v>7055179</v>
      </c>
      <c r="B930" s="41" t="s">
        <v>42</v>
      </c>
      <c r="C930" s="41" t="s">
        <v>16</v>
      </c>
      <c r="D930" s="41" t="s">
        <v>114</v>
      </c>
      <c r="E930" s="80" t="s">
        <v>1905</v>
      </c>
      <c r="F930" s="65" t="s">
        <v>20</v>
      </c>
      <c r="G930" s="79" t="s">
        <v>2594</v>
      </c>
      <c r="H930" s="41" t="s">
        <v>173</v>
      </c>
      <c r="I930" s="41" t="s">
        <v>192</v>
      </c>
      <c r="J930" s="41" t="s">
        <v>1189</v>
      </c>
      <c r="K930" s="42" t="s">
        <v>1500</v>
      </c>
      <c r="L930" s="42" t="s">
        <v>969</v>
      </c>
    </row>
    <row r="931" spans="1:12" x14ac:dyDescent="0.4">
      <c r="A931" s="78">
        <v>7055932</v>
      </c>
      <c r="B931" s="41" t="s">
        <v>42</v>
      </c>
      <c r="C931" s="41" t="s">
        <v>16</v>
      </c>
      <c r="D931" s="41" t="s">
        <v>114</v>
      </c>
      <c r="E931" s="80" t="s">
        <v>4403</v>
      </c>
      <c r="F931" s="65" t="s">
        <v>20</v>
      </c>
      <c r="G931" s="79" t="s">
        <v>4404</v>
      </c>
      <c r="H931" s="41" t="s">
        <v>107</v>
      </c>
      <c r="I931" s="41" t="s">
        <v>3113</v>
      </c>
      <c r="J931" s="41" t="s">
        <v>1355</v>
      </c>
      <c r="K931" s="42" t="s">
        <v>4405</v>
      </c>
      <c r="L931" s="42" t="s">
        <v>969</v>
      </c>
    </row>
    <row r="932" spans="1:12" x14ac:dyDescent="0.4">
      <c r="A932" s="78">
        <v>7055295</v>
      </c>
      <c r="B932" s="41" t="s">
        <v>42</v>
      </c>
      <c r="C932" s="41" t="s">
        <v>16</v>
      </c>
      <c r="D932" s="41" t="s">
        <v>114</v>
      </c>
      <c r="E932" s="80" t="s">
        <v>1795</v>
      </c>
      <c r="F932" s="65" t="s">
        <v>20</v>
      </c>
      <c r="G932" s="79" t="s">
        <v>2595</v>
      </c>
      <c r="H932" s="41" t="s">
        <v>96</v>
      </c>
      <c r="I932" s="41" t="s">
        <v>1796</v>
      </c>
      <c r="J932" s="41" t="s">
        <v>1189</v>
      </c>
      <c r="K932" s="42" t="s">
        <v>1797</v>
      </c>
      <c r="L932" s="42" t="s">
        <v>969</v>
      </c>
    </row>
    <row r="933" spans="1:12" ht="29.15" x14ac:dyDescent="0.4">
      <c r="A933" s="78">
        <v>7055632</v>
      </c>
      <c r="B933" s="41" t="s">
        <v>42</v>
      </c>
      <c r="C933" s="41" t="s">
        <v>16</v>
      </c>
      <c r="D933" s="41" t="s">
        <v>114</v>
      </c>
      <c r="E933" s="80" t="s">
        <v>4406</v>
      </c>
      <c r="F933" s="65" t="s">
        <v>30</v>
      </c>
      <c r="G933" s="79" t="s">
        <v>4407</v>
      </c>
      <c r="H933" s="41" t="s">
        <v>199</v>
      </c>
      <c r="I933" s="41" t="s">
        <v>172</v>
      </c>
      <c r="J933" s="41" t="s">
        <v>1214</v>
      </c>
      <c r="K933" s="42" t="s">
        <v>1306</v>
      </c>
      <c r="L933" s="42" t="s">
        <v>969</v>
      </c>
    </row>
    <row r="934" spans="1:12" x14ac:dyDescent="0.4">
      <c r="A934" s="78">
        <v>7055577</v>
      </c>
      <c r="B934" s="41" t="s">
        <v>42</v>
      </c>
      <c r="C934" s="41" t="s">
        <v>16</v>
      </c>
      <c r="D934" s="41" t="s">
        <v>114</v>
      </c>
      <c r="E934" s="80" t="s">
        <v>2039</v>
      </c>
      <c r="F934" s="65" t="s">
        <v>20</v>
      </c>
      <c r="G934" s="79" t="s">
        <v>2265</v>
      </c>
      <c r="H934" s="41" t="s">
        <v>144</v>
      </c>
      <c r="I934" s="41" t="s">
        <v>1793</v>
      </c>
      <c r="J934" s="41" t="s">
        <v>1201</v>
      </c>
      <c r="K934" s="42" t="s">
        <v>2040</v>
      </c>
      <c r="L934" s="42" t="s">
        <v>969</v>
      </c>
    </row>
    <row r="935" spans="1:12" x14ac:dyDescent="0.4">
      <c r="A935" s="78">
        <v>7055746</v>
      </c>
      <c r="B935" s="41" t="s">
        <v>42</v>
      </c>
      <c r="C935" s="41" t="s">
        <v>16</v>
      </c>
      <c r="D935" s="41" t="s">
        <v>114</v>
      </c>
      <c r="E935" s="80" t="s">
        <v>4408</v>
      </c>
      <c r="F935" s="65" t="s">
        <v>20</v>
      </c>
      <c r="G935" s="79" t="s">
        <v>4409</v>
      </c>
      <c r="H935" s="41" t="s">
        <v>199</v>
      </c>
      <c r="I935" s="41" t="s">
        <v>80</v>
      </c>
      <c r="J935" s="41" t="s">
        <v>1355</v>
      </c>
      <c r="K935" s="42" t="s">
        <v>1419</v>
      </c>
      <c r="L935" s="42" t="s">
        <v>969</v>
      </c>
    </row>
    <row r="936" spans="1:12" x14ac:dyDescent="0.4">
      <c r="A936" s="78">
        <v>7055400</v>
      </c>
      <c r="B936" s="41" t="s">
        <v>42</v>
      </c>
      <c r="C936" s="41" t="s">
        <v>16</v>
      </c>
      <c r="D936" s="41" t="s">
        <v>114</v>
      </c>
      <c r="E936" s="80" t="s">
        <v>1944</v>
      </c>
      <c r="F936" s="65" t="s">
        <v>20</v>
      </c>
      <c r="G936" s="79" t="s">
        <v>2090</v>
      </c>
      <c r="H936" s="41" t="s">
        <v>155</v>
      </c>
      <c r="I936" s="41" t="s">
        <v>1796</v>
      </c>
      <c r="J936" s="41" t="s">
        <v>1201</v>
      </c>
      <c r="K936" s="42" t="s">
        <v>979</v>
      </c>
      <c r="L936" s="42" t="s">
        <v>969</v>
      </c>
    </row>
    <row r="937" spans="1:12" x14ac:dyDescent="0.4">
      <c r="A937" s="78">
        <v>7055974</v>
      </c>
      <c r="B937" s="41" t="s">
        <v>42</v>
      </c>
      <c r="C937" s="41" t="s">
        <v>16</v>
      </c>
      <c r="D937" s="41" t="s">
        <v>114</v>
      </c>
      <c r="E937" s="80" t="s">
        <v>4410</v>
      </c>
      <c r="F937" s="65" t="s">
        <v>20</v>
      </c>
      <c r="G937" s="79" t="s">
        <v>4411</v>
      </c>
      <c r="H937" s="41" t="s">
        <v>118</v>
      </c>
      <c r="I937" s="41" t="s">
        <v>4412</v>
      </c>
      <c r="J937" s="41" t="s">
        <v>1189</v>
      </c>
      <c r="K937" s="42" t="s">
        <v>4413</v>
      </c>
      <c r="L937" s="42" t="s">
        <v>969</v>
      </c>
    </row>
    <row r="938" spans="1:12" x14ac:dyDescent="0.4">
      <c r="A938" s="78">
        <v>7055607</v>
      </c>
      <c r="B938" s="41" t="s">
        <v>42</v>
      </c>
      <c r="C938" s="41" t="s">
        <v>16</v>
      </c>
      <c r="D938" s="41" t="s">
        <v>114</v>
      </c>
      <c r="E938" s="80" t="s">
        <v>3110</v>
      </c>
      <c r="F938" s="65" t="s">
        <v>20</v>
      </c>
      <c r="G938" s="79" t="s">
        <v>3189</v>
      </c>
      <c r="H938" s="41" t="s">
        <v>125</v>
      </c>
      <c r="I938" s="41" t="s">
        <v>172</v>
      </c>
      <c r="J938" s="41" t="s">
        <v>3108</v>
      </c>
      <c r="K938" s="42" t="s">
        <v>3111</v>
      </c>
      <c r="L938" s="42" t="s">
        <v>969</v>
      </c>
    </row>
    <row r="939" spans="1:12" x14ac:dyDescent="0.4">
      <c r="A939" s="78">
        <v>7056063</v>
      </c>
      <c r="B939" s="41" t="s">
        <v>42</v>
      </c>
      <c r="C939" s="41" t="s">
        <v>16</v>
      </c>
      <c r="D939" s="41" t="s">
        <v>114</v>
      </c>
      <c r="E939" s="80" t="s">
        <v>4414</v>
      </c>
      <c r="F939" s="65" t="s">
        <v>20</v>
      </c>
      <c r="G939" s="79" t="s">
        <v>4415</v>
      </c>
      <c r="H939" s="41" t="s">
        <v>100</v>
      </c>
      <c r="I939" s="41" t="s">
        <v>109</v>
      </c>
      <c r="J939" s="41" t="s">
        <v>1218</v>
      </c>
      <c r="K939" s="42" t="s">
        <v>4416</v>
      </c>
      <c r="L939" s="42" t="s">
        <v>969</v>
      </c>
    </row>
    <row r="940" spans="1:12" x14ac:dyDescent="0.4">
      <c r="A940" s="78">
        <v>7055459</v>
      </c>
      <c r="B940" s="41" t="s">
        <v>42</v>
      </c>
      <c r="C940" s="41" t="s">
        <v>16</v>
      </c>
      <c r="D940" s="41" t="s">
        <v>114</v>
      </c>
      <c r="E940" s="80" t="s">
        <v>2139</v>
      </c>
      <c r="F940" s="65" t="s">
        <v>20</v>
      </c>
      <c r="G940" s="79" t="s">
        <v>2266</v>
      </c>
      <c r="H940" s="41" t="s">
        <v>133</v>
      </c>
      <c r="I940" s="41" t="s">
        <v>1188</v>
      </c>
      <c r="J940" s="41" t="s">
        <v>1374</v>
      </c>
      <c r="K940" s="42" t="s">
        <v>2138</v>
      </c>
      <c r="L940" s="42" t="s">
        <v>969</v>
      </c>
    </row>
    <row r="941" spans="1:12" x14ac:dyDescent="0.4">
      <c r="A941" s="78">
        <v>7055506</v>
      </c>
      <c r="B941" s="41" t="s">
        <v>42</v>
      </c>
      <c r="C941" s="41" t="s">
        <v>16</v>
      </c>
      <c r="D941" s="41" t="s">
        <v>114</v>
      </c>
      <c r="E941" s="80" t="s">
        <v>2140</v>
      </c>
      <c r="F941" s="65" t="s">
        <v>20</v>
      </c>
      <c r="G941" s="79" t="s">
        <v>2267</v>
      </c>
      <c r="H941" s="41" t="s">
        <v>96</v>
      </c>
      <c r="I941" s="41" t="s">
        <v>1793</v>
      </c>
      <c r="J941" s="41" t="s">
        <v>1374</v>
      </c>
      <c r="K941" s="42" t="s">
        <v>2138</v>
      </c>
      <c r="L941" s="42" t="s">
        <v>969</v>
      </c>
    </row>
    <row r="942" spans="1:12" x14ac:dyDescent="0.4">
      <c r="A942" s="78">
        <v>7055583</v>
      </c>
      <c r="B942" s="41" t="s">
        <v>42</v>
      </c>
      <c r="C942" s="41" t="s">
        <v>16</v>
      </c>
      <c r="D942" s="41" t="s">
        <v>114</v>
      </c>
      <c r="E942" s="80" t="s">
        <v>2141</v>
      </c>
      <c r="F942" s="65" t="s">
        <v>20</v>
      </c>
      <c r="G942" s="79" t="s">
        <v>2268</v>
      </c>
      <c r="H942" s="41" t="s">
        <v>155</v>
      </c>
      <c r="I942" s="41" t="s">
        <v>1188</v>
      </c>
      <c r="J942" s="41" t="s">
        <v>1374</v>
      </c>
      <c r="K942" s="42" t="s">
        <v>2138</v>
      </c>
      <c r="L942" s="42" t="s">
        <v>969</v>
      </c>
    </row>
    <row r="943" spans="1:12" x14ac:dyDescent="0.4">
      <c r="A943" s="78">
        <v>7056046</v>
      </c>
      <c r="B943" s="41" t="s">
        <v>42</v>
      </c>
      <c r="C943" s="41" t="s">
        <v>16</v>
      </c>
      <c r="D943" s="41" t="s">
        <v>114</v>
      </c>
      <c r="E943" s="80" t="s">
        <v>4417</v>
      </c>
      <c r="F943" s="65" t="s">
        <v>20</v>
      </c>
      <c r="G943" s="79" t="s">
        <v>4418</v>
      </c>
      <c r="H943" s="41" t="s">
        <v>118</v>
      </c>
      <c r="I943" s="41" t="s">
        <v>80</v>
      </c>
      <c r="J943" s="41" t="s">
        <v>1374</v>
      </c>
      <c r="K943" s="42" t="s">
        <v>1419</v>
      </c>
      <c r="L943" s="42" t="s">
        <v>969</v>
      </c>
    </row>
    <row r="944" spans="1:12" x14ac:dyDescent="0.4">
      <c r="A944" s="78">
        <v>7056072</v>
      </c>
      <c r="B944" s="41" t="s">
        <v>42</v>
      </c>
      <c r="C944" s="41" t="s">
        <v>16</v>
      </c>
      <c r="D944" s="41" t="s">
        <v>114</v>
      </c>
      <c r="E944" s="80" t="s">
        <v>4419</v>
      </c>
      <c r="F944" s="65" t="s">
        <v>20</v>
      </c>
      <c r="G944" s="79" t="s">
        <v>4420</v>
      </c>
      <c r="H944" s="41" t="s">
        <v>101</v>
      </c>
      <c r="I944" s="41" t="s">
        <v>80</v>
      </c>
      <c r="J944" s="41" t="s">
        <v>1374</v>
      </c>
      <c r="K944" s="42" t="s">
        <v>1419</v>
      </c>
      <c r="L944" s="42" t="s">
        <v>969</v>
      </c>
    </row>
    <row r="945" spans="1:12" x14ac:dyDescent="0.4">
      <c r="A945" s="78">
        <v>7055744</v>
      </c>
      <c r="B945" s="41" t="s">
        <v>42</v>
      </c>
      <c r="C945" s="41" t="s">
        <v>16</v>
      </c>
      <c r="D945" s="41" t="s">
        <v>114</v>
      </c>
      <c r="E945" s="80" t="s">
        <v>4421</v>
      </c>
      <c r="F945" s="65" t="s">
        <v>20</v>
      </c>
      <c r="G945" s="79" t="s">
        <v>4422</v>
      </c>
      <c r="H945" s="41" t="s">
        <v>103</v>
      </c>
      <c r="I945" s="41" t="s">
        <v>192</v>
      </c>
      <c r="J945" s="41" t="s">
        <v>1374</v>
      </c>
      <c r="K945" s="42" t="s">
        <v>3114</v>
      </c>
      <c r="L945" s="42" t="s">
        <v>969</v>
      </c>
    </row>
    <row r="946" spans="1:12" x14ac:dyDescent="0.4">
      <c r="A946" s="78">
        <v>7055597</v>
      </c>
      <c r="B946" s="41" t="s">
        <v>42</v>
      </c>
      <c r="C946" s="41" t="s">
        <v>16</v>
      </c>
      <c r="D946" s="41" t="s">
        <v>114</v>
      </c>
      <c r="E946" s="80" t="s">
        <v>4423</v>
      </c>
      <c r="F946" s="65" t="s">
        <v>20</v>
      </c>
      <c r="G946" s="79" t="s">
        <v>4424</v>
      </c>
      <c r="H946" s="41" t="s">
        <v>170</v>
      </c>
      <c r="I946" s="41" t="s">
        <v>172</v>
      </c>
      <c r="J946" s="41" t="s">
        <v>1214</v>
      </c>
      <c r="K946" s="42" t="s">
        <v>1306</v>
      </c>
      <c r="L946" s="42" t="s">
        <v>969</v>
      </c>
    </row>
    <row r="947" spans="1:12" x14ac:dyDescent="0.4">
      <c r="A947" s="78">
        <v>7055596</v>
      </c>
      <c r="B947" s="41" t="s">
        <v>42</v>
      </c>
      <c r="C947" s="41" t="s">
        <v>16</v>
      </c>
      <c r="D947" s="41" t="s">
        <v>114</v>
      </c>
      <c r="E947" s="80" t="s">
        <v>4425</v>
      </c>
      <c r="F947" s="65" t="s">
        <v>20</v>
      </c>
      <c r="G947" s="79" t="s">
        <v>4426</v>
      </c>
      <c r="H947" s="41" t="s">
        <v>156</v>
      </c>
      <c r="I947" s="41" t="s">
        <v>3113</v>
      </c>
      <c r="J947" s="41" t="s">
        <v>1189</v>
      </c>
      <c r="K947" s="42" t="s">
        <v>4427</v>
      </c>
      <c r="L947" s="42" t="s">
        <v>969</v>
      </c>
    </row>
    <row r="948" spans="1:12" x14ac:dyDescent="0.4">
      <c r="A948" s="78">
        <v>7055183</v>
      </c>
      <c r="B948" s="41" t="s">
        <v>42</v>
      </c>
      <c r="C948" s="41" t="s">
        <v>16</v>
      </c>
      <c r="D948" s="41" t="s">
        <v>114</v>
      </c>
      <c r="E948" s="80" t="s">
        <v>1694</v>
      </c>
      <c r="F948" s="65" t="s">
        <v>20</v>
      </c>
      <c r="G948" s="79" t="s">
        <v>2596</v>
      </c>
      <c r="H948" s="41" t="s">
        <v>155</v>
      </c>
      <c r="I948" s="41" t="s">
        <v>80</v>
      </c>
      <c r="J948" s="41" t="s">
        <v>1355</v>
      </c>
      <c r="K948" s="42" t="s">
        <v>1419</v>
      </c>
      <c r="L948" s="42" t="s">
        <v>969</v>
      </c>
    </row>
    <row r="949" spans="1:12" x14ac:dyDescent="0.4">
      <c r="A949" s="78">
        <v>7055268</v>
      </c>
      <c r="B949" s="41" t="s">
        <v>42</v>
      </c>
      <c r="C949" s="41" t="s">
        <v>16</v>
      </c>
      <c r="D949" s="41" t="s">
        <v>114</v>
      </c>
      <c r="E949" s="80" t="s">
        <v>1844</v>
      </c>
      <c r="F949" s="65" t="s">
        <v>20</v>
      </c>
      <c r="G949" s="79" t="s">
        <v>2492</v>
      </c>
      <c r="H949" s="41" t="s">
        <v>86</v>
      </c>
      <c r="I949" s="41" t="s">
        <v>1793</v>
      </c>
      <c r="J949" s="41" t="s">
        <v>1189</v>
      </c>
      <c r="K949" s="42" t="s">
        <v>979</v>
      </c>
      <c r="L949" s="42" t="s">
        <v>969</v>
      </c>
    </row>
    <row r="950" spans="1:12" x14ac:dyDescent="0.4">
      <c r="A950" s="78">
        <v>7055827</v>
      </c>
      <c r="B950" s="41" t="s">
        <v>42</v>
      </c>
      <c r="C950" s="41" t="s">
        <v>16</v>
      </c>
      <c r="D950" s="41" t="s">
        <v>114</v>
      </c>
      <c r="E950" s="80" t="s">
        <v>4430</v>
      </c>
      <c r="F950" s="65" t="s">
        <v>20</v>
      </c>
      <c r="G950" s="79" t="s">
        <v>4431</v>
      </c>
      <c r="H950" s="41" t="s">
        <v>133</v>
      </c>
      <c r="I950" s="41" t="s">
        <v>80</v>
      </c>
      <c r="J950" s="41" t="s">
        <v>1355</v>
      </c>
      <c r="K950" s="42" t="s">
        <v>1419</v>
      </c>
      <c r="L950" s="42" t="s">
        <v>969</v>
      </c>
    </row>
    <row r="951" spans="1:12" x14ac:dyDescent="0.4">
      <c r="A951" s="78">
        <v>7055192</v>
      </c>
      <c r="B951" s="41" t="s">
        <v>42</v>
      </c>
      <c r="C951" s="41" t="s">
        <v>16</v>
      </c>
      <c r="D951" s="41" t="s">
        <v>114</v>
      </c>
      <c r="E951" s="80" t="s">
        <v>1906</v>
      </c>
      <c r="F951" s="65" t="s">
        <v>20</v>
      </c>
      <c r="G951" s="79" t="s">
        <v>2597</v>
      </c>
      <c r="H951" s="41" t="s">
        <v>86</v>
      </c>
      <c r="I951" s="41" t="s">
        <v>109</v>
      </c>
      <c r="J951" s="41" t="s">
        <v>1374</v>
      </c>
      <c r="K951" s="42" t="s">
        <v>1419</v>
      </c>
      <c r="L951" s="42" t="s">
        <v>969</v>
      </c>
    </row>
    <row r="952" spans="1:12" x14ac:dyDescent="0.4">
      <c r="A952" s="78">
        <v>7055745</v>
      </c>
      <c r="B952" s="41" t="s">
        <v>42</v>
      </c>
      <c r="C952" s="41" t="s">
        <v>16</v>
      </c>
      <c r="D952" s="41" t="s">
        <v>114</v>
      </c>
      <c r="E952" s="80" t="s">
        <v>4432</v>
      </c>
      <c r="F952" s="65" t="s">
        <v>20</v>
      </c>
      <c r="G952" s="79" t="s">
        <v>4433</v>
      </c>
      <c r="H952" s="41" t="s">
        <v>105</v>
      </c>
      <c r="I952" s="41" t="s">
        <v>80</v>
      </c>
      <c r="J952" s="41" t="s">
        <v>1355</v>
      </c>
      <c r="K952" s="42" t="s">
        <v>1419</v>
      </c>
      <c r="L952" s="42" t="s">
        <v>969</v>
      </c>
    </row>
    <row r="953" spans="1:12" x14ac:dyDescent="0.4">
      <c r="A953" s="78">
        <v>7056032</v>
      </c>
      <c r="B953" s="41" t="s">
        <v>42</v>
      </c>
      <c r="C953" s="41" t="s">
        <v>16</v>
      </c>
      <c r="D953" s="41" t="s">
        <v>114</v>
      </c>
      <c r="E953" s="80" t="s">
        <v>4434</v>
      </c>
      <c r="F953" s="65" t="s">
        <v>20</v>
      </c>
      <c r="G953" s="79" t="s">
        <v>4435</v>
      </c>
      <c r="H953" s="41" t="s">
        <v>90</v>
      </c>
      <c r="I953" s="41" t="s">
        <v>109</v>
      </c>
      <c r="J953" s="41" t="s">
        <v>1374</v>
      </c>
      <c r="K953" s="42" t="s">
        <v>1419</v>
      </c>
      <c r="L953" s="42" t="s">
        <v>969</v>
      </c>
    </row>
    <row r="954" spans="1:12" x14ac:dyDescent="0.4">
      <c r="A954" s="78">
        <v>7055118</v>
      </c>
      <c r="B954" s="41" t="s">
        <v>42</v>
      </c>
      <c r="C954" s="41" t="s">
        <v>16</v>
      </c>
      <c r="D954" s="41" t="s">
        <v>114</v>
      </c>
      <c r="E954" s="80" t="s">
        <v>1634</v>
      </c>
      <c r="F954" s="65" t="s">
        <v>20</v>
      </c>
      <c r="G954" s="79" t="s">
        <v>2598</v>
      </c>
      <c r="H954" s="41" t="s">
        <v>90</v>
      </c>
      <c r="I954" s="41" t="s">
        <v>109</v>
      </c>
      <c r="J954" s="41" t="s">
        <v>1374</v>
      </c>
      <c r="K954" s="42" t="s">
        <v>1419</v>
      </c>
      <c r="L954" s="42" t="s">
        <v>969</v>
      </c>
    </row>
    <row r="955" spans="1:12" x14ac:dyDescent="0.4">
      <c r="A955" s="78">
        <v>7055823</v>
      </c>
      <c r="B955" s="41" t="s">
        <v>42</v>
      </c>
      <c r="C955" s="41" t="s">
        <v>16</v>
      </c>
      <c r="D955" s="41" t="s">
        <v>114</v>
      </c>
      <c r="E955" s="80" t="s">
        <v>4436</v>
      </c>
      <c r="F955" s="65" t="s">
        <v>20</v>
      </c>
      <c r="G955" s="79" t="s">
        <v>4437</v>
      </c>
      <c r="H955" s="41" t="s">
        <v>94</v>
      </c>
      <c r="I955" s="41" t="s">
        <v>109</v>
      </c>
      <c r="J955" s="41" t="s">
        <v>1355</v>
      </c>
      <c r="K955" s="42" t="s">
        <v>1419</v>
      </c>
      <c r="L955" s="42" t="s">
        <v>969</v>
      </c>
    </row>
    <row r="956" spans="1:12" x14ac:dyDescent="0.4">
      <c r="A956" s="78">
        <v>7055912</v>
      </c>
      <c r="B956" s="41" t="s">
        <v>42</v>
      </c>
      <c r="C956" s="41" t="s">
        <v>16</v>
      </c>
      <c r="D956" s="41" t="s">
        <v>114</v>
      </c>
      <c r="E956" s="80" t="s">
        <v>4438</v>
      </c>
      <c r="F956" s="65" t="s">
        <v>20</v>
      </c>
      <c r="G956" s="79" t="s">
        <v>4439</v>
      </c>
      <c r="H956" s="41" t="s">
        <v>94</v>
      </c>
      <c r="I956" s="41" t="s">
        <v>109</v>
      </c>
      <c r="J956" s="41" t="s">
        <v>1355</v>
      </c>
      <c r="K956" s="42" t="s">
        <v>1419</v>
      </c>
      <c r="L956" s="42" t="s">
        <v>969</v>
      </c>
    </row>
    <row r="957" spans="1:12" x14ac:dyDescent="0.4">
      <c r="A957" s="78">
        <v>7055743</v>
      </c>
      <c r="B957" s="41" t="s">
        <v>42</v>
      </c>
      <c r="C957" s="41" t="s">
        <v>16</v>
      </c>
      <c r="D957" s="41" t="s">
        <v>114</v>
      </c>
      <c r="E957" s="80" t="s">
        <v>4440</v>
      </c>
      <c r="F957" s="65" t="s">
        <v>20</v>
      </c>
      <c r="G957" s="79" t="s">
        <v>4441</v>
      </c>
      <c r="H957" s="41" t="s">
        <v>131</v>
      </c>
      <c r="I957" s="41" t="s">
        <v>80</v>
      </c>
      <c r="J957" s="41" t="s">
        <v>1355</v>
      </c>
      <c r="K957" s="42" t="s">
        <v>1419</v>
      </c>
      <c r="L957" s="42" t="s">
        <v>969</v>
      </c>
    </row>
    <row r="958" spans="1:12" x14ac:dyDescent="0.4">
      <c r="A958" s="78">
        <v>7055839</v>
      </c>
      <c r="B958" s="41" t="s">
        <v>42</v>
      </c>
      <c r="C958" s="41" t="s">
        <v>16</v>
      </c>
      <c r="D958" s="41" t="s">
        <v>114</v>
      </c>
      <c r="E958" s="80" t="s">
        <v>4442</v>
      </c>
      <c r="F958" s="65" t="s">
        <v>20</v>
      </c>
      <c r="G958" s="79" t="s">
        <v>4443</v>
      </c>
      <c r="H958" s="41" t="s">
        <v>107</v>
      </c>
      <c r="I958" s="41" t="s">
        <v>109</v>
      </c>
      <c r="J958" s="41" t="s">
        <v>1355</v>
      </c>
      <c r="K958" s="42" t="s">
        <v>1419</v>
      </c>
      <c r="L958" s="42" t="s">
        <v>969</v>
      </c>
    </row>
    <row r="959" spans="1:12" x14ac:dyDescent="0.4">
      <c r="A959" s="78">
        <v>7055696</v>
      </c>
      <c r="B959" s="41" t="s">
        <v>42</v>
      </c>
      <c r="C959" s="41" t="s">
        <v>16</v>
      </c>
      <c r="D959" s="41" t="s">
        <v>114</v>
      </c>
      <c r="E959" s="80" t="s">
        <v>4444</v>
      </c>
      <c r="F959" s="65" t="s">
        <v>20</v>
      </c>
      <c r="G959" s="79" t="s">
        <v>4445</v>
      </c>
      <c r="H959" s="41" t="s">
        <v>131</v>
      </c>
      <c r="I959" s="41" t="s">
        <v>80</v>
      </c>
      <c r="J959" s="41" t="s">
        <v>1355</v>
      </c>
      <c r="K959" s="42" t="s">
        <v>1419</v>
      </c>
      <c r="L959" s="42" t="s">
        <v>969</v>
      </c>
    </row>
    <row r="960" spans="1:12" x14ac:dyDescent="0.4">
      <c r="A960" s="78">
        <v>7055928</v>
      </c>
      <c r="B960" s="41" t="s">
        <v>42</v>
      </c>
      <c r="C960" s="41" t="s">
        <v>16</v>
      </c>
      <c r="D960" s="41" t="s">
        <v>114</v>
      </c>
      <c r="E960" s="80" t="s">
        <v>4446</v>
      </c>
      <c r="F960" s="65" t="s">
        <v>20</v>
      </c>
      <c r="G960" s="79" t="s">
        <v>4447</v>
      </c>
      <c r="H960" s="41" t="s">
        <v>105</v>
      </c>
      <c r="I960" s="41" t="s">
        <v>80</v>
      </c>
      <c r="J960" s="41" t="s">
        <v>1355</v>
      </c>
      <c r="K960" s="42" t="s">
        <v>1419</v>
      </c>
      <c r="L960" s="42" t="s">
        <v>969</v>
      </c>
    </row>
    <row r="961" spans="1:12" x14ac:dyDescent="0.4">
      <c r="A961" s="78">
        <v>7055885</v>
      </c>
      <c r="B961" s="41" t="s">
        <v>42</v>
      </c>
      <c r="C961" s="41" t="s">
        <v>16</v>
      </c>
      <c r="D961" s="41" t="s">
        <v>114</v>
      </c>
      <c r="E961" s="80" t="s">
        <v>4448</v>
      </c>
      <c r="F961" s="65" t="s">
        <v>20</v>
      </c>
      <c r="G961" s="79" t="s">
        <v>4449</v>
      </c>
      <c r="H961" s="41" t="s">
        <v>133</v>
      </c>
      <c r="I961" s="41" t="s">
        <v>80</v>
      </c>
      <c r="J961" s="41" t="s">
        <v>1355</v>
      </c>
      <c r="K961" s="42" t="s">
        <v>1419</v>
      </c>
      <c r="L961" s="42" t="s">
        <v>969</v>
      </c>
    </row>
    <row r="962" spans="1:12" x14ac:dyDescent="0.4">
      <c r="A962" s="78">
        <v>7055884</v>
      </c>
      <c r="B962" s="41" t="s">
        <v>42</v>
      </c>
      <c r="C962" s="41" t="s">
        <v>16</v>
      </c>
      <c r="D962" s="41" t="s">
        <v>114</v>
      </c>
      <c r="E962" s="80" t="s">
        <v>4450</v>
      </c>
      <c r="F962" s="65" t="s">
        <v>20</v>
      </c>
      <c r="G962" s="79" t="s">
        <v>4451</v>
      </c>
      <c r="H962" s="41" t="s">
        <v>125</v>
      </c>
      <c r="I962" s="41" t="s">
        <v>80</v>
      </c>
      <c r="J962" s="41" t="s">
        <v>1355</v>
      </c>
      <c r="K962" s="42" t="s">
        <v>1419</v>
      </c>
      <c r="L962" s="42" t="s">
        <v>969</v>
      </c>
    </row>
    <row r="963" spans="1:12" x14ac:dyDescent="0.4">
      <c r="A963" s="78">
        <v>7055167</v>
      </c>
      <c r="B963" s="41" t="s">
        <v>42</v>
      </c>
      <c r="C963" s="41" t="s">
        <v>16</v>
      </c>
      <c r="D963" s="41" t="s">
        <v>114</v>
      </c>
      <c r="E963" s="80" t="s">
        <v>1538</v>
      </c>
      <c r="F963" s="65" t="s">
        <v>20</v>
      </c>
      <c r="G963" s="79" t="s">
        <v>2599</v>
      </c>
      <c r="H963" s="41" t="s">
        <v>99</v>
      </c>
      <c r="I963" s="41" t="s">
        <v>109</v>
      </c>
      <c r="J963" s="41" t="s">
        <v>1374</v>
      </c>
      <c r="K963" s="42" t="s">
        <v>1419</v>
      </c>
      <c r="L963" s="42" t="s">
        <v>969</v>
      </c>
    </row>
    <row r="964" spans="1:12" x14ac:dyDescent="0.4">
      <c r="A964" s="78">
        <v>7055826</v>
      </c>
      <c r="B964" s="41" t="s">
        <v>42</v>
      </c>
      <c r="C964" s="41" t="s">
        <v>16</v>
      </c>
      <c r="D964" s="41" t="s">
        <v>114</v>
      </c>
      <c r="E964" s="80" t="s">
        <v>4452</v>
      </c>
      <c r="F964" s="65" t="s">
        <v>20</v>
      </c>
      <c r="G964" s="79" t="s">
        <v>4453</v>
      </c>
      <c r="H964" s="41" t="s">
        <v>96</v>
      </c>
      <c r="I964" s="41" t="s">
        <v>109</v>
      </c>
      <c r="J964" s="41" t="s">
        <v>1355</v>
      </c>
      <c r="K964" s="42" t="s">
        <v>1419</v>
      </c>
      <c r="L964" s="42" t="s">
        <v>969</v>
      </c>
    </row>
    <row r="965" spans="1:12" x14ac:dyDescent="0.4">
      <c r="A965" s="78">
        <v>7056033</v>
      </c>
      <c r="B965" s="41" t="s">
        <v>42</v>
      </c>
      <c r="C965" s="41" t="s">
        <v>16</v>
      </c>
      <c r="D965" s="41" t="s">
        <v>114</v>
      </c>
      <c r="E965" s="80" t="s">
        <v>4454</v>
      </c>
      <c r="F965" s="65" t="s">
        <v>20</v>
      </c>
      <c r="G965" s="79" t="s">
        <v>4455</v>
      </c>
      <c r="H965" s="41" t="s">
        <v>107</v>
      </c>
      <c r="I965" s="41" t="s">
        <v>109</v>
      </c>
      <c r="J965" s="41" t="s">
        <v>1355</v>
      </c>
      <c r="K965" s="42" t="s">
        <v>1419</v>
      </c>
      <c r="L965" s="42" t="s">
        <v>969</v>
      </c>
    </row>
    <row r="966" spans="1:12" x14ac:dyDescent="0.4">
      <c r="A966" s="78">
        <v>7055825</v>
      </c>
      <c r="B966" s="41" t="s">
        <v>42</v>
      </c>
      <c r="C966" s="41" t="s">
        <v>16</v>
      </c>
      <c r="D966" s="41" t="s">
        <v>114</v>
      </c>
      <c r="E966" s="80" t="s">
        <v>4456</v>
      </c>
      <c r="F966" s="65" t="s">
        <v>20</v>
      </c>
      <c r="G966" s="79" t="s">
        <v>4457</v>
      </c>
      <c r="H966" s="41" t="s">
        <v>138</v>
      </c>
      <c r="I966" s="41" t="s">
        <v>109</v>
      </c>
      <c r="J966" s="41" t="s">
        <v>1355</v>
      </c>
      <c r="K966" s="42" t="s">
        <v>1419</v>
      </c>
      <c r="L966" s="42" t="s">
        <v>969</v>
      </c>
    </row>
    <row r="967" spans="1:12" x14ac:dyDescent="0.4">
      <c r="A967" s="78">
        <v>7056031</v>
      </c>
      <c r="B967" s="41" t="s">
        <v>42</v>
      </c>
      <c r="C967" s="41" t="s">
        <v>16</v>
      </c>
      <c r="D967" s="41" t="s">
        <v>114</v>
      </c>
      <c r="E967" s="80" t="s">
        <v>4458</v>
      </c>
      <c r="F967" s="65" t="s">
        <v>20</v>
      </c>
      <c r="G967" s="79" t="s">
        <v>4459</v>
      </c>
      <c r="H967" s="41" t="s">
        <v>105</v>
      </c>
      <c r="I967" s="41" t="s">
        <v>80</v>
      </c>
      <c r="J967" s="41" t="s">
        <v>1355</v>
      </c>
      <c r="K967" s="42" t="s">
        <v>1419</v>
      </c>
      <c r="L967" s="42" t="s">
        <v>969</v>
      </c>
    </row>
    <row r="968" spans="1:12" x14ac:dyDescent="0.4">
      <c r="A968" s="78">
        <v>7056035</v>
      </c>
      <c r="B968" s="41" t="s">
        <v>42</v>
      </c>
      <c r="C968" s="41" t="s">
        <v>16</v>
      </c>
      <c r="D968" s="41" t="s">
        <v>114</v>
      </c>
      <c r="E968" s="80" t="s">
        <v>4460</v>
      </c>
      <c r="F968" s="65" t="s">
        <v>20</v>
      </c>
      <c r="G968" s="79" t="s">
        <v>4461</v>
      </c>
      <c r="H968" s="41" t="s">
        <v>105</v>
      </c>
      <c r="I968" s="41" t="s">
        <v>80</v>
      </c>
      <c r="J968" s="41" t="s">
        <v>1355</v>
      </c>
      <c r="K968" s="42" t="s">
        <v>1419</v>
      </c>
      <c r="L968" s="42" t="s">
        <v>969</v>
      </c>
    </row>
    <row r="969" spans="1:12" x14ac:dyDescent="0.4">
      <c r="A969" s="78">
        <v>7055133</v>
      </c>
      <c r="B969" s="41" t="s">
        <v>42</v>
      </c>
      <c r="C969" s="41" t="s">
        <v>16</v>
      </c>
      <c r="D969" s="41" t="s">
        <v>114</v>
      </c>
      <c r="E969" s="80" t="s">
        <v>1635</v>
      </c>
      <c r="F969" s="65" t="s">
        <v>20</v>
      </c>
      <c r="G969" s="79" t="s">
        <v>2600</v>
      </c>
      <c r="H969" s="41" t="s">
        <v>119</v>
      </c>
      <c r="I969" s="41" t="s">
        <v>109</v>
      </c>
      <c r="J969" s="41" t="s">
        <v>1374</v>
      </c>
      <c r="K969" s="42" t="s">
        <v>1419</v>
      </c>
      <c r="L969" s="42" t="s">
        <v>969</v>
      </c>
    </row>
    <row r="970" spans="1:12" x14ac:dyDescent="0.4">
      <c r="A970" s="78">
        <v>7055300</v>
      </c>
      <c r="B970" s="41" t="s">
        <v>42</v>
      </c>
      <c r="C970" s="41" t="s">
        <v>16</v>
      </c>
      <c r="D970" s="41" t="s">
        <v>114</v>
      </c>
      <c r="E970" s="80" t="s">
        <v>1845</v>
      </c>
      <c r="F970" s="65" t="s">
        <v>20</v>
      </c>
      <c r="G970" s="79" t="s">
        <v>2601</v>
      </c>
      <c r="H970" s="41" t="s">
        <v>90</v>
      </c>
      <c r="I970" s="41" t="s">
        <v>109</v>
      </c>
      <c r="J970" s="41" t="s">
        <v>1374</v>
      </c>
      <c r="K970" s="42" t="s">
        <v>1419</v>
      </c>
      <c r="L970" s="42" t="s">
        <v>969</v>
      </c>
    </row>
    <row r="971" spans="1:12" x14ac:dyDescent="0.4">
      <c r="A971" s="78">
        <v>7055911</v>
      </c>
      <c r="B971" s="41" t="s">
        <v>42</v>
      </c>
      <c r="C971" s="41" t="s">
        <v>16</v>
      </c>
      <c r="D971" s="41" t="s">
        <v>114</v>
      </c>
      <c r="E971" s="80" t="s">
        <v>4462</v>
      </c>
      <c r="F971" s="65" t="s">
        <v>20</v>
      </c>
      <c r="G971" s="79" t="s">
        <v>4463</v>
      </c>
      <c r="H971" s="41" t="s">
        <v>105</v>
      </c>
      <c r="I971" s="41" t="s">
        <v>80</v>
      </c>
      <c r="J971" s="41" t="s">
        <v>1355</v>
      </c>
      <c r="K971" s="42" t="s">
        <v>1419</v>
      </c>
      <c r="L971" s="42" t="s">
        <v>969</v>
      </c>
    </row>
    <row r="972" spans="1:12" x14ac:dyDescent="0.4">
      <c r="A972" s="78">
        <v>7055122</v>
      </c>
      <c r="B972" s="41" t="s">
        <v>42</v>
      </c>
      <c r="C972" s="41" t="s">
        <v>16</v>
      </c>
      <c r="D972" s="41" t="s">
        <v>114</v>
      </c>
      <c r="E972" s="80" t="s">
        <v>1609</v>
      </c>
      <c r="F972" s="65" t="s">
        <v>20</v>
      </c>
      <c r="G972" s="79" t="s">
        <v>2602</v>
      </c>
      <c r="H972" s="41" t="s">
        <v>147</v>
      </c>
      <c r="I972" s="41" t="s">
        <v>109</v>
      </c>
      <c r="J972" s="41" t="s">
        <v>1374</v>
      </c>
      <c r="K972" s="42" t="s">
        <v>1419</v>
      </c>
      <c r="L972" s="42" t="s">
        <v>969</v>
      </c>
    </row>
    <row r="973" spans="1:12" x14ac:dyDescent="0.4">
      <c r="A973" s="78">
        <v>7055883</v>
      </c>
      <c r="B973" s="41" t="s">
        <v>42</v>
      </c>
      <c r="C973" s="41" t="s">
        <v>16</v>
      </c>
      <c r="D973" s="41" t="s">
        <v>114</v>
      </c>
      <c r="E973" s="80" t="s">
        <v>4464</v>
      </c>
      <c r="F973" s="65" t="s">
        <v>20</v>
      </c>
      <c r="G973" s="79" t="s">
        <v>4465</v>
      </c>
      <c r="H973" s="41" t="s">
        <v>130</v>
      </c>
      <c r="I973" s="41" t="s">
        <v>109</v>
      </c>
      <c r="J973" s="41" t="s">
        <v>1355</v>
      </c>
      <c r="K973" s="42" t="s">
        <v>1419</v>
      </c>
      <c r="L973" s="42" t="s">
        <v>969</v>
      </c>
    </row>
    <row r="974" spans="1:12" x14ac:dyDescent="0.4">
      <c r="A974" s="78">
        <v>7055910</v>
      </c>
      <c r="B974" s="41" t="s">
        <v>42</v>
      </c>
      <c r="C974" s="41" t="s">
        <v>16</v>
      </c>
      <c r="D974" s="41" t="s">
        <v>114</v>
      </c>
      <c r="E974" s="80" t="s">
        <v>4466</v>
      </c>
      <c r="F974" s="65" t="s">
        <v>20</v>
      </c>
      <c r="G974" s="79" t="s">
        <v>4467</v>
      </c>
      <c r="H974" s="41" t="s">
        <v>86</v>
      </c>
      <c r="I974" s="41" t="s">
        <v>109</v>
      </c>
      <c r="J974" s="41" t="s">
        <v>1374</v>
      </c>
      <c r="K974" s="42" t="s">
        <v>1419</v>
      </c>
      <c r="L974" s="42" t="s">
        <v>969</v>
      </c>
    </row>
    <row r="975" spans="1:12" x14ac:dyDescent="0.4">
      <c r="A975" s="78">
        <v>7055698</v>
      </c>
      <c r="B975" s="41" t="s">
        <v>42</v>
      </c>
      <c r="C975" s="41" t="s">
        <v>16</v>
      </c>
      <c r="D975" s="41" t="s">
        <v>114</v>
      </c>
      <c r="E975" s="80" t="s">
        <v>4468</v>
      </c>
      <c r="F975" s="65" t="s">
        <v>20</v>
      </c>
      <c r="G975" s="79" t="s">
        <v>4469</v>
      </c>
      <c r="H975" s="41" t="s">
        <v>163</v>
      </c>
      <c r="I975" s="41" t="s">
        <v>172</v>
      </c>
      <c r="J975" s="41" t="s">
        <v>1214</v>
      </c>
      <c r="K975" s="42" t="s">
        <v>1306</v>
      </c>
      <c r="L975" s="42" t="s">
        <v>969</v>
      </c>
    </row>
    <row r="976" spans="1:12" x14ac:dyDescent="0.4">
      <c r="A976" s="78">
        <v>7055509</v>
      </c>
      <c r="B976" s="41" t="s">
        <v>42</v>
      </c>
      <c r="C976" s="41" t="s">
        <v>16</v>
      </c>
      <c r="D976" s="41" t="s">
        <v>114</v>
      </c>
      <c r="E976" s="80" t="s">
        <v>2142</v>
      </c>
      <c r="F976" s="65" t="s">
        <v>20</v>
      </c>
      <c r="G976" s="79" t="s">
        <v>2269</v>
      </c>
      <c r="H976" s="41" t="s">
        <v>107</v>
      </c>
      <c r="I976" s="41" t="s">
        <v>1188</v>
      </c>
      <c r="J976" s="41" t="s">
        <v>1374</v>
      </c>
      <c r="K976" s="42" t="s">
        <v>2138</v>
      </c>
      <c r="L976" s="42" t="s">
        <v>969</v>
      </c>
    </row>
    <row r="977" spans="1:12" x14ac:dyDescent="0.4">
      <c r="A977" s="78">
        <v>7055327</v>
      </c>
      <c r="B977" s="41" t="s">
        <v>42</v>
      </c>
      <c r="C977" s="41" t="s">
        <v>16</v>
      </c>
      <c r="D977" s="41" t="s">
        <v>114</v>
      </c>
      <c r="E977" s="80" t="s">
        <v>1798</v>
      </c>
      <c r="F977" s="65" t="s">
        <v>20</v>
      </c>
      <c r="G977" s="79" t="s">
        <v>2603</v>
      </c>
      <c r="H977" s="41" t="s">
        <v>155</v>
      </c>
      <c r="I977" s="41" t="s">
        <v>1793</v>
      </c>
      <c r="J977" s="41" t="s">
        <v>1374</v>
      </c>
      <c r="K977" s="42" t="s">
        <v>1794</v>
      </c>
      <c r="L977" s="42" t="s">
        <v>969</v>
      </c>
    </row>
    <row r="978" spans="1:12" x14ac:dyDescent="0.4">
      <c r="A978" s="78">
        <v>7055392</v>
      </c>
      <c r="B978" s="41" t="s">
        <v>42</v>
      </c>
      <c r="C978" s="41" t="s">
        <v>16</v>
      </c>
      <c r="D978" s="41" t="s">
        <v>114</v>
      </c>
      <c r="E978" s="80" t="s">
        <v>2041</v>
      </c>
      <c r="F978" s="65" t="s">
        <v>20</v>
      </c>
      <c r="G978" s="79" t="s">
        <v>2042</v>
      </c>
      <c r="H978" s="41" t="s">
        <v>170</v>
      </c>
      <c r="I978" s="41" t="s">
        <v>1793</v>
      </c>
      <c r="J978" s="41" t="s">
        <v>1374</v>
      </c>
      <c r="K978" s="42" t="s">
        <v>1794</v>
      </c>
      <c r="L978" s="42" t="s">
        <v>969</v>
      </c>
    </row>
    <row r="979" spans="1:12" x14ac:dyDescent="0.4">
      <c r="A979" s="78">
        <v>7055598</v>
      </c>
      <c r="B979" s="41" t="s">
        <v>42</v>
      </c>
      <c r="C979" s="41" t="s">
        <v>16</v>
      </c>
      <c r="D979" s="41" t="s">
        <v>114</v>
      </c>
      <c r="E979" s="80" t="s">
        <v>4470</v>
      </c>
      <c r="F979" s="65" t="s">
        <v>20</v>
      </c>
      <c r="G979" s="79" t="s">
        <v>4471</v>
      </c>
      <c r="H979" s="41" t="s">
        <v>120</v>
      </c>
      <c r="I979" s="41" t="s">
        <v>172</v>
      </c>
      <c r="J979" s="41" t="s">
        <v>1214</v>
      </c>
      <c r="K979" s="42" t="s">
        <v>1306</v>
      </c>
      <c r="L979" s="42" t="s">
        <v>969</v>
      </c>
    </row>
    <row r="980" spans="1:12" x14ac:dyDescent="0.4">
      <c r="A980" s="78">
        <v>7055270</v>
      </c>
      <c r="B980" s="41" t="s">
        <v>42</v>
      </c>
      <c r="C980" s="41" t="s">
        <v>16</v>
      </c>
      <c r="D980" s="41" t="s">
        <v>114</v>
      </c>
      <c r="E980" s="80" t="s">
        <v>1846</v>
      </c>
      <c r="F980" s="65" t="s">
        <v>20</v>
      </c>
      <c r="G980" s="79" t="s">
        <v>2604</v>
      </c>
      <c r="H980" s="41" t="s">
        <v>118</v>
      </c>
      <c r="I980" s="41" t="s">
        <v>1188</v>
      </c>
      <c r="J980" s="41" t="s">
        <v>1374</v>
      </c>
      <c r="K980" s="42" t="s">
        <v>1847</v>
      </c>
      <c r="L980" s="42" t="s">
        <v>969</v>
      </c>
    </row>
    <row r="981" spans="1:12" x14ac:dyDescent="0.4">
      <c r="A981" s="78">
        <v>7055921</v>
      </c>
      <c r="B981" s="41" t="s">
        <v>42</v>
      </c>
      <c r="C981" s="41" t="s">
        <v>16</v>
      </c>
      <c r="D981" s="41" t="s">
        <v>114</v>
      </c>
      <c r="E981" s="80" t="s">
        <v>4472</v>
      </c>
      <c r="F981" s="65" t="s">
        <v>20</v>
      </c>
      <c r="G981" s="79" t="s">
        <v>4473</v>
      </c>
      <c r="H981" s="41" t="s">
        <v>133</v>
      </c>
      <c r="I981" s="41" t="s">
        <v>80</v>
      </c>
      <c r="J981" s="41" t="s">
        <v>1355</v>
      </c>
      <c r="K981" s="42" t="s">
        <v>1419</v>
      </c>
      <c r="L981" s="42" t="s">
        <v>969</v>
      </c>
    </row>
    <row r="982" spans="1:12" x14ac:dyDescent="0.4">
      <c r="A982" s="78">
        <v>7055749</v>
      </c>
      <c r="B982" s="41" t="s">
        <v>42</v>
      </c>
      <c r="C982" s="41" t="s">
        <v>16</v>
      </c>
      <c r="D982" s="41" t="s">
        <v>114</v>
      </c>
      <c r="E982" s="80" t="s">
        <v>4474</v>
      </c>
      <c r="F982" s="65" t="s">
        <v>20</v>
      </c>
      <c r="G982" s="79" t="s">
        <v>4475</v>
      </c>
      <c r="H982" s="41" t="s">
        <v>133</v>
      </c>
      <c r="I982" s="41" t="s">
        <v>80</v>
      </c>
      <c r="J982" s="41" t="s">
        <v>1355</v>
      </c>
      <c r="K982" s="42" t="s">
        <v>1419</v>
      </c>
      <c r="L982" s="42" t="s">
        <v>969</v>
      </c>
    </row>
    <row r="983" spans="1:12" x14ac:dyDescent="0.4">
      <c r="A983" s="78">
        <v>7055909</v>
      </c>
      <c r="B983" s="41" t="s">
        <v>42</v>
      </c>
      <c r="C983" s="41" t="s">
        <v>16</v>
      </c>
      <c r="D983" s="41" t="s">
        <v>114</v>
      </c>
      <c r="E983" s="80" t="s">
        <v>4476</v>
      </c>
      <c r="F983" s="65" t="s">
        <v>20</v>
      </c>
      <c r="G983" s="79" t="s">
        <v>4477</v>
      </c>
      <c r="H983" s="41" t="s">
        <v>133</v>
      </c>
      <c r="I983" s="41" t="s">
        <v>80</v>
      </c>
      <c r="J983" s="41" t="s">
        <v>1355</v>
      </c>
      <c r="K983" s="42" t="s">
        <v>1419</v>
      </c>
      <c r="L983" s="42" t="s">
        <v>969</v>
      </c>
    </row>
    <row r="984" spans="1:12" x14ac:dyDescent="0.4">
      <c r="A984" s="78">
        <v>7056066</v>
      </c>
      <c r="B984" s="41" t="s">
        <v>42</v>
      </c>
      <c r="C984" s="41" t="s">
        <v>16</v>
      </c>
      <c r="D984" s="41" t="s">
        <v>114</v>
      </c>
      <c r="E984" s="80" t="s">
        <v>4478</v>
      </c>
      <c r="F984" s="65" t="s">
        <v>20</v>
      </c>
      <c r="G984" s="79" t="s">
        <v>4479</v>
      </c>
      <c r="H984" s="41" t="s">
        <v>155</v>
      </c>
      <c r="I984" s="41" t="s">
        <v>3113</v>
      </c>
      <c r="J984" s="41" t="s">
        <v>1355</v>
      </c>
      <c r="K984" s="42" t="s">
        <v>3586</v>
      </c>
      <c r="L984" s="42" t="s">
        <v>969</v>
      </c>
    </row>
    <row r="985" spans="1:12" x14ac:dyDescent="0.4">
      <c r="A985" s="78">
        <v>7055968</v>
      </c>
      <c r="B985" s="41" t="s">
        <v>42</v>
      </c>
      <c r="C985" s="41" t="s">
        <v>16</v>
      </c>
      <c r="D985" s="41" t="s">
        <v>114</v>
      </c>
      <c r="E985" s="80" t="s">
        <v>4480</v>
      </c>
      <c r="F985" s="65" t="s">
        <v>20</v>
      </c>
      <c r="G985" s="79" t="s">
        <v>4481</v>
      </c>
      <c r="H985" s="41" t="s">
        <v>106</v>
      </c>
      <c r="I985" s="41" t="s">
        <v>109</v>
      </c>
      <c r="J985" s="41" t="s">
        <v>1355</v>
      </c>
      <c r="K985" s="42" t="s">
        <v>1419</v>
      </c>
      <c r="L985" s="42" t="s">
        <v>969</v>
      </c>
    </row>
    <row r="986" spans="1:12" x14ac:dyDescent="0.4">
      <c r="A986" s="78">
        <v>7055624</v>
      </c>
      <c r="B986" s="41" t="s">
        <v>42</v>
      </c>
      <c r="C986" s="41" t="s">
        <v>16</v>
      </c>
      <c r="D986" s="41" t="s">
        <v>114</v>
      </c>
      <c r="E986" s="80" t="s">
        <v>3112</v>
      </c>
      <c r="F986" s="65" t="s">
        <v>20</v>
      </c>
      <c r="G986" s="79" t="s">
        <v>3190</v>
      </c>
      <c r="H986" s="41" t="s">
        <v>124</v>
      </c>
      <c r="I986" s="41" t="s">
        <v>3113</v>
      </c>
      <c r="J986" s="41" t="s">
        <v>1374</v>
      </c>
      <c r="K986" s="42" t="s">
        <v>3114</v>
      </c>
      <c r="L986" s="42" t="s">
        <v>969</v>
      </c>
    </row>
    <row r="987" spans="1:12" x14ac:dyDescent="0.4">
      <c r="A987" s="78">
        <v>7055593</v>
      </c>
      <c r="B987" s="41" t="s">
        <v>42</v>
      </c>
      <c r="C987" s="41" t="s">
        <v>16</v>
      </c>
      <c r="D987" s="41" t="s">
        <v>114</v>
      </c>
      <c r="E987" s="80" t="s">
        <v>3115</v>
      </c>
      <c r="F987" s="65" t="s">
        <v>20</v>
      </c>
      <c r="G987" s="79" t="s">
        <v>3191</v>
      </c>
      <c r="H987" s="41" t="s">
        <v>107</v>
      </c>
      <c r="I987" s="41" t="s">
        <v>1188</v>
      </c>
      <c r="J987" s="41" t="s">
        <v>1374</v>
      </c>
      <c r="K987" s="42" t="s">
        <v>2138</v>
      </c>
      <c r="L987" s="42" t="s">
        <v>969</v>
      </c>
    </row>
    <row r="988" spans="1:12" x14ac:dyDescent="0.4">
      <c r="A988" s="78">
        <v>7056241</v>
      </c>
      <c r="B988" s="41" t="s">
        <v>42</v>
      </c>
      <c r="C988" s="41" t="s">
        <v>16</v>
      </c>
      <c r="D988" s="41" t="s">
        <v>188</v>
      </c>
      <c r="E988" s="80" t="s">
        <v>3415</v>
      </c>
      <c r="F988" s="65" t="s">
        <v>23</v>
      </c>
      <c r="G988" s="79" t="s">
        <v>3416</v>
      </c>
      <c r="H988" s="41" t="s">
        <v>124</v>
      </c>
      <c r="I988" s="41" t="s">
        <v>80</v>
      </c>
      <c r="J988" s="41" t="s">
        <v>899</v>
      </c>
      <c r="K988" s="42" t="s">
        <v>3417</v>
      </c>
      <c r="L988" s="42" t="s">
        <v>969</v>
      </c>
    </row>
    <row r="989" spans="1:12" x14ac:dyDescent="0.4">
      <c r="A989" s="78">
        <v>7056126</v>
      </c>
      <c r="B989" s="41" t="s">
        <v>42</v>
      </c>
      <c r="C989" s="41" t="s">
        <v>16</v>
      </c>
      <c r="D989" s="41" t="s">
        <v>188</v>
      </c>
      <c r="E989" s="80" t="s">
        <v>4482</v>
      </c>
      <c r="F989" s="65" t="s">
        <v>23</v>
      </c>
      <c r="G989" s="79" t="s">
        <v>4483</v>
      </c>
      <c r="H989" s="41" t="s">
        <v>124</v>
      </c>
      <c r="I989" s="41" t="s">
        <v>80</v>
      </c>
      <c r="J989" s="41" t="s">
        <v>899</v>
      </c>
      <c r="K989" s="42" t="s">
        <v>3417</v>
      </c>
      <c r="L989" s="42" t="s">
        <v>969</v>
      </c>
    </row>
    <row r="990" spans="1:12" x14ac:dyDescent="0.4">
      <c r="A990" s="78">
        <v>7056127</v>
      </c>
      <c r="B990" s="41" t="s">
        <v>42</v>
      </c>
      <c r="C990" s="41" t="s">
        <v>16</v>
      </c>
      <c r="D990" s="41" t="s">
        <v>188</v>
      </c>
      <c r="E990" s="80" t="s">
        <v>4484</v>
      </c>
      <c r="F990" s="65" t="s">
        <v>23</v>
      </c>
      <c r="G990" s="79" t="s">
        <v>4485</v>
      </c>
      <c r="H990" s="41" t="s">
        <v>124</v>
      </c>
      <c r="I990" s="41" t="s">
        <v>80</v>
      </c>
      <c r="J990" s="41" t="s">
        <v>899</v>
      </c>
      <c r="K990" s="42" t="s">
        <v>3417</v>
      </c>
      <c r="L990" s="42" t="s">
        <v>969</v>
      </c>
    </row>
    <row r="991" spans="1:12" x14ac:dyDescent="0.4">
      <c r="A991" s="78">
        <v>7055060</v>
      </c>
      <c r="B991" s="41" t="s">
        <v>42</v>
      </c>
      <c r="C991" s="41" t="s">
        <v>16</v>
      </c>
      <c r="D991" s="41" t="s">
        <v>188</v>
      </c>
      <c r="E991" s="80" t="s">
        <v>1498</v>
      </c>
      <c r="F991" s="65" t="s">
        <v>23</v>
      </c>
      <c r="G991" s="79" t="s">
        <v>2605</v>
      </c>
      <c r="H991" s="41" t="s">
        <v>155</v>
      </c>
      <c r="I991" s="41" t="s">
        <v>80</v>
      </c>
      <c r="J991" s="41" t="s">
        <v>93</v>
      </c>
      <c r="K991" s="42" t="s">
        <v>189</v>
      </c>
      <c r="L991" s="42" t="s">
        <v>969</v>
      </c>
    </row>
    <row r="992" spans="1:12" x14ac:dyDescent="0.4">
      <c r="A992" s="78">
        <v>7054949</v>
      </c>
      <c r="B992" s="41" t="s">
        <v>42</v>
      </c>
      <c r="C992" s="41" t="s">
        <v>16</v>
      </c>
      <c r="D992" s="41" t="s">
        <v>188</v>
      </c>
      <c r="E992" s="80" t="s">
        <v>1547</v>
      </c>
      <c r="F992" s="65" t="s">
        <v>23</v>
      </c>
      <c r="G992" s="79" t="s">
        <v>2962</v>
      </c>
      <c r="H992" s="41" t="s">
        <v>170</v>
      </c>
      <c r="I992" s="41" t="s">
        <v>80</v>
      </c>
      <c r="J992" s="41" t="s">
        <v>93</v>
      </c>
      <c r="K992" s="42" t="s">
        <v>189</v>
      </c>
      <c r="L992" s="42" t="s">
        <v>969</v>
      </c>
    </row>
    <row r="993" spans="1:12" x14ac:dyDescent="0.4">
      <c r="A993" s="78">
        <v>7055193</v>
      </c>
      <c r="B993" s="41" t="s">
        <v>42</v>
      </c>
      <c r="C993" s="41" t="s">
        <v>16</v>
      </c>
      <c r="D993" s="41" t="s">
        <v>188</v>
      </c>
      <c r="E993" s="80" t="s">
        <v>1907</v>
      </c>
      <c r="F993" s="65" t="s">
        <v>79</v>
      </c>
      <c r="G993" s="79" t="s">
        <v>2606</v>
      </c>
      <c r="H993" s="41" t="s">
        <v>163</v>
      </c>
      <c r="I993" s="41" t="s">
        <v>80</v>
      </c>
      <c r="J993" s="41" t="s">
        <v>93</v>
      </c>
      <c r="K993" s="42" t="s">
        <v>189</v>
      </c>
      <c r="L993" s="42" t="s">
        <v>969</v>
      </c>
    </row>
    <row r="994" spans="1:12" x14ac:dyDescent="0.4">
      <c r="A994" s="78">
        <v>7054958</v>
      </c>
      <c r="B994" s="41" t="s">
        <v>42</v>
      </c>
      <c r="C994" s="41" t="s">
        <v>16</v>
      </c>
      <c r="D994" s="41" t="s">
        <v>188</v>
      </c>
      <c r="E994" s="80" t="s">
        <v>1548</v>
      </c>
      <c r="F994" s="65" t="s">
        <v>23</v>
      </c>
      <c r="G994" s="79" t="s">
        <v>2963</v>
      </c>
      <c r="H994" s="41" t="s">
        <v>170</v>
      </c>
      <c r="I994" s="41" t="s">
        <v>80</v>
      </c>
      <c r="J994" s="41" t="s">
        <v>93</v>
      </c>
      <c r="K994" s="42" t="s">
        <v>189</v>
      </c>
      <c r="L994" s="42" t="s">
        <v>969</v>
      </c>
    </row>
    <row r="995" spans="1:12" ht="29.15" x14ac:dyDescent="0.4">
      <c r="A995" s="78">
        <v>7054953</v>
      </c>
      <c r="B995" s="41" t="s">
        <v>42</v>
      </c>
      <c r="C995" s="41" t="s">
        <v>16</v>
      </c>
      <c r="D995" s="41" t="s">
        <v>188</v>
      </c>
      <c r="E995" s="80" t="s">
        <v>1549</v>
      </c>
      <c r="F995" s="65" t="s">
        <v>30</v>
      </c>
      <c r="G995" s="79" t="s">
        <v>2964</v>
      </c>
      <c r="H995" s="41" t="s">
        <v>102</v>
      </c>
      <c r="I995" s="41" t="s">
        <v>80</v>
      </c>
      <c r="J995" s="41" t="s">
        <v>182</v>
      </c>
      <c r="K995" s="42" t="s">
        <v>1550</v>
      </c>
      <c r="L995" s="42" t="s">
        <v>969</v>
      </c>
    </row>
    <row r="996" spans="1:12" x14ac:dyDescent="0.4">
      <c r="A996" s="78">
        <v>7055714</v>
      </c>
      <c r="B996" s="41" t="s">
        <v>42</v>
      </c>
      <c r="C996" s="41" t="s">
        <v>16</v>
      </c>
      <c r="D996" s="41" t="s">
        <v>188</v>
      </c>
      <c r="E996" s="80" t="s">
        <v>2143</v>
      </c>
      <c r="F996" s="65" t="s">
        <v>23</v>
      </c>
      <c r="G996" s="79" t="s">
        <v>2270</v>
      </c>
      <c r="H996" s="41" t="s">
        <v>162</v>
      </c>
      <c r="I996" s="41" t="s">
        <v>80</v>
      </c>
      <c r="J996" s="41" t="s">
        <v>182</v>
      </c>
      <c r="K996" s="42" t="s">
        <v>896</v>
      </c>
      <c r="L996" s="42" t="s">
        <v>969</v>
      </c>
    </row>
    <row r="997" spans="1:12" x14ac:dyDescent="0.4">
      <c r="A997" s="78">
        <v>7055401</v>
      </c>
      <c r="B997" s="41" t="s">
        <v>42</v>
      </c>
      <c r="C997" s="41" t="s">
        <v>16</v>
      </c>
      <c r="D997" s="41" t="s">
        <v>188</v>
      </c>
      <c r="E997" s="80" t="s">
        <v>1908</v>
      </c>
      <c r="F997" s="65" t="s">
        <v>23</v>
      </c>
      <c r="G997" s="79" t="s">
        <v>2076</v>
      </c>
      <c r="H997" s="41" t="s">
        <v>162</v>
      </c>
      <c r="I997" s="41" t="s">
        <v>80</v>
      </c>
      <c r="J997" s="41" t="s">
        <v>182</v>
      </c>
      <c r="K997" s="42" t="s">
        <v>896</v>
      </c>
      <c r="L997" s="42" t="s">
        <v>969</v>
      </c>
    </row>
    <row r="998" spans="1:12" ht="29.15" x14ac:dyDescent="0.4">
      <c r="A998" s="78">
        <v>7055713</v>
      </c>
      <c r="B998" s="41" t="s">
        <v>42</v>
      </c>
      <c r="C998" s="41" t="s">
        <v>16</v>
      </c>
      <c r="D998" s="41" t="s">
        <v>188</v>
      </c>
      <c r="E998" s="80" t="s">
        <v>3116</v>
      </c>
      <c r="F998" s="65" t="s">
        <v>30</v>
      </c>
      <c r="G998" s="79" t="s">
        <v>3192</v>
      </c>
      <c r="H998" s="41" t="s">
        <v>133</v>
      </c>
      <c r="I998" s="41" t="s">
        <v>80</v>
      </c>
      <c r="J998" s="41" t="s">
        <v>1555</v>
      </c>
      <c r="K998" s="42" t="s">
        <v>3117</v>
      </c>
      <c r="L998" s="42" t="s">
        <v>969</v>
      </c>
    </row>
    <row r="999" spans="1:12" x14ac:dyDescent="0.4">
      <c r="A999" s="78">
        <v>7055702</v>
      </c>
      <c r="B999" s="41" t="s">
        <v>42</v>
      </c>
      <c r="C999" s="41" t="s">
        <v>16</v>
      </c>
      <c r="D999" s="41" t="s">
        <v>188</v>
      </c>
      <c r="E999" s="80" t="s">
        <v>4489</v>
      </c>
      <c r="F999" s="65" t="s">
        <v>79</v>
      </c>
      <c r="G999" s="79" t="s">
        <v>4490</v>
      </c>
      <c r="H999" s="41" t="s">
        <v>133</v>
      </c>
      <c r="I999" s="41" t="s">
        <v>80</v>
      </c>
      <c r="J999" s="41" t="s">
        <v>1555</v>
      </c>
      <c r="K999" s="42" t="s">
        <v>3117</v>
      </c>
      <c r="L999" s="42" t="s">
        <v>969</v>
      </c>
    </row>
    <row r="1000" spans="1:12" x14ac:dyDescent="0.4">
      <c r="A1000" s="78">
        <v>7055772</v>
      </c>
      <c r="B1000" s="41" t="s">
        <v>42</v>
      </c>
      <c r="C1000" s="41" t="s">
        <v>16</v>
      </c>
      <c r="D1000" s="41" t="s">
        <v>188</v>
      </c>
      <c r="E1000" s="80" t="s">
        <v>4491</v>
      </c>
      <c r="F1000" s="65" t="s">
        <v>79</v>
      </c>
      <c r="G1000" s="79" t="s">
        <v>4492</v>
      </c>
      <c r="H1000" s="41" t="s">
        <v>133</v>
      </c>
      <c r="I1000" s="41" t="s">
        <v>80</v>
      </c>
      <c r="J1000" s="41" t="s">
        <v>1555</v>
      </c>
      <c r="K1000" s="42" t="s">
        <v>3117</v>
      </c>
      <c r="L1000" s="42" t="s">
        <v>969</v>
      </c>
    </row>
    <row r="1001" spans="1:12" x14ac:dyDescent="0.4">
      <c r="A1001" s="78">
        <v>7055784</v>
      </c>
      <c r="B1001" s="41" t="s">
        <v>42</v>
      </c>
      <c r="C1001" s="41" t="s">
        <v>16</v>
      </c>
      <c r="D1001" s="41" t="s">
        <v>188</v>
      </c>
      <c r="E1001" s="80" t="s">
        <v>4493</v>
      </c>
      <c r="F1001" s="65" t="s">
        <v>79</v>
      </c>
      <c r="G1001" s="79" t="s">
        <v>4494</v>
      </c>
      <c r="H1001" s="41" t="s">
        <v>133</v>
      </c>
      <c r="I1001" s="41" t="s">
        <v>80</v>
      </c>
      <c r="J1001" s="41" t="s">
        <v>1555</v>
      </c>
      <c r="K1001" s="42" t="s">
        <v>3117</v>
      </c>
      <c r="L1001" s="42" t="s">
        <v>969</v>
      </c>
    </row>
    <row r="1002" spans="1:12" x14ac:dyDescent="0.4">
      <c r="A1002" s="78">
        <v>7055018</v>
      </c>
      <c r="B1002" s="41" t="s">
        <v>42</v>
      </c>
      <c r="C1002" s="41" t="s">
        <v>16</v>
      </c>
      <c r="D1002" s="41" t="s">
        <v>115</v>
      </c>
      <c r="E1002" s="80" t="s">
        <v>1584</v>
      </c>
      <c r="F1002" s="65" t="s">
        <v>36</v>
      </c>
      <c r="G1002" s="79" t="s">
        <v>2965</v>
      </c>
      <c r="H1002" s="41" t="s">
        <v>103</v>
      </c>
      <c r="I1002" s="41" t="s">
        <v>140</v>
      </c>
      <c r="J1002" s="41" t="s">
        <v>141</v>
      </c>
      <c r="K1002" s="42" t="s">
        <v>142</v>
      </c>
      <c r="L1002" s="42" t="s">
        <v>969</v>
      </c>
    </row>
    <row r="1003" spans="1:12" x14ac:dyDescent="0.4">
      <c r="A1003" s="78">
        <v>7055776</v>
      </c>
      <c r="B1003" s="41" t="s">
        <v>42</v>
      </c>
      <c r="C1003" s="41" t="s">
        <v>16</v>
      </c>
      <c r="D1003" s="41" t="s">
        <v>115</v>
      </c>
      <c r="E1003" s="80" t="s">
        <v>5153</v>
      </c>
      <c r="F1003" s="65" t="s">
        <v>29</v>
      </c>
      <c r="G1003" s="79" t="s">
        <v>5154</v>
      </c>
      <c r="H1003" s="41" t="s">
        <v>103</v>
      </c>
      <c r="I1003" s="41" t="s">
        <v>140</v>
      </c>
      <c r="J1003" s="41" t="s">
        <v>141</v>
      </c>
      <c r="K1003" s="42" t="s">
        <v>142</v>
      </c>
      <c r="L1003" s="42" t="s">
        <v>969</v>
      </c>
    </row>
    <row r="1004" spans="1:12" x14ac:dyDescent="0.4">
      <c r="A1004" s="78">
        <v>7055125</v>
      </c>
      <c r="B1004" s="41" t="s">
        <v>42</v>
      </c>
      <c r="C1004" s="41" t="s">
        <v>16</v>
      </c>
      <c r="D1004" s="41" t="s">
        <v>115</v>
      </c>
      <c r="E1004" s="80" t="s">
        <v>1965</v>
      </c>
      <c r="F1004" s="65" t="s">
        <v>29</v>
      </c>
      <c r="G1004" s="79" t="s">
        <v>2966</v>
      </c>
      <c r="H1004" s="41" t="s">
        <v>103</v>
      </c>
      <c r="I1004" s="41" t="s">
        <v>140</v>
      </c>
      <c r="J1004" s="41" t="s">
        <v>141</v>
      </c>
      <c r="K1004" s="42" t="s">
        <v>142</v>
      </c>
      <c r="L1004" s="42" t="s">
        <v>969</v>
      </c>
    </row>
    <row r="1005" spans="1:12" x14ac:dyDescent="0.4">
      <c r="A1005" s="78">
        <v>7055792</v>
      </c>
      <c r="B1005" s="41" t="s">
        <v>42</v>
      </c>
      <c r="C1005" s="41" t="s">
        <v>16</v>
      </c>
      <c r="D1005" s="41" t="s">
        <v>115</v>
      </c>
      <c r="E1005" s="80" t="s">
        <v>5155</v>
      </c>
      <c r="F1005" s="65" t="s">
        <v>31</v>
      </c>
      <c r="G1005" s="79" t="s">
        <v>5156</v>
      </c>
      <c r="H1005" s="41" t="s">
        <v>144</v>
      </c>
      <c r="I1005" s="41" t="s">
        <v>140</v>
      </c>
      <c r="J1005" s="41" t="s">
        <v>141</v>
      </c>
      <c r="K1005" s="42" t="s">
        <v>142</v>
      </c>
      <c r="L1005" s="42" t="s">
        <v>969</v>
      </c>
    </row>
    <row r="1006" spans="1:12" x14ac:dyDescent="0.4">
      <c r="A1006" s="78">
        <v>7055734</v>
      </c>
      <c r="B1006" s="41" t="s">
        <v>42</v>
      </c>
      <c r="C1006" s="41" t="s">
        <v>16</v>
      </c>
      <c r="D1006" s="41" t="s">
        <v>115</v>
      </c>
      <c r="E1006" s="80" t="s">
        <v>3121</v>
      </c>
      <c r="F1006" s="65" t="s">
        <v>31</v>
      </c>
      <c r="G1006" s="79" t="s">
        <v>3196</v>
      </c>
      <c r="H1006" s="41" t="s">
        <v>100</v>
      </c>
      <c r="I1006" s="41" t="s">
        <v>140</v>
      </c>
      <c r="J1006" s="41" t="s">
        <v>141</v>
      </c>
      <c r="K1006" s="42" t="s">
        <v>142</v>
      </c>
      <c r="L1006" s="42" t="s">
        <v>969</v>
      </c>
    </row>
    <row r="1007" spans="1:12" x14ac:dyDescent="0.4">
      <c r="A1007" s="78">
        <v>7055783</v>
      </c>
      <c r="B1007" s="41" t="s">
        <v>42</v>
      </c>
      <c r="C1007" s="41" t="s">
        <v>16</v>
      </c>
      <c r="D1007" s="41" t="s">
        <v>115</v>
      </c>
      <c r="E1007" s="80" t="s">
        <v>5157</v>
      </c>
      <c r="F1007" s="65" t="s">
        <v>23</v>
      </c>
      <c r="G1007" s="79" t="s">
        <v>5158</v>
      </c>
      <c r="H1007" s="41" t="s">
        <v>144</v>
      </c>
      <c r="I1007" s="41" t="s">
        <v>140</v>
      </c>
      <c r="J1007" s="41" t="s">
        <v>141</v>
      </c>
      <c r="K1007" s="42" t="s">
        <v>142</v>
      </c>
      <c r="L1007" s="42" t="s">
        <v>969</v>
      </c>
    </row>
    <row r="1008" spans="1:12" x14ac:dyDescent="0.4">
      <c r="A1008" s="78">
        <v>7055123</v>
      </c>
      <c r="B1008" s="41" t="s">
        <v>42</v>
      </c>
      <c r="C1008" s="41" t="s">
        <v>16</v>
      </c>
      <c r="D1008" s="41" t="s">
        <v>115</v>
      </c>
      <c r="E1008" s="80" t="s">
        <v>1966</v>
      </c>
      <c r="F1008" s="65" t="s">
        <v>23</v>
      </c>
      <c r="G1008" s="79" t="s">
        <v>2967</v>
      </c>
      <c r="H1008" s="41" t="s">
        <v>144</v>
      </c>
      <c r="I1008" s="41" t="s">
        <v>140</v>
      </c>
      <c r="J1008" s="41" t="s">
        <v>141</v>
      </c>
      <c r="K1008" s="42" t="s">
        <v>142</v>
      </c>
      <c r="L1008" s="42" t="s">
        <v>969</v>
      </c>
    </row>
    <row r="1009" spans="1:12" x14ac:dyDescent="0.4">
      <c r="A1009" s="78">
        <v>7055308</v>
      </c>
      <c r="B1009" s="41" t="s">
        <v>42</v>
      </c>
      <c r="C1009" s="41" t="s">
        <v>16</v>
      </c>
      <c r="D1009" s="41" t="s">
        <v>115</v>
      </c>
      <c r="E1009" s="80" t="s">
        <v>1848</v>
      </c>
      <c r="F1009" s="65" t="s">
        <v>23</v>
      </c>
      <c r="G1009" s="79" t="s">
        <v>2968</v>
      </c>
      <c r="H1009" s="41" t="s">
        <v>144</v>
      </c>
      <c r="I1009" s="41" t="s">
        <v>140</v>
      </c>
      <c r="J1009" s="41" t="s">
        <v>141</v>
      </c>
      <c r="K1009" s="42" t="s">
        <v>142</v>
      </c>
      <c r="L1009" s="42" t="s">
        <v>969</v>
      </c>
    </row>
    <row r="1010" spans="1:12" x14ac:dyDescent="0.4">
      <c r="A1010" s="78">
        <v>7055795</v>
      </c>
      <c r="B1010" s="41" t="s">
        <v>42</v>
      </c>
      <c r="C1010" s="41" t="s">
        <v>16</v>
      </c>
      <c r="D1010" s="41" t="s">
        <v>115</v>
      </c>
      <c r="E1010" s="80" t="s">
        <v>5159</v>
      </c>
      <c r="F1010" s="65" t="s">
        <v>23</v>
      </c>
      <c r="G1010" s="79" t="s">
        <v>5160</v>
      </c>
      <c r="H1010" s="41" t="s">
        <v>144</v>
      </c>
      <c r="I1010" s="41" t="s">
        <v>140</v>
      </c>
      <c r="J1010" s="41" t="s">
        <v>141</v>
      </c>
      <c r="K1010" s="42" t="s">
        <v>142</v>
      </c>
      <c r="L1010" s="42" t="s">
        <v>969</v>
      </c>
    </row>
    <row r="1011" spans="1:12" x14ac:dyDescent="0.4">
      <c r="A1011" s="78">
        <v>7055802</v>
      </c>
      <c r="B1011" s="41" t="s">
        <v>42</v>
      </c>
      <c r="C1011" s="41" t="s">
        <v>16</v>
      </c>
      <c r="D1011" s="41" t="s">
        <v>115</v>
      </c>
      <c r="E1011" s="80" t="s">
        <v>5161</v>
      </c>
      <c r="F1011" s="65" t="s">
        <v>31</v>
      </c>
      <c r="G1011" s="79" t="s">
        <v>5162</v>
      </c>
      <c r="H1011" s="41" t="s">
        <v>144</v>
      </c>
      <c r="I1011" s="41" t="s">
        <v>140</v>
      </c>
      <c r="J1011" s="41" t="s">
        <v>141</v>
      </c>
      <c r="K1011" s="42" t="s">
        <v>142</v>
      </c>
      <c r="L1011" s="42" t="s">
        <v>969</v>
      </c>
    </row>
    <row r="1012" spans="1:12" x14ac:dyDescent="0.4">
      <c r="A1012" s="78">
        <v>7055761</v>
      </c>
      <c r="B1012" s="41" t="s">
        <v>42</v>
      </c>
      <c r="C1012" s="41" t="s">
        <v>16</v>
      </c>
      <c r="D1012" s="41" t="s">
        <v>115</v>
      </c>
      <c r="E1012" s="80" t="s">
        <v>1910</v>
      </c>
      <c r="F1012" s="65" t="s">
        <v>31</v>
      </c>
      <c r="G1012" s="79" t="s">
        <v>2608</v>
      </c>
      <c r="H1012" s="41" t="s">
        <v>144</v>
      </c>
      <c r="I1012" s="41" t="s">
        <v>140</v>
      </c>
      <c r="J1012" s="41" t="s">
        <v>141</v>
      </c>
      <c r="K1012" s="42" t="s">
        <v>142</v>
      </c>
      <c r="L1012" s="42" t="s">
        <v>969</v>
      </c>
    </row>
    <row r="1013" spans="1:12" x14ac:dyDescent="0.4">
      <c r="A1013" s="78">
        <v>7056305</v>
      </c>
      <c r="B1013" s="41" t="s">
        <v>42</v>
      </c>
      <c r="C1013" s="41" t="s">
        <v>16</v>
      </c>
      <c r="D1013" s="41" t="s">
        <v>115</v>
      </c>
      <c r="E1013" s="80" t="s">
        <v>3418</v>
      </c>
      <c r="F1013" s="65" t="s">
        <v>23</v>
      </c>
      <c r="G1013" s="79" t="s">
        <v>3419</v>
      </c>
      <c r="H1013" s="41" t="s">
        <v>144</v>
      </c>
      <c r="I1013" s="41" t="s">
        <v>140</v>
      </c>
      <c r="J1013" s="41" t="s">
        <v>141</v>
      </c>
      <c r="K1013" s="42" t="s">
        <v>142</v>
      </c>
      <c r="L1013" s="42" t="s">
        <v>969</v>
      </c>
    </row>
    <row r="1014" spans="1:12" x14ac:dyDescent="0.4">
      <c r="A1014" s="78">
        <v>7056067</v>
      </c>
      <c r="B1014" s="41" t="s">
        <v>42</v>
      </c>
      <c r="C1014" s="41" t="s">
        <v>16</v>
      </c>
      <c r="D1014" s="41" t="s">
        <v>115</v>
      </c>
      <c r="E1014" s="80" t="s">
        <v>5163</v>
      </c>
      <c r="F1014" s="65" t="s">
        <v>23</v>
      </c>
      <c r="G1014" s="79" t="s">
        <v>5164</v>
      </c>
      <c r="H1014" s="41" t="s">
        <v>144</v>
      </c>
      <c r="I1014" s="41" t="s">
        <v>140</v>
      </c>
      <c r="J1014" s="41" t="s">
        <v>141</v>
      </c>
      <c r="K1014" s="42" t="s">
        <v>142</v>
      </c>
      <c r="L1014" s="42" t="s">
        <v>969</v>
      </c>
    </row>
    <row r="1015" spans="1:12" ht="29.15" x14ac:dyDescent="0.4">
      <c r="A1015" s="78">
        <v>7055255</v>
      </c>
      <c r="B1015" s="41" t="s">
        <v>42</v>
      </c>
      <c r="C1015" s="41" t="s">
        <v>16</v>
      </c>
      <c r="D1015" s="41" t="s">
        <v>115</v>
      </c>
      <c r="E1015" s="80" t="s">
        <v>1515</v>
      </c>
      <c r="F1015" s="65" t="s">
        <v>33</v>
      </c>
      <c r="G1015" s="79" t="s">
        <v>2609</v>
      </c>
      <c r="H1015" s="41" t="s">
        <v>144</v>
      </c>
      <c r="I1015" s="41" t="s">
        <v>140</v>
      </c>
      <c r="J1015" s="41" t="s">
        <v>141</v>
      </c>
      <c r="K1015" s="42" t="s">
        <v>142</v>
      </c>
      <c r="L1015" s="42" t="s">
        <v>969</v>
      </c>
    </row>
    <row r="1016" spans="1:12" x14ac:dyDescent="0.4">
      <c r="A1016" s="78">
        <v>7055284</v>
      </c>
      <c r="B1016" s="41" t="s">
        <v>42</v>
      </c>
      <c r="C1016" s="41" t="s">
        <v>16</v>
      </c>
      <c r="D1016" s="41" t="s">
        <v>115</v>
      </c>
      <c r="E1016" s="80" t="s">
        <v>1849</v>
      </c>
      <c r="F1016" s="65" t="s">
        <v>36</v>
      </c>
      <c r="G1016" s="79" t="s">
        <v>2969</v>
      </c>
      <c r="H1016" s="41" t="s">
        <v>100</v>
      </c>
      <c r="I1016" s="41" t="s">
        <v>140</v>
      </c>
      <c r="J1016" s="41" t="s">
        <v>141</v>
      </c>
      <c r="K1016" s="42" t="s">
        <v>142</v>
      </c>
      <c r="L1016" s="42" t="s">
        <v>969</v>
      </c>
    </row>
    <row r="1017" spans="1:12" x14ac:dyDescent="0.4">
      <c r="A1017" s="78">
        <v>7055777</v>
      </c>
      <c r="B1017" s="41" t="s">
        <v>42</v>
      </c>
      <c r="C1017" s="41" t="s">
        <v>16</v>
      </c>
      <c r="D1017" s="41" t="s">
        <v>115</v>
      </c>
      <c r="E1017" s="80" t="s">
        <v>5165</v>
      </c>
      <c r="F1017" s="65" t="s">
        <v>23</v>
      </c>
      <c r="G1017" s="79" t="s">
        <v>5166</v>
      </c>
      <c r="H1017" s="41" t="s">
        <v>100</v>
      </c>
      <c r="I1017" s="41" t="s">
        <v>140</v>
      </c>
      <c r="J1017" s="41" t="s">
        <v>141</v>
      </c>
      <c r="K1017" s="42" t="s">
        <v>142</v>
      </c>
      <c r="L1017" s="42" t="s">
        <v>969</v>
      </c>
    </row>
    <row r="1018" spans="1:12" x14ac:dyDescent="0.4">
      <c r="A1018" s="78">
        <v>7055306</v>
      </c>
      <c r="B1018" s="41" t="s">
        <v>42</v>
      </c>
      <c r="C1018" s="41" t="s">
        <v>16</v>
      </c>
      <c r="D1018" s="41" t="s">
        <v>115</v>
      </c>
      <c r="E1018" s="80" t="s">
        <v>1850</v>
      </c>
      <c r="F1018" s="65" t="s">
        <v>36</v>
      </c>
      <c r="G1018" s="79" t="s">
        <v>2970</v>
      </c>
      <c r="H1018" s="41" t="s">
        <v>100</v>
      </c>
      <c r="I1018" s="41" t="s">
        <v>1211</v>
      </c>
      <c r="J1018" s="41" t="s">
        <v>141</v>
      </c>
      <c r="K1018" s="42" t="s">
        <v>142</v>
      </c>
      <c r="L1018" s="42" t="s">
        <v>969</v>
      </c>
    </row>
    <row r="1019" spans="1:12" x14ac:dyDescent="0.4">
      <c r="A1019" s="78">
        <v>7056301</v>
      </c>
      <c r="B1019" s="41" t="s">
        <v>42</v>
      </c>
      <c r="C1019" s="41" t="s">
        <v>16</v>
      </c>
      <c r="D1019" s="41" t="s">
        <v>115</v>
      </c>
      <c r="E1019" s="80" t="s">
        <v>1913</v>
      </c>
      <c r="F1019" s="65" t="s">
        <v>36</v>
      </c>
      <c r="G1019" s="79" t="s">
        <v>2613</v>
      </c>
      <c r="H1019" s="41" t="s">
        <v>144</v>
      </c>
      <c r="I1019" s="41" t="s">
        <v>140</v>
      </c>
      <c r="J1019" s="41" t="s">
        <v>141</v>
      </c>
      <c r="K1019" s="42" t="s">
        <v>142</v>
      </c>
      <c r="L1019" s="42" t="s">
        <v>969</v>
      </c>
    </row>
    <row r="1020" spans="1:12" x14ac:dyDescent="0.4">
      <c r="A1020" s="78">
        <v>7055798</v>
      </c>
      <c r="B1020" s="41" t="s">
        <v>42</v>
      </c>
      <c r="C1020" s="41" t="s">
        <v>16</v>
      </c>
      <c r="D1020" s="41" t="s">
        <v>115</v>
      </c>
      <c r="E1020" s="80" t="s">
        <v>5167</v>
      </c>
      <c r="F1020" s="65" t="s">
        <v>36</v>
      </c>
      <c r="G1020" s="79" t="s">
        <v>5168</v>
      </c>
      <c r="H1020" s="41" t="s">
        <v>144</v>
      </c>
      <c r="I1020" s="41" t="s">
        <v>140</v>
      </c>
      <c r="J1020" s="41" t="s">
        <v>141</v>
      </c>
      <c r="K1020" s="42" t="s">
        <v>142</v>
      </c>
      <c r="L1020" s="42" t="s">
        <v>969</v>
      </c>
    </row>
    <row r="1021" spans="1:12" x14ac:dyDescent="0.4">
      <c r="A1021" s="78">
        <v>7055127</v>
      </c>
      <c r="B1021" s="41" t="s">
        <v>42</v>
      </c>
      <c r="C1021" s="41" t="s">
        <v>16</v>
      </c>
      <c r="D1021" s="41" t="s">
        <v>115</v>
      </c>
      <c r="E1021" s="80" t="s">
        <v>1967</v>
      </c>
      <c r="F1021" s="65" t="s">
        <v>36</v>
      </c>
      <c r="G1021" s="79" t="s">
        <v>2971</v>
      </c>
      <c r="H1021" s="41" t="s">
        <v>100</v>
      </c>
      <c r="I1021" s="41" t="s">
        <v>140</v>
      </c>
      <c r="J1021" s="41" t="s">
        <v>141</v>
      </c>
      <c r="K1021" s="42" t="s">
        <v>142</v>
      </c>
      <c r="L1021" s="42" t="s">
        <v>969</v>
      </c>
    </row>
    <row r="1022" spans="1:12" x14ac:dyDescent="0.4">
      <c r="A1022" s="78">
        <v>7055735</v>
      </c>
      <c r="B1022" s="41" t="s">
        <v>42</v>
      </c>
      <c r="C1022" s="41" t="s">
        <v>16</v>
      </c>
      <c r="D1022" s="41" t="s">
        <v>115</v>
      </c>
      <c r="E1022" s="80" t="s">
        <v>4498</v>
      </c>
      <c r="F1022" s="65" t="s">
        <v>29</v>
      </c>
      <c r="G1022" s="79" t="s">
        <v>4499</v>
      </c>
      <c r="H1022" s="41" t="s">
        <v>103</v>
      </c>
      <c r="I1022" s="41" t="s">
        <v>140</v>
      </c>
      <c r="J1022" s="41" t="s">
        <v>141</v>
      </c>
      <c r="K1022" s="42" t="s">
        <v>142</v>
      </c>
      <c r="L1022" s="42" t="s">
        <v>969</v>
      </c>
    </row>
    <row r="1023" spans="1:12" x14ac:dyDescent="0.4">
      <c r="A1023" s="78">
        <v>7055287</v>
      </c>
      <c r="B1023" s="41" t="s">
        <v>42</v>
      </c>
      <c r="C1023" s="41" t="s">
        <v>16</v>
      </c>
      <c r="D1023" s="41" t="s">
        <v>115</v>
      </c>
      <c r="E1023" s="80" t="s">
        <v>1851</v>
      </c>
      <c r="F1023" s="65" t="s">
        <v>29</v>
      </c>
      <c r="G1023" s="79" t="s">
        <v>2972</v>
      </c>
      <c r="H1023" s="41" t="s">
        <v>103</v>
      </c>
      <c r="I1023" s="41" t="s">
        <v>140</v>
      </c>
      <c r="J1023" s="41" t="s">
        <v>141</v>
      </c>
      <c r="K1023" s="42" t="s">
        <v>142</v>
      </c>
      <c r="L1023" s="42" t="s">
        <v>969</v>
      </c>
    </row>
    <row r="1024" spans="1:12" x14ac:dyDescent="0.4">
      <c r="A1024" s="78">
        <v>7056065</v>
      </c>
      <c r="B1024" s="41" t="s">
        <v>42</v>
      </c>
      <c r="C1024" s="41" t="s">
        <v>16</v>
      </c>
      <c r="D1024" s="41" t="s">
        <v>115</v>
      </c>
      <c r="E1024" s="80" t="s">
        <v>5169</v>
      </c>
      <c r="F1024" s="65" t="s">
        <v>29</v>
      </c>
      <c r="G1024" s="79" t="s">
        <v>5170</v>
      </c>
      <c r="H1024" s="41" t="s">
        <v>103</v>
      </c>
      <c r="I1024" s="41" t="s">
        <v>140</v>
      </c>
      <c r="J1024" s="41" t="s">
        <v>141</v>
      </c>
      <c r="K1024" s="42" t="s">
        <v>142</v>
      </c>
      <c r="L1024" s="42" t="s">
        <v>969</v>
      </c>
    </row>
    <row r="1025" spans="1:12" x14ac:dyDescent="0.4">
      <c r="A1025" s="78">
        <v>7055804</v>
      </c>
      <c r="B1025" s="41" t="s">
        <v>42</v>
      </c>
      <c r="C1025" s="41" t="s">
        <v>16</v>
      </c>
      <c r="D1025" s="41" t="s">
        <v>115</v>
      </c>
      <c r="E1025" s="80" t="s">
        <v>5171</v>
      </c>
      <c r="F1025" s="65" t="s">
        <v>23</v>
      </c>
      <c r="G1025" s="79" t="s">
        <v>5172</v>
      </c>
      <c r="H1025" s="41" t="s">
        <v>103</v>
      </c>
      <c r="I1025" s="41" t="s">
        <v>140</v>
      </c>
      <c r="J1025" s="41" t="s">
        <v>141</v>
      </c>
      <c r="K1025" s="42" t="s">
        <v>142</v>
      </c>
      <c r="L1025" s="42" t="s">
        <v>969</v>
      </c>
    </row>
    <row r="1026" spans="1:12" x14ac:dyDescent="0.4">
      <c r="A1026" s="78">
        <v>7056018</v>
      </c>
      <c r="B1026" s="41" t="s">
        <v>42</v>
      </c>
      <c r="C1026" s="41" t="s">
        <v>16</v>
      </c>
      <c r="D1026" s="41" t="s">
        <v>115</v>
      </c>
      <c r="E1026" s="80" t="s">
        <v>5173</v>
      </c>
      <c r="F1026" s="65" t="s">
        <v>29</v>
      </c>
      <c r="G1026" s="79" t="s">
        <v>5174</v>
      </c>
      <c r="H1026" s="41" t="s">
        <v>103</v>
      </c>
      <c r="I1026" s="41" t="s">
        <v>140</v>
      </c>
      <c r="J1026" s="41" t="s">
        <v>141</v>
      </c>
      <c r="K1026" s="42" t="s">
        <v>142</v>
      </c>
      <c r="L1026" s="42" t="s">
        <v>969</v>
      </c>
    </row>
    <row r="1027" spans="1:12" x14ac:dyDescent="0.4">
      <c r="A1027" s="78">
        <v>7055752</v>
      </c>
      <c r="B1027" s="41" t="s">
        <v>42</v>
      </c>
      <c r="C1027" s="41" t="s">
        <v>16</v>
      </c>
      <c r="D1027" s="41" t="s">
        <v>115</v>
      </c>
      <c r="E1027" s="80" t="s">
        <v>1516</v>
      </c>
      <c r="F1027" s="65" t="s">
        <v>23</v>
      </c>
      <c r="G1027" s="79" t="s">
        <v>2614</v>
      </c>
      <c r="H1027" s="41" t="s">
        <v>101</v>
      </c>
      <c r="I1027" s="41" t="s">
        <v>140</v>
      </c>
      <c r="J1027" s="41" t="s">
        <v>141</v>
      </c>
      <c r="K1027" s="42" t="s">
        <v>142</v>
      </c>
      <c r="L1027" s="42" t="s">
        <v>969</v>
      </c>
    </row>
    <row r="1028" spans="1:12" x14ac:dyDescent="0.4">
      <c r="A1028" s="78">
        <v>7056311</v>
      </c>
      <c r="B1028" s="41" t="s">
        <v>42</v>
      </c>
      <c r="C1028" s="41" t="s">
        <v>16</v>
      </c>
      <c r="D1028" s="41" t="s">
        <v>115</v>
      </c>
      <c r="E1028" s="80" t="s">
        <v>2080</v>
      </c>
      <c r="F1028" s="65" t="s">
        <v>36</v>
      </c>
      <c r="G1028" s="79" t="s">
        <v>2274</v>
      </c>
      <c r="H1028" s="41" t="s">
        <v>101</v>
      </c>
      <c r="I1028" s="41" t="s">
        <v>140</v>
      </c>
      <c r="J1028" s="41" t="s">
        <v>141</v>
      </c>
      <c r="K1028" s="42" t="s">
        <v>142</v>
      </c>
      <c r="L1028" s="42" t="s">
        <v>969</v>
      </c>
    </row>
    <row r="1029" spans="1:12" x14ac:dyDescent="0.4">
      <c r="A1029" s="78">
        <v>7055313</v>
      </c>
      <c r="B1029" s="41" t="s">
        <v>42</v>
      </c>
      <c r="C1029" s="41" t="s">
        <v>16</v>
      </c>
      <c r="D1029" s="41" t="s">
        <v>115</v>
      </c>
      <c r="E1029" s="80" t="s">
        <v>1852</v>
      </c>
      <c r="F1029" s="65" t="s">
        <v>23</v>
      </c>
      <c r="G1029" s="79" t="s">
        <v>2973</v>
      </c>
      <c r="H1029" s="41" t="s">
        <v>103</v>
      </c>
      <c r="I1029" s="41" t="s">
        <v>140</v>
      </c>
      <c r="J1029" s="41" t="s">
        <v>141</v>
      </c>
      <c r="K1029" s="42" t="s">
        <v>142</v>
      </c>
      <c r="L1029" s="42" t="s">
        <v>969</v>
      </c>
    </row>
    <row r="1030" spans="1:12" x14ac:dyDescent="0.4">
      <c r="A1030" s="78">
        <v>7056005</v>
      </c>
      <c r="B1030" s="41" t="s">
        <v>42</v>
      </c>
      <c r="C1030" s="41" t="s">
        <v>16</v>
      </c>
      <c r="D1030" s="41" t="s">
        <v>115</v>
      </c>
      <c r="E1030" s="80" t="s">
        <v>5175</v>
      </c>
      <c r="F1030" s="65" t="s">
        <v>23</v>
      </c>
      <c r="G1030" s="79" t="s">
        <v>5176</v>
      </c>
      <c r="H1030" s="41" t="s">
        <v>103</v>
      </c>
      <c r="I1030" s="41" t="s">
        <v>140</v>
      </c>
      <c r="J1030" s="41" t="s">
        <v>141</v>
      </c>
      <c r="K1030" s="42" t="s">
        <v>142</v>
      </c>
      <c r="L1030" s="42" t="s">
        <v>969</v>
      </c>
    </row>
    <row r="1031" spans="1:12" x14ac:dyDescent="0.4">
      <c r="A1031" s="78">
        <v>7055312</v>
      </c>
      <c r="B1031" s="41" t="s">
        <v>42</v>
      </c>
      <c r="C1031" s="41" t="s">
        <v>16</v>
      </c>
      <c r="D1031" s="41" t="s">
        <v>115</v>
      </c>
      <c r="E1031" s="80" t="s">
        <v>1853</v>
      </c>
      <c r="F1031" s="65" t="s">
        <v>31</v>
      </c>
      <c r="G1031" s="79" t="s">
        <v>2974</v>
      </c>
      <c r="H1031" s="41" t="s">
        <v>103</v>
      </c>
      <c r="I1031" s="41" t="s">
        <v>140</v>
      </c>
      <c r="J1031" s="41" t="s">
        <v>141</v>
      </c>
      <c r="K1031" s="42" t="s">
        <v>142</v>
      </c>
      <c r="L1031" s="42" t="s">
        <v>969</v>
      </c>
    </row>
    <row r="1032" spans="1:12" x14ac:dyDescent="0.4">
      <c r="A1032" s="78">
        <v>7056000</v>
      </c>
      <c r="B1032" s="41" t="s">
        <v>42</v>
      </c>
      <c r="C1032" s="41" t="s">
        <v>16</v>
      </c>
      <c r="D1032" s="41" t="s">
        <v>115</v>
      </c>
      <c r="E1032" s="80" t="s">
        <v>5177</v>
      </c>
      <c r="F1032" s="65" t="s">
        <v>23</v>
      </c>
      <c r="G1032" s="79" t="s">
        <v>5178</v>
      </c>
      <c r="H1032" s="41" t="s">
        <v>103</v>
      </c>
      <c r="I1032" s="41" t="s">
        <v>140</v>
      </c>
      <c r="J1032" s="41" t="s">
        <v>141</v>
      </c>
      <c r="K1032" s="42" t="s">
        <v>142</v>
      </c>
      <c r="L1032" s="42" t="s">
        <v>969</v>
      </c>
    </row>
    <row r="1033" spans="1:12" x14ac:dyDescent="0.4">
      <c r="A1033" s="78">
        <v>7055731</v>
      </c>
      <c r="B1033" s="41" t="s">
        <v>42</v>
      </c>
      <c r="C1033" s="41" t="s">
        <v>16</v>
      </c>
      <c r="D1033" s="41" t="s">
        <v>115</v>
      </c>
      <c r="E1033" s="80" t="s">
        <v>3126</v>
      </c>
      <c r="F1033" s="65" t="s">
        <v>23</v>
      </c>
      <c r="G1033" s="79" t="s">
        <v>3201</v>
      </c>
      <c r="H1033" s="41" t="s">
        <v>103</v>
      </c>
      <c r="I1033" s="41" t="s">
        <v>140</v>
      </c>
      <c r="J1033" s="41" t="s">
        <v>141</v>
      </c>
      <c r="K1033" s="42" t="s">
        <v>142</v>
      </c>
      <c r="L1033" s="42" t="s">
        <v>969</v>
      </c>
    </row>
    <row r="1034" spans="1:12" x14ac:dyDescent="0.4">
      <c r="A1034" s="78">
        <v>7055996</v>
      </c>
      <c r="B1034" s="41" t="s">
        <v>42</v>
      </c>
      <c r="C1034" s="41" t="s">
        <v>16</v>
      </c>
      <c r="D1034" s="41" t="s">
        <v>115</v>
      </c>
      <c r="E1034" s="80" t="s">
        <v>5179</v>
      </c>
      <c r="F1034" s="65" t="s">
        <v>23</v>
      </c>
      <c r="G1034" s="79" t="s">
        <v>5180</v>
      </c>
      <c r="H1034" s="41" t="s">
        <v>103</v>
      </c>
      <c r="I1034" s="41" t="s">
        <v>140</v>
      </c>
      <c r="J1034" s="41" t="s">
        <v>141</v>
      </c>
      <c r="K1034" s="42" t="s">
        <v>142</v>
      </c>
      <c r="L1034" s="42" t="s">
        <v>969</v>
      </c>
    </row>
    <row r="1035" spans="1:12" x14ac:dyDescent="0.4">
      <c r="A1035" s="78">
        <v>7055758</v>
      </c>
      <c r="B1035" s="41" t="s">
        <v>42</v>
      </c>
      <c r="C1035" s="41" t="s">
        <v>16</v>
      </c>
      <c r="D1035" s="41" t="s">
        <v>115</v>
      </c>
      <c r="E1035" s="80" t="s">
        <v>4502</v>
      </c>
      <c r="F1035" s="65" t="s">
        <v>36</v>
      </c>
      <c r="G1035" s="79" t="s">
        <v>4503</v>
      </c>
      <c r="H1035" s="41" t="s">
        <v>103</v>
      </c>
      <c r="I1035" s="41" t="s">
        <v>140</v>
      </c>
      <c r="J1035" s="41" t="s">
        <v>141</v>
      </c>
      <c r="K1035" s="42" t="s">
        <v>142</v>
      </c>
      <c r="L1035" s="42" t="s">
        <v>969</v>
      </c>
    </row>
    <row r="1036" spans="1:12" x14ac:dyDescent="0.4">
      <c r="A1036" s="78">
        <v>7055289</v>
      </c>
      <c r="B1036" s="41" t="s">
        <v>42</v>
      </c>
      <c r="C1036" s="41" t="s">
        <v>16</v>
      </c>
      <c r="D1036" s="41" t="s">
        <v>115</v>
      </c>
      <c r="E1036" s="80" t="s">
        <v>1854</v>
      </c>
      <c r="F1036" s="65" t="s">
        <v>23</v>
      </c>
      <c r="G1036" s="79" t="s">
        <v>2975</v>
      </c>
      <c r="H1036" s="41" t="s">
        <v>103</v>
      </c>
      <c r="I1036" s="41" t="s">
        <v>140</v>
      </c>
      <c r="J1036" s="41" t="s">
        <v>141</v>
      </c>
      <c r="K1036" s="42" t="s">
        <v>142</v>
      </c>
      <c r="L1036" s="42" t="s">
        <v>969</v>
      </c>
    </row>
    <row r="1037" spans="1:12" x14ac:dyDescent="0.4">
      <c r="A1037" s="78">
        <v>7055311</v>
      </c>
      <c r="B1037" s="41" t="s">
        <v>42</v>
      </c>
      <c r="C1037" s="41" t="s">
        <v>16</v>
      </c>
      <c r="D1037" s="41" t="s">
        <v>115</v>
      </c>
      <c r="E1037" s="80" t="s">
        <v>1855</v>
      </c>
      <c r="F1037" s="65" t="s">
        <v>23</v>
      </c>
      <c r="G1037" s="79" t="s">
        <v>2976</v>
      </c>
      <c r="H1037" s="41" t="s">
        <v>103</v>
      </c>
      <c r="I1037" s="41" t="s">
        <v>140</v>
      </c>
      <c r="J1037" s="41" t="s">
        <v>141</v>
      </c>
      <c r="K1037" s="42" t="s">
        <v>142</v>
      </c>
      <c r="L1037" s="42" t="s">
        <v>969</v>
      </c>
    </row>
    <row r="1038" spans="1:12" x14ac:dyDescent="0.4">
      <c r="A1038" s="78">
        <v>7055993</v>
      </c>
      <c r="B1038" s="41" t="s">
        <v>42</v>
      </c>
      <c r="C1038" s="41" t="s">
        <v>16</v>
      </c>
      <c r="D1038" s="41" t="s">
        <v>115</v>
      </c>
      <c r="E1038" s="80" t="s">
        <v>4504</v>
      </c>
      <c r="F1038" s="65" t="s">
        <v>23</v>
      </c>
      <c r="G1038" s="79" t="s">
        <v>4505</v>
      </c>
      <c r="H1038" s="41" t="s">
        <v>103</v>
      </c>
      <c r="I1038" s="41" t="s">
        <v>140</v>
      </c>
      <c r="J1038" s="41" t="s">
        <v>141</v>
      </c>
      <c r="K1038" s="42" t="s">
        <v>142</v>
      </c>
      <c r="L1038" s="42" t="s">
        <v>969</v>
      </c>
    </row>
    <row r="1039" spans="1:12" x14ac:dyDescent="0.4">
      <c r="A1039" s="78">
        <v>7055812</v>
      </c>
      <c r="B1039" s="41" t="s">
        <v>42</v>
      </c>
      <c r="C1039" s="41" t="s">
        <v>16</v>
      </c>
      <c r="D1039" s="41" t="s">
        <v>115</v>
      </c>
      <c r="E1039" s="80" t="s">
        <v>5181</v>
      </c>
      <c r="F1039" s="65" t="s">
        <v>23</v>
      </c>
      <c r="G1039" s="79" t="s">
        <v>5182</v>
      </c>
      <c r="H1039" s="41" t="s">
        <v>103</v>
      </c>
      <c r="I1039" s="41" t="s">
        <v>140</v>
      </c>
      <c r="J1039" s="41" t="s">
        <v>141</v>
      </c>
      <c r="K1039" s="42" t="s">
        <v>142</v>
      </c>
      <c r="L1039" s="42" t="s">
        <v>969</v>
      </c>
    </row>
    <row r="1040" spans="1:12" x14ac:dyDescent="0.4">
      <c r="A1040" s="78">
        <v>7055816</v>
      </c>
      <c r="B1040" s="41" t="s">
        <v>42</v>
      </c>
      <c r="C1040" s="41" t="s">
        <v>16</v>
      </c>
      <c r="D1040" s="41" t="s">
        <v>115</v>
      </c>
      <c r="E1040" s="80" t="s">
        <v>5183</v>
      </c>
      <c r="F1040" s="65" t="s">
        <v>23</v>
      </c>
      <c r="G1040" s="79" t="s">
        <v>5184</v>
      </c>
      <c r="H1040" s="41" t="s">
        <v>103</v>
      </c>
      <c r="I1040" s="41" t="s">
        <v>140</v>
      </c>
      <c r="J1040" s="41" t="s">
        <v>141</v>
      </c>
      <c r="K1040" s="42" t="s">
        <v>142</v>
      </c>
      <c r="L1040" s="42" t="s">
        <v>969</v>
      </c>
    </row>
    <row r="1041" spans="1:12" x14ac:dyDescent="0.4">
      <c r="A1041" s="78">
        <v>7055732</v>
      </c>
      <c r="B1041" s="41" t="s">
        <v>42</v>
      </c>
      <c r="C1041" s="41" t="s">
        <v>16</v>
      </c>
      <c r="D1041" s="41" t="s">
        <v>115</v>
      </c>
      <c r="E1041" s="80" t="s">
        <v>1636</v>
      </c>
      <c r="F1041" s="65" t="s">
        <v>31</v>
      </c>
      <c r="G1041" s="79" t="s">
        <v>2452</v>
      </c>
      <c r="H1041" s="41" t="s">
        <v>103</v>
      </c>
      <c r="I1041" s="41" t="s">
        <v>140</v>
      </c>
      <c r="J1041" s="41" t="s">
        <v>141</v>
      </c>
      <c r="K1041" s="42" t="s">
        <v>142</v>
      </c>
      <c r="L1041" s="42" t="s">
        <v>969</v>
      </c>
    </row>
    <row r="1042" spans="1:12" x14ac:dyDescent="0.4">
      <c r="A1042" s="78">
        <v>7055815</v>
      </c>
      <c r="B1042" s="41" t="s">
        <v>42</v>
      </c>
      <c r="C1042" s="41" t="s">
        <v>16</v>
      </c>
      <c r="D1042" s="41" t="s">
        <v>115</v>
      </c>
      <c r="E1042" s="80" t="s">
        <v>5185</v>
      </c>
      <c r="F1042" s="65" t="s">
        <v>23</v>
      </c>
      <c r="G1042" s="79" t="s">
        <v>5186</v>
      </c>
      <c r="H1042" s="41" t="s">
        <v>101</v>
      </c>
      <c r="I1042" s="41" t="s">
        <v>140</v>
      </c>
      <c r="J1042" s="41" t="s">
        <v>141</v>
      </c>
      <c r="K1042" s="42" t="s">
        <v>142</v>
      </c>
      <c r="L1042" s="42" t="s">
        <v>969</v>
      </c>
    </row>
    <row r="1043" spans="1:12" x14ac:dyDescent="0.4">
      <c r="A1043" s="78">
        <v>7056062</v>
      </c>
      <c r="B1043" s="41" t="s">
        <v>42</v>
      </c>
      <c r="C1043" s="41" t="s">
        <v>16</v>
      </c>
      <c r="D1043" s="41" t="s">
        <v>115</v>
      </c>
      <c r="E1043" s="80" t="s">
        <v>5187</v>
      </c>
      <c r="F1043" s="65" t="s">
        <v>36</v>
      </c>
      <c r="G1043" s="79" t="s">
        <v>5188</v>
      </c>
      <c r="H1043" s="41" t="s">
        <v>103</v>
      </c>
      <c r="I1043" s="41" t="s">
        <v>140</v>
      </c>
      <c r="J1043" s="41" t="s">
        <v>141</v>
      </c>
      <c r="K1043" s="42" t="s">
        <v>142</v>
      </c>
      <c r="L1043" s="42" t="s">
        <v>969</v>
      </c>
    </row>
    <row r="1044" spans="1:12" x14ac:dyDescent="0.4">
      <c r="A1044" s="78">
        <v>7055129</v>
      </c>
      <c r="B1044" s="41" t="s">
        <v>42</v>
      </c>
      <c r="C1044" s="41" t="s">
        <v>16</v>
      </c>
      <c r="D1044" s="41" t="s">
        <v>115</v>
      </c>
      <c r="E1044" s="80" t="s">
        <v>1968</v>
      </c>
      <c r="F1044" s="65" t="s">
        <v>23</v>
      </c>
      <c r="G1044" s="79" t="s">
        <v>2977</v>
      </c>
      <c r="H1044" s="41" t="s">
        <v>103</v>
      </c>
      <c r="I1044" s="41" t="s">
        <v>140</v>
      </c>
      <c r="J1044" s="41" t="s">
        <v>141</v>
      </c>
      <c r="K1044" s="42" t="s">
        <v>142</v>
      </c>
      <c r="L1044" s="42" t="s">
        <v>969</v>
      </c>
    </row>
    <row r="1045" spans="1:12" x14ac:dyDescent="0.4">
      <c r="A1045" s="78">
        <v>7055117</v>
      </c>
      <c r="B1045" s="41" t="s">
        <v>42</v>
      </c>
      <c r="C1045" s="41" t="s">
        <v>16</v>
      </c>
      <c r="D1045" s="41" t="s">
        <v>115</v>
      </c>
      <c r="E1045" s="80" t="s">
        <v>1969</v>
      </c>
      <c r="F1045" s="65" t="s">
        <v>23</v>
      </c>
      <c r="G1045" s="79" t="s">
        <v>2978</v>
      </c>
      <c r="H1045" s="41" t="s">
        <v>101</v>
      </c>
      <c r="I1045" s="41" t="s">
        <v>140</v>
      </c>
      <c r="J1045" s="41" t="s">
        <v>141</v>
      </c>
      <c r="K1045" s="42" t="s">
        <v>142</v>
      </c>
      <c r="L1045" s="42" t="s">
        <v>969</v>
      </c>
    </row>
    <row r="1046" spans="1:12" x14ac:dyDescent="0.4">
      <c r="A1046" s="78">
        <v>7055131</v>
      </c>
      <c r="B1046" s="41" t="s">
        <v>42</v>
      </c>
      <c r="C1046" s="41" t="s">
        <v>16</v>
      </c>
      <c r="D1046" s="41" t="s">
        <v>115</v>
      </c>
      <c r="E1046" s="80" t="s">
        <v>1970</v>
      </c>
      <c r="F1046" s="65" t="s">
        <v>23</v>
      </c>
      <c r="G1046" s="79" t="s">
        <v>2979</v>
      </c>
      <c r="H1046" s="41" t="s">
        <v>103</v>
      </c>
      <c r="I1046" s="41" t="s">
        <v>140</v>
      </c>
      <c r="J1046" s="41" t="s">
        <v>141</v>
      </c>
      <c r="K1046" s="42" t="s">
        <v>142</v>
      </c>
      <c r="L1046" s="42" t="s">
        <v>969</v>
      </c>
    </row>
    <row r="1047" spans="1:12" x14ac:dyDescent="0.4">
      <c r="A1047" s="78">
        <v>7055260</v>
      </c>
      <c r="B1047" s="41" t="s">
        <v>42</v>
      </c>
      <c r="C1047" s="41" t="s">
        <v>16</v>
      </c>
      <c r="D1047" s="41" t="s">
        <v>115</v>
      </c>
      <c r="E1047" s="80" t="s">
        <v>1535</v>
      </c>
      <c r="F1047" s="65" t="s">
        <v>23</v>
      </c>
      <c r="G1047" s="79" t="s">
        <v>2453</v>
      </c>
      <c r="H1047" s="41" t="s">
        <v>173</v>
      </c>
      <c r="I1047" s="41" t="s">
        <v>1211</v>
      </c>
      <c r="J1047" s="41" t="s">
        <v>141</v>
      </c>
      <c r="K1047" s="42" t="s">
        <v>142</v>
      </c>
      <c r="L1047" s="42" t="s">
        <v>969</v>
      </c>
    </row>
    <row r="1048" spans="1:12" x14ac:dyDescent="0.4">
      <c r="A1048" s="78">
        <v>7055288</v>
      </c>
      <c r="B1048" s="41" t="s">
        <v>42</v>
      </c>
      <c r="C1048" s="41" t="s">
        <v>16</v>
      </c>
      <c r="D1048" s="41" t="s">
        <v>115</v>
      </c>
      <c r="E1048" s="80" t="s">
        <v>1856</v>
      </c>
      <c r="F1048" s="65" t="s">
        <v>23</v>
      </c>
      <c r="G1048" s="79" t="s">
        <v>2980</v>
      </c>
      <c r="H1048" s="41" t="s">
        <v>101</v>
      </c>
      <c r="I1048" s="41" t="s">
        <v>140</v>
      </c>
      <c r="J1048" s="41" t="s">
        <v>141</v>
      </c>
      <c r="K1048" s="42" t="s">
        <v>142</v>
      </c>
      <c r="L1048" s="42" t="s">
        <v>969</v>
      </c>
    </row>
    <row r="1049" spans="1:12" x14ac:dyDescent="0.4">
      <c r="A1049" s="78">
        <v>7056309</v>
      </c>
      <c r="B1049" s="41" t="s">
        <v>42</v>
      </c>
      <c r="C1049" s="41" t="s">
        <v>16</v>
      </c>
      <c r="D1049" s="41" t="s">
        <v>115</v>
      </c>
      <c r="E1049" s="80" t="s">
        <v>1799</v>
      </c>
      <c r="F1049" s="65" t="s">
        <v>23</v>
      </c>
      <c r="G1049" s="79" t="s">
        <v>2454</v>
      </c>
      <c r="H1049" s="41" t="s">
        <v>138</v>
      </c>
      <c r="I1049" s="41" t="s">
        <v>1211</v>
      </c>
      <c r="J1049" s="41" t="s">
        <v>141</v>
      </c>
      <c r="K1049" s="42" t="s">
        <v>142</v>
      </c>
      <c r="L1049" s="42" t="s">
        <v>969</v>
      </c>
    </row>
    <row r="1050" spans="1:12" x14ac:dyDescent="0.4">
      <c r="A1050" s="78">
        <v>7055128</v>
      </c>
      <c r="B1050" s="41" t="s">
        <v>42</v>
      </c>
      <c r="C1050" s="41" t="s">
        <v>16</v>
      </c>
      <c r="D1050" s="41" t="s">
        <v>115</v>
      </c>
      <c r="E1050" s="80" t="s">
        <v>1971</v>
      </c>
      <c r="F1050" s="65" t="s">
        <v>36</v>
      </c>
      <c r="G1050" s="79" t="s">
        <v>2981</v>
      </c>
      <c r="H1050" s="41" t="s">
        <v>144</v>
      </c>
      <c r="I1050" s="41" t="s">
        <v>140</v>
      </c>
      <c r="J1050" s="41" t="s">
        <v>141</v>
      </c>
      <c r="K1050" s="42" t="s">
        <v>142</v>
      </c>
      <c r="L1050" s="42" t="s">
        <v>969</v>
      </c>
    </row>
    <row r="1051" spans="1:12" x14ac:dyDescent="0.4">
      <c r="A1051" s="78">
        <v>7055730</v>
      </c>
      <c r="B1051" s="41" t="s">
        <v>42</v>
      </c>
      <c r="C1051" s="41" t="s">
        <v>16</v>
      </c>
      <c r="D1051" s="41" t="s">
        <v>115</v>
      </c>
      <c r="E1051" s="80" t="s">
        <v>3131</v>
      </c>
      <c r="F1051" s="65" t="s">
        <v>31</v>
      </c>
      <c r="G1051" s="79" t="s">
        <v>3206</v>
      </c>
      <c r="H1051" s="41" t="s">
        <v>103</v>
      </c>
      <c r="I1051" s="41" t="s">
        <v>140</v>
      </c>
      <c r="J1051" s="41" t="s">
        <v>141</v>
      </c>
      <c r="K1051" s="42" t="s">
        <v>142</v>
      </c>
      <c r="L1051" s="42" t="s">
        <v>969</v>
      </c>
    </row>
    <row r="1052" spans="1:12" x14ac:dyDescent="0.4">
      <c r="A1052" s="78">
        <v>7055310</v>
      </c>
      <c r="B1052" s="41" t="s">
        <v>42</v>
      </c>
      <c r="C1052" s="41" t="s">
        <v>16</v>
      </c>
      <c r="D1052" s="41" t="s">
        <v>115</v>
      </c>
      <c r="E1052" s="80" t="s">
        <v>1520</v>
      </c>
      <c r="F1052" s="65" t="s">
        <v>23</v>
      </c>
      <c r="G1052" s="79" t="s">
        <v>2455</v>
      </c>
      <c r="H1052" s="41" t="s">
        <v>103</v>
      </c>
      <c r="I1052" s="41" t="s">
        <v>140</v>
      </c>
      <c r="J1052" s="41" t="s">
        <v>141</v>
      </c>
      <c r="K1052" s="42" t="s">
        <v>142</v>
      </c>
      <c r="L1052" s="42" t="s">
        <v>969</v>
      </c>
    </row>
    <row r="1053" spans="1:12" x14ac:dyDescent="0.4">
      <c r="A1053" s="78">
        <v>7054956</v>
      </c>
      <c r="B1053" s="41" t="s">
        <v>42</v>
      </c>
      <c r="C1053" s="41" t="s">
        <v>16</v>
      </c>
      <c r="D1053" s="41" t="s">
        <v>115</v>
      </c>
      <c r="E1053" s="80" t="s">
        <v>1551</v>
      </c>
      <c r="F1053" s="65" t="s">
        <v>23</v>
      </c>
      <c r="G1053" s="79" t="s">
        <v>2982</v>
      </c>
      <c r="H1053" s="41" t="s">
        <v>103</v>
      </c>
      <c r="I1053" s="41" t="s">
        <v>140</v>
      </c>
      <c r="J1053" s="41" t="s">
        <v>141</v>
      </c>
      <c r="K1053" s="42" t="s">
        <v>142</v>
      </c>
      <c r="L1053" s="42" t="s">
        <v>969</v>
      </c>
    </row>
    <row r="1054" spans="1:12" x14ac:dyDescent="0.4">
      <c r="A1054" s="78">
        <v>7055285</v>
      </c>
      <c r="B1054" s="41" t="s">
        <v>42</v>
      </c>
      <c r="C1054" s="41" t="s">
        <v>16</v>
      </c>
      <c r="D1054" s="41" t="s">
        <v>115</v>
      </c>
      <c r="E1054" s="80" t="s">
        <v>1523</v>
      </c>
      <c r="F1054" s="65" t="s">
        <v>23</v>
      </c>
      <c r="G1054" s="79" t="s">
        <v>2456</v>
      </c>
      <c r="H1054" s="41" t="s">
        <v>103</v>
      </c>
      <c r="I1054" s="41" t="s">
        <v>140</v>
      </c>
      <c r="J1054" s="41" t="s">
        <v>141</v>
      </c>
      <c r="K1054" s="42" t="s">
        <v>142</v>
      </c>
      <c r="L1054" s="42" t="s">
        <v>969</v>
      </c>
    </row>
    <row r="1055" spans="1:12" x14ac:dyDescent="0.4">
      <c r="A1055" s="78">
        <v>7056009</v>
      </c>
      <c r="B1055" s="41" t="s">
        <v>42</v>
      </c>
      <c r="C1055" s="41" t="s">
        <v>16</v>
      </c>
      <c r="D1055" s="41" t="s">
        <v>115</v>
      </c>
      <c r="E1055" s="80" t="s">
        <v>4514</v>
      </c>
      <c r="F1055" s="65" t="s">
        <v>23</v>
      </c>
      <c r="G1055" s="79" t="s">
        <v>4515</v>
      </c>
      <c r="H1055" s="41" t="s">
        <v>103</v>
      </c>
      <c r="I1055" s="41" t="s">
        <v>140</v>
      </c>
      <c r="J1055" s="41" t="s">
        <v>141</v>
      </c>
      <c r="K1055" s="42" t="s">
        <v>142</v>
      </c>
      <c r="L1055" s="42" t="s">
        <v>969</v>
      </c>
    </row>
    <row r="1056" spans="1:12" x14ac:dyDescent="0.4">
      <c r="A1056" s="78">
        <v>7056315</v>
      </c>
      <c r="B1056" s="41" t="s">
        <v>42</v>
      </c>
      <c r="C1056" s="41" t="s">
        <v>16</v>
      </c>
      <c r="D1056" s="41" t="s">
        <v>115</v>
      </c>
      <c r="E1056" s="80" t="s">
        <v>3420</v>
      </c>
      <c r="F1056" s="65" t="s">
        <v>23</v>
      </c>
      <c r="G1056" s="79" t="s">
        <v>3421</v>
      </c>
      <c r="H1056" s="41" t="s">
        <v>103</v>
      </c>
      <c r="I1056" s="41" t="s">
        <v>140</v>
      </c>
      <c r="J1056" s="41" t="s">
        <v>141</v>
      </c>
      <c r="K1056" s="42" t="s">
        <v>142</v>
      </c>
      <c r="L1056" s="42" t="s">
        <v>969</v>
      </c>
    </row>
    <row r="1057" spans="1:12" x14ac:dyDescent="0.4">
      <c r="A1057" s="78">
        <v>7055811</v>
      </c>
      <c r="B1057" s="41" t="s">
        <v>42</v>
      </c>
      <c r="C1057" s="41" t="s">
        <v>16</v>
      </c>
      <c r="D1057" s="41" t="s">
        <v>115</v>
      </c>
      <c r="E1057" s="80" t="s">
        <v>5189</v>
      </c>
      <c r="F1057" s="65" t="s">
        <v>23</v>
      </c>
      <c r="G1057" s="79" t="s">
        <v>5190</v>
      </c>
      <c r="H1057" s="41" t="s">
        <v>103</v>
      </c>
      <c r="I1057" s="41" t="s">
        <v>140</v>
      </c>
      <c r="J1057" s="41" t="s">
        <v>141</v>
      </c>
      <c r="K1057" s="42" t="s">
        <v>142</v>
      </c>
      <c r="L1057" s="42" t="s">
        <v>969</v>
      </c>
    </row>
    <row r="1058" spans="1:12" x14ac:dyDescent="0.4">
      <c r="A1058" s="78">
        <v>7056299</v>
      </c>
      <c r="B1058" s="41" t="s">
        <v>42</v>
      </c>
      <c r="C1058" s="41" t="s">
        <v>16</v>
      </c>
      <c r="D1058" s="41" t="s">
        <v>115</v>
      </c>
      <c r="E1058" s="80" t="s">
        <v>3422</v>
      </c>
      <c r="F1058" s="65" t="s">
        <v>23</v>
      </c>
      <c r="G1058" s="79" t="s">
        <v>3457</v>
      </c>
      <c r="H1058" s="41" t="s">
        <v>103</v>
      </c>
      <c r="I1058" s="41" t="s">
        <v>140</v>
      </c>
      <c r="J1058" s="41" t="s">
        <v>141</v>
      </c>
      <c r="K1058" s="42" t="s">
        <v>142</v>
      </c>
      <c r="L1058" s="42" t="s">
        <v>969</v>
      </c>
    </row>
    <row r="1059" spans="1:12" ht="29.15" x14ac:dyDescent="0.4">
      <c r="A1059" s="78">
        <v>7055286</v>
      </c>
      <c r="B1059" s="41" t="s">
        <v>42</v>
      </c>
      <c r="C1059" s="41" t="s">
        <v>16</v>
      </c>
      <c r="D1059" s="41" t="s">
        <v>115</v>
      </c>
      <c r="E1059" s="80" t="s">
        <v>1857</v>
      </c>
      <c r="F1059" s="65" t="s">
        <v>33</v>
      </c>
      <c r="G1059" s="79" t="s">
        <v>2983</v>
      </c>
      <c r="H1059" s="41" t="s">
        <v>103</v>
      </c>
      <c r="I1059" s="41" t="s">
        <v>140</v>
      </c>
      <c r="J1059" s="41" t="s">
        <v>141</v>
      </c>
      <c r="K1059" s="42" t="s">
        <v>142</v>
      </c>
      <c r="L1059" s="42" t="s">
        <v>969</v>
      </c>
    </row>
    <row r="1060" spans="1:12" x14ac:dyDescent="0.4">
      <c r="A1060" s="78">
        <v>7056015</v>
      </c>
      <c r="B1060" s="41" t="s">
        <v>42</v>
      </c>
      <c r="C1060" s="41" t="s">
        <v>16</v>
      </c>
      <c r="D1060" s="41" t="s">
        <v>115</v>
      </c>
      <c r="E1060" s="80" t="s">
        <v>5191</v>
      </c>
      <c r="F1060" s="65" t="s">
        <v>31</v>
      </c>
      <c r="G1060" s="79" t="s">
        <v>5192</v>
      </c>
      <c r="H1060" s="41" t="s">
        <v>103</v>
      </c>
      <c r="I1060" s="41" t="s">
        <v>140</v>
      </c>
      <c r="J1060" s="41" t="s">
        <v>141</v>
      </c>
      <c r="K1060" s="42" t="s">
        <v>142</v>
      </c>
      <c r="L1060" s="42" t="s">
        <v>969</v>
      </c>
    </row>
    <row r="1061" spans="1:12" x14ac:dyDescent="0.4">
      <c r="A1061" s="78">
        <v>7055309</v>
      </c>
      <c r="B1061" s="41" t="s">
        <v>42</v>
      </c>
      <c r="C1061" s="41" t="s">
        <v>16</v>
      </c>
      <c r="D1061" s="41" t="s">
        <v>115</v>
      </c>
      <c r="E1061" s="80" t="s">
        <v>1533</v>
      </c>
      <c r="F1061" s="65" t="s">
        <v>23</v>
      </c>
      <c r="G1061" s="79" t="s">
        <v>2457</v>
      </c>
      <c r="H1061" s="41" t="s">
        <v>103</v>
      </c>
      <c r="I1061" s="41" t="s">
        <v>140</v>
      </c>
      <c r="J1061" s="41" t="s">
        <v>141</v>
      </c>
      <c r="K1061" s="42" t="s">
        <v>142</v>
      </c>
      <c r="L1061" s="42" t="s">
        <v>969</v>
      </c>
    </row>
    <row r="1062" spans="1:12" x14ac:dyDescent="0.4">
      <c r="A1062" s="78">
        <v>7055991</v>
      </c>
      <c r="B1062" s="41" t="s">
        <v>42</v>
      </c>
      <c r="C1062" s="41" t="s">
        <v>16</v>
      </c>
      <c r="D1062" s="41" t="s">
        <v>115</v>
      </c>
      <c r="E1062" s="80" t="s">
        <v>3133</v>
      </c>
      <c r="F1062" s="65" t="s">
        <v>31</v>
      </c>
      <c r="G1062" s="79" t="s">
        <v>3208</v>
      </c>
      <c r="H1062" s="41" t="s">
        <v>103</v>
      </c>
      <c r="I1062" s="41" t="s">
        <v>140</v>
      </c>
      <c r="J1062" s="41" t="s">
        <v>141</v>
      </c>
      <c r="K1062" s="42" t="s">
        <v>142</v>
      </c>
      <c r="L1062" s="42" t="s">
        <v>969</v>
      </c>
    </row>
    <row r="1063" spans="1:12" x14ac:dyDescent="0.4">
      <c r="A1063" s="78">
        <v>7056006</v>
      </c>
      <c r="B1063" s="41" t="s">
        <v>42</v>
      </c>
      <c r="C1063" s="41" t="s">
        <v>16</v>
      </c>
      <c r="D1063" s="41" t="s">
        <v>115</v>
      </c>
      <c r="E1063" s="80" t="s">
        <v>5193</v>
      </c>
      <c r="F1063" s="65" t="s">
        <v>23</v>
      </c>
      <c r="G1063" s="79" t="s">
        <v>5194</v>
      </c>
      <c r="H1063" s="41" t="s">
        <v>103</v>
      </c>
      <c r="I1063" s="41" t="s">
        <v>140</v>
      </c>
      <c r="J1063" s="41" t="s">
        <v>141</v>
      </c>
      <c r="K1063" s="42" t="s">
        <v>142</v>
      </c>
      <c r="L1063" s="42" t="s">
        <v>969</v>
      </c>
    </row>
    <row r="1064" spans="1:12" x14ac:dyDescent="0.4">
      <c r="A1064" s="78">
        <v>7055760</v>
      </c>
      <c r="B1064" s="41" t="s">
        <v>42</v>
      </c>
      <c r="C1064" s="41" t="s">
        <v>16</v>
      </c>
      <c r="D1064" s="41" t="s">
        <v>115</v>
      </c>
      <c r="E1064" s="80" t="s">
        <v>2085</v>
      </c>
      <c r="F1064" s="65" t="s">
        <v>29</v>
      </c>
      <c r="G1064" s="79" t="s">
        <v>2279</v>
      </c>
      <c r="H1064" s="41" t="s">
        <v>101</v>
      </c>
      <c r="I1064" s="41" t="s">
        <v>140</v>
      </c>
      <c r="J1064" s="41" t="s">
        <v>141</v>
      </c>
      <c r="K1064" s="42" t="s">
        <v>142</v>
      </c>
      <c r="L1064" s="42" t="s">
        <v>969</v>
      </c>
    </row>
    <row r="1065" spans="1:12" x14ac:dyDescent="0.4">
      <c r="A1065" s="78">
        <v>7056007</v>
      </c>
      <c r="B1065" s="41" t="s">
        <v>42</v>
      </c>
      <c r="C1065" s="41" t="s">
        <v>16</v>
      </c>
      <c r="D1065" s="41" t="s">
        <v>115</v>
      </c>
      <c r="E1065" s="80" t="s">
        <v>4516</v>
      </c>
      <c r="F1065" s="65" t="s">
        <v>23</v>
      </c>
      <c r="G1065" s="79" t="s">
        <v>4517</v>
      </c>
      <c r="H1065" s="41" t="s">
        <v>103</v>
      </c>
      <c r="I1065" s="41" t="s">
        <v>140</v>
      </c>
      <c r="J1065" s="41" t="s">
        <v>141</v>
      </c>
      <c r="K1065" s="42" t="s">
        <v>142</v>
      </c>
      <c r="L1065" s="42" t="s">
        <v>969</v>
      </c>
    </row>
    <row r="1066" spans="1:12" x14ac:dyDescent="0.4">
      <c r="A1066" s="78">
        <v>7055307</v>
      </c>
      <c r="B1066" s="41" t="s">
        <v>42</v>
      </c>
      <c r="C1066" s="41" t="s">
        <v>16</v>
      </c>
      <c r="D1066" s="41" t="s">
        <v>115</v>
      </c>
      <c r="E1066" s="80" t="s">
        <v>1858</v>
      </c>
      <c r="F1066" s="65" t="s">
        <v>31</v>
      </c>
      <c r="G1066" s="79" t="s">
        <v>2984</v>
      </c>
      <c r="H1066" s="41" t="s">
        <v>103</v>
      </c>
      <c r="I1066" s="41" t="s">
        <v>140</v>
      </c>
      <c r="J1066" s="41" t="s">
        <v>141</v>
      </c>
      <c r="K1066" s="42" t="s">
        <v>142</v>
      </c>
      <c r="L1066" s="42" t="s">
        <v>969</v>
      </c>
    </row>
    <row r="1067" spans="1:12" x14ac:dyDescent="0.4">
      <c r="A1067" s="78">
        <v>7055254</v>
      </c>
      <c r="B1067" s="41" t="s">
        <v>42</v>
      </c>
      <c r="C1067" s="41" t="s">
        <v>16</v>
      </c>
      <c r="D1067" s="41" t="s">
        <v>115</v>
      </c>
      <c r="E1067" s="80" t="s">
        <v>1859</v>
      </c>
      <c r="F1067" s="65" t="s">
        <v>23</v>
      </c>
      <c r="G1067" s="79" t="s">
        <v>2985</v>
      </c>
      <c r="H1067" s="41" t="s">
        <v>103</v>
      </c>
      <c r="I1067" s="41" t="s">
        <v>140</v>
      </c>
      <c r="J1067" s="41" t="s">
        <v>141</v>
      </c>
      <c r="K1067" s="42" t="s">
        <v>142</v>
      </c>
      <c r="L1067" s="42" t="s">
        <v>969</v>
      </c>
    </row>
    <row r="1068" spans="1:12" ht="29.15" x14ac:dyDescent="0.4">
      <c r="A1068" s="78">
        <v>7055992</v>
      </c>
      <c r="B1068" s="41" t="s">
        <v>42</v>
      </c>
      <c r="C1068" s="41" t="s">
        <v>16</v>
      </c>
      <c r="D1068" s="41" t="s">
        <v>115</v>
      </c>
      <c r="E1068" s="80" t="s">
        <v>5195</v>
      </c>
      <c r="F1068" s="65" t="s">
        <v>33</v>
      </c>
      <c r="G1068" s="79" t="s">
        <v>5196</v>
      </c>
      <c r="H1068" s="41" t="s">
        <v>103</v>
      </c>
      <c r="I1068" s="41" t="s">
        <v>140</v>
      </c>
      <c r="J1068" s="41" t="s">
        <v>141</v>
      </c>
      <c r="K1068" s="42" t="s">
        <v>142</v>
      </c>
      <c r="L1068" s="42" t="s">
        <v>969</v>
      </c>
    </row>
    <row r="1069" spans="1:12" x14ac:dyDescent="0.4">
      <c r="A1069" s="78">
        <v>7055256</v>
      </c>
      <c r="B1069" s="41" t="s">
        <v>42</v>
      </c>
      <c r="C1069" s="41" t="s">
        <v>16</v>
      </c>
      <c r="D1069" s="41" t="s">
        <v>115</v>
      </c>
      <c r="E1069" s="80" t="s">
        <v>1532</v>
      </c>
      <c r="F1069" s="65" t="s">
        <v>31</v>
      </c>
      <c r="G1069" s="79" t="s">
        <v>2458</v>
      </c>
      <c r="H1069" s="41" t="s">
        <v>138</v>
      </c>
      <c r="I1069" s="41" t="s">
        <v>1211</v>
      </c>
      <c r="J1069" s="41" t="s">
        <v>141</v>
      </c>
      <c r="K1069" s="42" t="s">
        <v>142</v>
      </c>
      <c r="L1069" s="42" t="s">
        <v>969</v>
      </c>
    </row>
    <row r="1070" spans="1:12" x14ac:dyDescent="0.4">
      <c r="A1070" s="78">
        <v>7055119</v>
      </c>
      <c r="B1070" s="41" t="s">
        <v>42</v>
      </c>
      <c r="C1070" s="41" t="s">
        <v>16</v>
      </c>
      <c r="D1070" s="41" t="s">
        <v>115</v>
      </c>
      <c r="E1070" s="80" t="s">
        <v>1972</v>
      </c>
      <c r="F1070" s="65" t="s">
        <v>29</v>
      </c>
      <c r="G1070" s="79" t="s">
        <v>2986</v>
      </c>
      <c r="H1070" s="41" t="s">
        <v>101</v>
      </c>
      <c r="I1070" s="41" t="s">
        <v>140</v>
      </c>
      <c r="J1070" s="41" t="s">
        <v>141</v>
      </c>
      <c r="K1070" s="42" t="s">
        <v>142</v>
      </c>
      <c r="L1070" s="42" t="s">
        <v>969</v>
      </c>
    </row>
    <row r="1071" spans="1:12" x14ac:dyDescent="0.4">
      <c r="A1071" s="78">
        <v>7056300</v>
      </c>
      <c r="B1071" s="41" t="s">
        <v>42</v>
      </c>
      <c r="C1071" s="41" t="s">
        <v>16</v>
      </c>
      <c r="D1071" s="41" t="s">
        <v>115</v>
      </c>
      <c r="E1071" s="80" t="s">
        <v>1914</v>
      </c>
      <c r="F1071" s="65" t="s">
        <v>31</v>
      </c>
      <c r="G1071" s="79" t="s">
        <v>2459</v>
      </c>
      <c r="H1071" s="41" t="s">
        <v>101</v>
      </c>
      <c r="I1071" s="41" t="s">
        <v>140</v>
      </c>
      <c r="J1071" s="41" t="s">
        <v>141</v>
      </c>
      <c r="K1071" s="42" t="s">
        <v>142</v>
      </c>
      <c r="L1071" s="42" t="s">
        <v>969</v>
      </c>
    </row>
    <row r="1072" spans="1:12" x14ac:dyDescent="0.4">
      <c r="A1072" s="78">
        <v>7056014</v>
      </c>
      <c r="B1072" s="41" t="s">
        <v>42</v>
      </c>
      <c r="C1072" s="41" t="s">
        <v>16</v>
      </c>
      <c r="D1072" s="41" t="s">
        <v>115</v>
      </c>
      <c r="E1072" s="80" t="s">
        <v>5197</v>
      </c>
      <c r="F1072" s="65" t="s">
        <v>31</v>
      </c>
      <c r="G1072" s="79" t="s">
        <v>5198</v>
      </c>
      <c r="H1072" s="41" t="s">
        <v>103</v>
      </c>
      <c r="I1072" s="41" t="s">
        <v>140</v>
      </c>
      <c r="J1072" s="41" t="s">
        <v>141</v>
      </c>
      <c r="K1072" s="42" t="s">
        <v>142</v>
      </c>
      <c r="L1072" s="42" t="s">
        <v>969</v>
      </c>
    </row>
    <row r="1073" spans="1:12" x14ac:dyDescent="0.4">
      <c r="A1073" s="78">
        <v>7056307</v>
      </c>
      <c r="B1073" s="41" t="s">
        <v>42</v>
      </c>
      <c r="C1073" s="41" t="s">
        <v>16</v>
      </c>
      <c r="D1073" s="41" t="s">
        <v>115</v>
      </c>
      <c r="E1073" s="80" t="s">
        <v>1800</v>
      </c>
      <c r="F1073" s="65" t="s">
        <v>31</v>
      </c>
      <c r="G1073" s="79" t="s">
        <v>2460</v>
      </c>
      <c r="H1073" s="41" t="s">
        <v>138</v>
      </c>
      <c r="I1073" s="41" t="s">
        <v>1211</v>
      </c>
      <c r="J1073" s="41" t="s">
        <v>141</v>
      </c>
      <c r="K1073" s="42" t="s">
        <v>142</v>
      </c>
      <c r="L1073" s="42" t="s">
        <v>969</v>
      </c>
    </row>
    <row r="1074" spans="1:12" x14ac:dyDescent="0.4">
      <c r="A1074" s="78">
        <v>7056316</v>
      </c>
      <c r="B1074" s="41" t="s">
        <v>42</v>
      </c>
      <c r="C1074" s="41" t="s">
        <v>16</v>
      </c>
      <c r="D1074" s="41" t="s">
        <v>115</v>
      </c>
      <c r="E1074" s="80" t="s">
        <v>3423</v>
      </c>
      <c r="F1074" s="65" t="s">
        <v>31</v>
      </c>
      <c r="G1074" s="79" t="s">
        <v>3458</v>
      </c>
      <c r="H1074" s="41" t="s">
        <v>103</v>
      </c>
      <c r="I1074" s="41" t="s">
        <v>140</v>
      </c>
      <c r="J1074" s="41" t="s">
        <v>141</v>
      </c>
      <c r="K1074" s="42" t="s">
        <v>142</v>
      </c>
      <c r="L1074" s="42" t="s">
        <v>969</v>
      </c>
    </row>
    <row r="1075" spans="1:12" x14ac:dyDescent="0.4">
      <c r="A1075" s="78">
        <v>7055778</v>
      </c>
      <c r="B1075" s="41" t="s">
        <v>42</v>
      </c>
      <c r="C1075" s="41" t="s">
        <v>16</v>
      </c>
      <c r="D1075" s="41" t="s">
        <v>115</v>
      </c>
      <c r="E1075" s="80" t="s">
        <v>5199</v>
      </c>
      <c r="F1075" s="65" t="s">
        <v>31</v>
      </c>
      <c r="G1075" s="79" t="s">
        <v>5200</v>
      </c>
      <c r="H1075" s="41" t="s">
        <v>138</v>
      </c>
      <c r="I1075" s="41" t="s">
        <v>1211</v>
      </c>
      <c r="J1075" s="41" t="s">
        <v>141</v>
      </c>
      <c r="K1075" s="42" t="s">
        <v>142</v>
      </c>
      <c r="L1075" s="42" t="s">
        <v>969</v>
      </c>
    </row>
    <row r="1076" spans="1:12" x14ac:dyDescent="0.4">
      <c r="A1076" s="78">
        <v>7055781</v>
      </c>
      <c r="B1076" s="41" t="s">
        <v>42</v>
      </c>
      <c r="C1076" s="41" t="s">
        <v>16</v>
      </c>
      <c r="D1076" s="41" t="s">
        <v>115</v>
      </c>
      <c r="E1076" s="80" t="s">
        <v>5201</v>
      </c>
      <c r="F1076" s="65" t="s">
        <v>31</v>
      </c>
      <c r="G1076" s="79" t="s">
        <v>5202</v>
      </c>
      <c r="H1076" s="41" t="s">
        <v>138</v>
      </c>
      <c r="I1076" s="41" t="s">
        <v>1211</v>
      </c>
      <c r="J1076" s="41" t="s">
        <v>141</v>
      </c>
      <c r="K1076" s="42" t="s">
        <v>142</v>
      </c>
      <c r="L1076" s="42" t="s">
        <v>969</v>
      </c>
    </row>
    <row r="1077" spans="1:12" x14ac:dyDescent="0.4">
      <c r="A1077" s="78">
        <v>7055817</v>
      </c>
      <c r="B1077" s="41" t="s">
        <v>42</v>
      </c>
      <c r="C1077" s="41" t="s">
        <v>16</v>
      </c>
      <c r="D1077" s="41" t="s">
        <v>115</v>
      </c>
      <c r="E1077" s="80" t="s">
        <v>5203</v>
      </c>
      <c r="F1077" s="65" t="s">
        <v>29</v>
      </c>
      <c r="G1077" s="79" t="s">
        <v>5204</v>
      </c>
      <c r="H1077" s="41" t="s">
        <v>103</v>
      </c>
      <c r="I1077" s="41" t="s">
        <v>140</v>
      </c>
      <c r="J1077" s="41" t="s">
        <v>141</v>
      </c>
      <c r="K1077" s="42" t="s">
        <v>142</v>
      </c>
      <c r="L1077" s="42" t="s">
        <v>969</v>
      </c>
    </row>
    <row r="1078" spans="1:12" x14ac:dyDescent="0.4">
      <c r="A1078" s="78">
        <v>7055290</v>
      </c>
      <c r="B1078" s="41" t="s">
        <v>42</v>
      </c>
      <c r="C1078" s="41" t="s">
        <v>16</v>
      </c>
      <c r="D1078" s="41" t="s">
        <v>115</v>
      </c>
      <c r="E1078" s="80" t="s">
        <v>1860</v>
      </c>
      <c r="F1078" s="65" t="s">
        <v>23</v>
      </c>
      <c r="G1078" s="79" t="s">
        <v>2987</v>
      </c>
      <c r="H1078" s="41" t="s">
        <v>103</v>
      </c>
      <c r="I1078" s="41" t="s">
        <v>140</v>
      </c>
      <c r="J1078" s="41" t="s">
        <v>141</v>
      </c>
      <c r="K1078" s="42" t="s">
        <v>142</v>
      </c>
      <c r="L1078" s="42" t="s">
        <v>969</v>
      </c>
    </row>
    <row r="1079" spans="1:12" x14ac:dyDescent="0.4">
      <c r="A1079" s="78">
        <v>7055762</v>
      </c>
      <c r="B1079" s="41" t="s">
        <v>42</v>
      </c>
      <c r="C1079" s="41" t="s">
        <v>16</v>
      </c>
      <c r="D1079" s="41" t="s">
        <v>115</v>
      </c>
      <c r="E1079" s="80" t="s">
        <v>2088</v>
      </c>
      <c r="F1079" s="65" t="s">
        <v>36</v>
      </c>
      <c r="G1079" s="79" t="s">
        <v>2282</v>
      </c>
      <c r="H1079" s="41" t="s">
        <v>101</v>
      </c>
      <c r="I1079" s="41" t="s">
        <v>140</v>
      </c>
      <c r="J1079" s="41" t="s">
        <v>141</v>
      </c>
      <c r="K1079" s="42" t="s">
        <v>142</v>
      </c>
      <c r="L1079" s="42" t="s">
        <v>969</v>
      </c>
    </row>
    <row r="1080" spans="1:12" x14ac:dyDescent="0.4">
      <c r="A1080" s="78">
        <v>7055126</v>
      </c>
      <c r="B1080" s="41" t="s">
        <v>42</v>
      </c>
      <c r="C1080" s="41" t="s">
        <v>16</v>
      </c>
      <c r="D1080" s="41" t="s">
        <v>115</v>
      </c>
      <c r="E1080" s="80" t="s">
        <v>1973</v>
      </c>
      <c r="F1080" s="65" t="s">
        <v>29</v>
      </c>
      <c r="G1080" s="79" t="s">
        <v>2988</v>
      </c>
      <c r="H1080" s="41" t="s">
        <v>103</v>
      </c>
      <c r="I1080" s="41" t="s">
        <v>140</v>
      </c>
      <c r="J1080" s="41" t="s">
        <v>141</v>
      </c>
      <c r="K1080" s="42" t="s">
        <v>142</v>
      </c>
      <c r="L1080" s="42" t="s">
        <v>969</v>
      </c>
    </row>
    <row r="1081" spans="1:12" x14ac:dyDescent="0.4">
      <c r="A1081" s="78">
        <v>7055124</v>
      </c>
      <c r="B1081" s="41" t="s">
        <v>42</v>
      </c>
      <c r="C1081" s="41" t="s">
        <v>16</v>
      </c>
      <c r="D1081" s="41" t="s">
        <v>115</v>
      </c>
      <c r="E1081" s="80" t="s">
        <v>1974</v>
      </c>
      <c r="F1081" s="65" t="s">
        <v>29</v>
      </c>
      <c r="G1081" s="79" t="s">
        <v>2989</v>
      </c>
      <c r="H1081" s="41" t="s">
        <v>103</v>
      </c>
      <c r="I1081" s="41" t="s">
        <v>140</v>
      </c>
      <c r="J1081" s="41" t="s">
        <v>141</v>
      </c>
      <c r="K1081" s="42" t="s">
        <v>142</v>
      </c>
      <c r="L1081" s="42" t="s">
        <v>969</v>
      </c>
    </row>
    <row r="1082" spans="1:12" x14ac:dyDescent="0.4">
      <c r="A1082" s="78">
        <v>7055820</v>
      </c>
      <c r="B1082" s="41" t="s">
        <v>42</v>
      </c>
      <c r="C1082" s="41" t="s">
        <v>16</v>
      </c>
      <c r="D1082" s="41" t="s">
        <v>115</v>
      </c>
      <c r="E1082" s="80" t="s">
        <v>5205</v>
      </c>
      <c r="F1082" s="65" t="s">
        <v>29</v>
      </c>
      <c r="G1082" s="79" t="s">
        <v>5206</v>
      </c>
      <c r="H1082" s="41" t="s">
        <v>103</v>
      </c>
      <c r="I1082" s="41" t="s">
        <v>140</v>
      </c>
      <c r="J1082" s="41" t="s">
        <v>141</v>
      </c>
      <c r="K1082" s="42" t="s">
        <v>142</v>
      </c>
      <c r="L1082" s="42" t="s">
        <v>969</v>
      </c>
    </row>
    <row r="1083" spans="1:12" x14ac:dyDescent="0.4">
      <c r="A1083" s="78">
        <v>7056312</v>
      </c>
      <c r="B1083" s="41" t="s">
        <v>42</v>
      </c>
      <c r="C1083" s="41" t="s">
        <v>16</v>
      </c>
      <c r="D1083" s="41" t="s">
        <v>115</v>
      </c>
      <c r="E1083" s="80" t="s">
        <v>3142</v>
      </c>
      <c r="F1083" s="65" t="s">
        <v>36</v>
      </c>
      <c r="G1083" s="79" t="s">
        <v>3217</v>
      </c>
      <c r="H1083" s="41" t="s">
        <v>101</v>
      </c>
      <c r="I1083" s="41" t="s">
        <v>140</v>
      </c>
      <c r="J1083" s="41" t="s">
        <v>141</v>
      </c>
      <c r="K1083" s="42" t="s">
        <v>142</v>
      </c>
      <c r="L1083" s="42" t="s">
        <v>969</v>
      </c>
    </row>
    <row r="1084" spans="1:12" x14ac:dyDescent="0.4">
      <c r="A1084" s="78">
        <v>7056313</v>
      </c>
      <c r="B1084" s="41" t="s">
        <v>42</v>
      </c>
      <c r="C1084" s="41" t="s">
        <v>16</v>
      </c>
      <c r="D1084" s="41" t="s">
        <v>115</v>
      </c>
      <c r="E1084" s="80" t="s">
        <v>3143</v>
      </c>
      <c r="F1084" s="65" t="s">
        <v>36</v>
      </c>
      <c r="G1084" s="79" t="s">
        <v>3218</v>
      </c>
      <c r="H1084" s="41" t="s">
        <v>101</v>
      </c>
      <c r="I1084" s="41" t="s">
        <v>140</v>
      </c>
      <c r="J1084" s="41" t="s">
        <v>141</v>
      </c>
      <c r="K1084" s="42" t="s">
        <v>142</v>
      </c>
      <c r="L1084" s="42" t="s">
        <v>969</v>
      </c>
    </row>
    <row r="1085" spans="1:12" x14ac:dyDescent="0.4">
      <c r="A1085" s="78">
        <v>7056017</v>
      </c>
      <c r="B1085" s="41" t="s">
        <v>42</v>
      </c>
      <c r="C1085" s="41" t="s">
        <v>16</v>
      </c>
      <c r="D1085" s="41" t="s">
        <v>115</v>
      </c>
      <c r="E1085" s="80" t="s">
        <v>5207</v>
      </c>
      <c r="F1085" s="65" t="s">
        <v>36</v>
      </c>
      <c r="G1085" s="79" t="s">
        <v>5208</v>
      </c>
      <c r="H1085" s="41" t="s">
        <v>103</v>
      </c>
      <c r="I1085" s="41" t="s">
        <v>140</v>
      </c>
      <c r="J1085" s="41" t="s">
        <v>141</v>
      </c>
      <c r="K1085" s="42" t="s">
        <v>142</v>
      </c>
      <c r="L1085" s="42" t="s">
        <v>969</v>
      </c>
    </row>
    <row r="1086" spans="1:12" x14ac:dyDescent="0.4">
      <c r="A1086" s="78">
        <v>7055757</v>
      </c>
      <c r="B1086" s="41" t="s">
        <v>42</v>
      </c>
      <c r="C1086" s="41" t="s">
        <v>16</v>
      </c>
      <c r="D1086" s="41" t="s">
        <v>115</v>
      </c>
      <c r="E1086" s="80" t="s">
        <v>4524</v>
      </c>
      <c r="F1086" s="65" t="s">
        <v>36</v>
      </c>
      <c r="G1086" s="79" t="s">
        <v>4525</v>
      </c>
      <c r="H1086" s="41" t="s">
        <v>103</v>
      </c>
      <c r="I1086" s="41" t="s">
        <v>140</v>
      </c>
      <c r="J1086" s="41" t="s">
        <v>141</v>
      </c>
      <c r="K1086" s="42" t="s">
        <v>142</v>
      </c>
      <c r="L1086" s="42" t="s">
        <v>969</v>
      </c>
    </row>
    <row r="1087" spans="1:12" x14ac:dyDescent="0.4">
      <c r="A1087" s="78">
        <v>7055733</v>
      </c>
      <c r="B1087" s="41" t="s">
        <v>42</v>
      </c>
      <c r="C1087" s="41" t="s">
        <v>16</v>
      </c>
      <c r="D1087" s="41" t="s">
        <v>115</v>
      </c>
      <c r="E1087" s="80" t="s">
        <v>5209</v>
      </c>
      <c r="F1087" s="65" t="s">
        <v>36</v>
      </c>
      <c r="G1087" s="79" t="s">
        <v>5210</v>
      </c>
      <c r="H1087" s="41" t="s">
        <v>103</v>
      </c>
      <c r="I1087" s="41" t="s">
        <v>140</v>
      </c>
      <c r="J1087" s="41" t="s">
        <v>141</v>
      </c>
      <c r="K1087" s="42" t="s">
        <v>142</v>
      </c>
      <c r="L1087" s="42" t="s">
        <v>969</v>
      </c>
    </row>
    <row r="1088" spans="1:12" x14ac:dyDescent="0.4">
      <c r="A1088" s="78">
        <v>7056010</v>
      </c>
      <c r="B1088" s="41" t="s">
        <v>42</v>
      </c>
      <c r="C1088" s="41" t="s">
        <v>16</v>
      </c>
      <c r="D1088" s="41" t="s">
        <v>115</v>
      </c>
      <c r="E1088" s="80" t="s">
        <v>5211</v>
      </c>
      <c r="F1088" s="65" t="s">
        <v>36</v>
      </c>
      <c r="G1088" s="79" t="s">
        <v>5212</v>
      </c>
      <c r="H1088" s="41" t="s">
        <v>103</v>
      </c>
      <c r="I1088" s="41" t="s">
        <v>140</v>
      </c>
      <c r="J1088" s="41" t="s">
        <v>141</v>
      </c>
      <c r="K1088" s="42" t="s">
        <v>142</v>
      </c>
      <c r="L1088" s="42" t="s">
        <v>969</v>
      </c>
    </row>
    <row r="1089" spans="1:12" x14ac:dyDescent="0.4">
      <c r="A1089" s="78">
        <v>7056302</v>
      </c>
      <c r="B1089" s="41" t="s">
        <v>42</v>
      </c>
      <c r="C1089" s="41" t="s">
        <v>16</v>
      </c>
      <c r="D1089" s="41" t="s">
        <v>115</v>
      </c>
      <c r="E1089" s="80" t="s">
        <v>1801</v>
      </c>
      <c r="F1089" s="65" t="s">
        <v>36</v>
      </c>
      <c r="G1089" s="79" t="s">
        <v>2461</v>
      </c>
      <c r="H1089" s="41" t="s">
        <v>138</v>
      </c>
      <c r="I1089" s="41" t="s">
        <v>1211</v>
      </c>
      <c r="J1089" s="41" t="s">
        <v>141</v>
      </c>
      <c r="K1089" s="42" t="s">
        <v>142</v>
      </c>
      <c r="L1089" s="42" t="s">
        <v>969</v>
      </c>
    </row>
    <row r="1090" spans="1:12" x14ac:dyDescent="0.4">
      <c r="A1090" s="78">
        <v>7056008</v>
      </c>
      <c r="B1090" s="41" t="s">
        <v>42</v>
      </c>
      <c r="C1090" s="41" t="s">
        <v>16</v>
      </c>
      <c r="D1090" s="41" t="s">
        <v>115</v>
      </c>
      <c r="E1090" s="80" t="s">
        <v>3144</v>
      </c>
      <c r="F1090" s="65" t="s">
        <v>36</v>
      </c>
      <c r="G1090" s="79" t="s">
        <v>3219</v>
      </c>
      <c r="H1090" s="41" t="s">
        <v>103</v>
      </c>
      <c r="I1090" s="41" t="s">
        <v>140</v>
      </c>
      <c r="J1090" s="41" t="s">
        <v>141</v>
      </c>
      <c r="K1090" s="42" t="s">
        <v>142</v>
      </c>
      <c r="L1090" s="42" t="s">
        <v>969</v>
      </c>
    </row>
    <row r="1091" spans="1:12" x14ac:dyDescent="0.4">
      <c r="A1091" s="78">
        <v>7055736</v>
      </c>
      <c r="B1091" s="41" t="s">
        <v>42</v>
      </c>
      <c r="C1091" s="41" t="s">
        <v>16</v>
      </c>
      <c r="D1091" s="41" t="s">
        <v>115</v>
      </c>
      <c r="E1091" s="80" t="s">
        <v>5213</v>
      </c>
      <c r="F1091" s="65" t="s">
        <v>36</v>
      </c>
      <c r="G1091" s="79" t="s">
        <v>5214</v>
      </c>
      <c r="H1091" s="41" t="s">
        <v>103</v>
      </c>
      <c r="I1091" s="41" t="s">
        <v>140</v>
      </c>
      <c r="J1091" s="41" t="s">
        <v>141</v>
      </c>
      <c r="K1091" s="42" t="s">
        <v>142</v>
      </c>
      <c r="L1091" s="42" t="s">
        <v>969</v>
      </c>
    </row>
    <row r="1092" spans="1:12" x14ac:dyDescent="0.4">
      <c r="A1092" s="78">
        <v>7055130</v>
      </c>
      <c r="B1092" s="41" t="s">
        <v>42</v>
      </c>
      <c r="C1092" s="41" t="s">
        <v>16</v>
      </c>
      <c r="D1092" s="41" t="s">
        <v>115</v>
      </c>
      <c r="E1092" s="80" t="s">
        <v>1975</v>
      </c>
      <c r="F1092" s="65" t="s">
        <v>36</v>
      </c>
      <c r="G1092" s="79" t="s">
        <v>2990</v>
      </c>
      <c r="H1092" s="41" t="s">
        <v>103</v>
      </c>
      <c r="I1092" s="41" t="s">
        <v>140</v>
      </c>
      <c r="J1092" s="41" t="s">
        <v>141</v>
      </c>
      <c r="K1092" s="42" t="s">
        <v>142</v>
      </c>
      <c r="L1092" s="42" t="s">
        <v>969</v>
      </c>
    </row>
    <row r="1093" spans="1:12" x14ac:dyDescent="0.4">
      <c r="A1093" s="78">
        <v>7056019</v>
      </c>
      <c r="B1093" s="41" t="s">
        <v>42</v>
      </c>
      <c r="C1093" s="41" t="s">
        <v>16</v>
      </c>
      <c r="D1093" s="41" t="s">
        <v>115</v>
      </c>
      <c r="E1093" s="80" t="s">
        <v>5215</v>
      </c>
      <c r="F1093" s="65" t="s">
        <v>36</v>
      </c>
      <c r="G1093" s="79" t="s">
        <v>5216</v>
      </c>
      <c r="H1093" s="41" t="s">
        <v>103</v>
      </c>
      <c r="I1093" s="41" t="s">
        <v>140</v>
      </c>
      <c r="J1093" s="41" t="s">
        <v>141</v>
      </c>
      <c r="K1093" s="42" t="s">
        <v>142</v>
      </c>
      <c r="L1093" s="42" t="s">
        <v>969</v>
      </c>
    </row>
    <row r="1094" spans="1:12" x14ac:dyDescent="0.4">
      <c r="A1094" s="78">
        <v>7054989</v>
      </c>
      <c r="B1094" s="41" t="s">
        <v>42</v>
      </c>
      <c r="C1094" s="41" t="s">
        <v>16</v>
      </c>
      <c r="D1094" s="41" t="s">
        <v>1261</v>
      </c>
      <c r="E1094" s="80" t="s">
        <v>1495</v>
      </c>
      <c r="F1094" s="65" t="s">
        <v>23</v>
      </c>
      <c r="G1094" s="79" t="s">
        <v>2496</v>
      </c>
      <c r="H1094" s="41" t="s">
        <v>149</v>
      </c>
      <c r="I1094" s="41" t="s">
        <v>1496</v>
      </c>
      <c r="J1094" s="41" t="s">
        <v>1497</v>
      </c>
      <c r="K1094" s="42" t="s">
        <v>979</v>
      </c>
      <c r="L1094" s="42" t="s">
        <v>969</v>
      </c>
    </row>
    <row r="1095" spans="1:12" ht="29.15" x14ac:dyDescent="0.4">
      <c r="A1095" s="78">
        <v>7054952</v>
      </c>
      <c r="B1095" s="41" t="s">
        <v>42</v>
      </c>
      <c r="C1095" s="41" t="s">
        <v>16</v>
      </c>
      <c r="D1095" s="41" t="s">
        <v>1552</v>
      </c>
      <c r="E1095" s="80" t="s">
        <v>1437</v>
      </c>
      <c r="F1095" s="65" t="s">
        <v>30</v>
      </c>
      <c r="G1095" s="79" t="s">
        <v>2991</v>
      </c>
      <c r="H1095" s="41" t="s">
        <v>156</v>
      </c>
      <c r="I1095" s="41" t="s">
        <v>80</v>
      </c>
      <c r="J1095" s="41" t="s">
        <v>179</v>
      </c>
      <c r="K1095" s="42" t="s">
        <v>1438</v>
      </c>
      <c r="L1095" s="42" t="s">
        <v>969</v>
      </c>
    </row>
    <row r="1096" spans="1:12" ht="29.15" x14ac:dyDescent="0.4">
      <c r="A1096" s="78">
        <v>7055780</v>
      </c>
      <c r="B1096" s="41" t="s">
        <v>42</v>
      </c>
      <c r="C1096" s="41" t="s">
        <v>16</v>
      </c>
      <c r="D1096" s="41" t="s">
        <v>4526</v>
      </c>
      <c r="E1096" s="80" t="s">
        <v>4527</v>
      </c>
      <c r="F1096" s="65" t="s">
        <v>20</v>
      </c>
      <c r="G1096" s="79" t="s">
        <v>4528</v>
      </c>
      <c r="H1096" s="41" t="s">
        <v>118</v>
      </c>
      <c r="I1096" s="41" t="s">
        <v>109</v>
      </c>
      <c r="J1096" s="41" t="s">
        <v>1374</v>
      </c>
      <c r="K1096" s="42" t="s">
        <v>4400</v>
      </c>
      <c r="L1096" s="42" t="s">
        <v>969</v>
      </c>
    </row>
    <row r="1097" spans="1:12" ht="29.15" x14ac:dyDescent="0.4">
      <c r="A1097" s="78">
        <v>7055779</v>
      </c>
      <c r="B1097" s="41" t="s">
        <v>42</v>
      </c>
      <c r="C1097" s="41" t="s">
        <v>16</v>
      </c>
      <c r="D1097" s="41" t="s">
        <v>4526</v>
      </c>
      <c r="E1097" s="80" t="s">
        <v>4529</v>
      </c>
      <c r="F1097" s="65" t="s">
        <v>20</v>
      </c>
      <c r="G1097" s="79" t="s">
        <v>4530</v>
      </c>
      <c r="H1097" s="41" t="s">
        <v>118</v>
      </c>
      <c r="I1097" s="41" t="s">
        <v>109</v>
      </c>
      <c r="J1097" s="41" t="s">
        <v>1374</v>
      </c>
      <c r="K1097" s="42" t="s">
        <v>4400</v>
      </c>
      <c r="L1097" s="42" t="s">
        <v>969</v>
      </c>
    </row>
    <row r="1098" spans="1:12" x14ac:dyDescent="0.4">
      <c r="A1098" s="78">
        <v>7056213</v>
      </c>
      <c r="B1098" s="41" t="s">
        <v>42</v>
      </c>
      <c r="C1098" s="41" t="s">
        <v>16</v>
      </c>
      <c r="D1098" s="41" t="s">
        <v>1915</v>
      </c>
      <c r="E1098" s="80" t="s">
        <v>1916</v>
      </c>
      <c r="F1098" s="65" t="s">
        <v>23</v>
      </c>
      <c r="G1098" s="79" t="s">
        <v>2463</v>
      </c>
      <c r="H1098" s="41" t="s">
        <v>146</v>
      </c>
      <c r="I1098" s="41" t="s">
        <v>1902</v>
      </c>
      <c r="J1098" s="41" t="s">
        <v>1903</v>
      </c>
      <c r="K1098" s="42" t="s">
        <v>1904</v>
      </c>
      <c r="L1098" s="42" t="s">
        <v>969</v>
      </c>
    </row>
    <row r="1099" spans="1:12" x14ac:dyDescent="0.4">
      <c r="A1099" s="78">
        <v>7056139</v>
      </c>
      <c r="B1099" s="41" t="s">
        <v>42</v>
      </c>
      <c r="C1099" s="41" t="s">
        <v>16</v>
      </c>
      <c r="D1099" s="41" t="s">
        <v>1915</v>
      </c>
      <c r="E1099" s="80" t="s">
        <v>1917</v>
      </c>
      <c r="F1099" s="65" t="s">
        <v>23</v>
      </c>
      <c r="G1099" s="79" t="s">
        <v>2464</v>
      </c>
      <c r="H1099" s="41" t="s">
        <v>146</v>
      </c>
      <c r="I1099" s="41" t="s">
        <v>1902</v>
      </c>
      <c r="J1099" s="41" t="s">
        <v>1903</v>
      </c>
      <c r="K1099" s="42" t="s">
        <v>1904</v>
      </c>
      <c r="L1099" s="42" t="s">
        <v>969</v>
      </c>
    </row>
    <row r="1100" spans="1:12" x14ac:dyDescent="0.4">
      <c r="A1100" s="78">
        <v>7056140</v>
      </c>
      <c r="B1100" s="41" t="s">
        <v>42</v>
      </c>
      <c r="C1100" s="41" t="s">
        <v>16</v>
      </c>
      <c r="D1100" s="41" t="s">
        <v>1915</v>
      </c>
      <c r="E1100" s="80" t="s">
        <v>1918</v>
      </c>
      <c r="F1100" s="65" t="s">
        <v>23</v>
      </c>
      <c r="G1100" s="79" t="s">
        <v>2465</v>
      </c>
      <c r="H1100" s="41" t="s">
        <v>146</v>
      </c>
      <c r="I1100" s="41" t="s">
        <v>1902</v>
      </c>
      <c r="J1100" s="41" t="s">
        <v>1903</v>
      </c>
      <c r="K1100" s="42" t="s">
        <v>1904</v>
      </c>
      <c r="L1100" s="42" t="s">
        <v>969</v>
      </c>
    </row>
    <row r="1101" spans="1:12" x14ac:dyDescent="0.4">
      <c r="A1101" s="78">
        <v>7056214</v>
      </c>
      <c r="B1101" s="41" t="s">
        <v>42</v>
      </c>
      <c r="C1101" s="41" t="s">
        <v>16</v>
      </c>
      <c r="D1101" s="41" t="s">
        <v>1915</v>
      </c>
      <c r="E1101" s="80" t="s">
        <v>1919</v>
      </c>
      <c r="F1101" s="65" t="s">
        <v>23</v>
      </c>
      <c r="G1101" s="79" t="s">
        <v>2466</v>
      </c>
      <c r="H1101" s="41" t="s">
        <v>146</v>
      </c>
      <c r="I1101" s="41" t="s">
        <v>1902</v>
      </c>
      <c r="J1101" s="41" t="s">
        <v>1903</v>
      </c>
      <c r="K1101" s="42" t="s">
        <v>1904</v>
      </c>
      <c r="L1101" s="42" t="s">
        <v>969</v>
      </c>
    </row>
    <row r="1102" spans="1:12" x14ac:dyDescent="0.4">
      <c r="A1102" s="78">
        <v>7056143</v>
      </c>
      <c r="B1102" s="41" t="s">
        <v>42</v>
      </c>
      <c r="C1102" s="41" t="s">
        <v>16</v>
      </c>
      <c r="D1102" s="41" t="s">
        <v>1915</v>
      </c>
      <c r="E1102" s="80" t="s">
        <v>1920</v>
      </c>
      <c r="F1102" s="65" t="s">
        <v>23</v>
      </c>
      <c r="G1102" s="79" t="s">
        <v>2467</v>
      </c>
      <c r="H1102" s="41" t="s">
        <v>146</v>
      </c>
      <c r="I1102" s="41" t="s">
        <v>1902</v>
      </c>
      <c r="J1102" s="41" t="s">
        <v>1903</v>
      </c>
      <c r="K1102" s="42" t="s">
        <v>1904</v>
      </c>
      <c r="L1102" s="42" t="s">
        <v>969</v>
      </c>
    </row>
    <row r="1103" spans="1:12" x14ac:dyDescent="0.4">
      <c r="A1103" s="78">
        <v>7056145</v>
      </c>
      <c r="B1103" s="41" t="s">
        <v>42</v>
      </c>
      <c r="C1103" s="41" t="s">
        <v>16</v>
      </c>
      <c r="D1103" s="41" t="s">
        <v>1915</v>
      </c>
      <c r="E1103" s="80" t="s">
        <v>1921</v>
      </c>
      <c r="F1103" s="65" t="s">
        <v>23</v>
      </c>
      <c r="G1103" s="79" t="s">
        <v>2468</v>
      </c>
      <c r="H1103" s="41" t="s">
        <v>146</v>
      </c>
      <c r="I1103" s="41" t="s">
        <v>1902</v>
      </c>
      <c r="J1103" s="41" t="s">
        <v>1903</v>
      </c>
      <c r="K1103" s="42" t="s">
        <v>1904</v>
      </c>
      <c r="L1103" s="42" t="s">
        <v>969</v>
      </c>
    </row>
    <row r="1104" spans="1:12" x14ac:dyDescent="0.4">
      <c r="A1104" s="78">
        <v>7056151</v>
      </c>
      <c r="B1104" s="41" t="s">
        <v>42</v>
      </c>
      <c r="C1104" s="41" t="s">
        <v>16</v>
      </c>
      <c r="D1104" s="41" t="s">
        <v>1915</v>
      </c>
      <c r="E1104" s="80" t="s">
        <v>1922</v>
      </c>
      <c r="F1104" s="65" t="s">
        <v>23</v>
      </c>
      <c r="G1104" s="79" t="s">
        <v>2469</v>
      </c>
      <c r="H1104" s="41" t="s">
        <v>100</v>
      </c>
      <c r="I1104" s="41" t="s">
        <v>1902</v>
      </c>
      <c r="J1104" s="41" t="s">
        <v>1903</v>
      </c>
      <c r="K1104" s="42" t="s">
        <v>1904</v>
      </c>
      <c r="L1104" s="42" t="s">
        <v>969</v>
      </c>
    </row>
    <row r="1105" spans="1:12" x14ac:dyDescent="0.4">
      <c r="A1105" s="78">
        <v>7056149</v>
      </c>
      <c r="B1105" s="41" t="s">
        <v>42</v>
      </c>
      <c r="C1105" s="41" t="s">
        <v>16</v>
      </c>
      <c r="D1105" s="41" t="s">
        <v>1915</v>
      </c>
      <c r="E1105" s="80" t="s">
        <v>1923</v>
      </c>
      <c r="F1105" s="65" t="s">
        <v>23</v>
      </c>
      <c r="G1105" s="79" t="s">
        <v>2470</v>
      </c>
      <c r="H1105" s="41" t="s">
        <v>146</v>
      </c>
      <c r="I1105" s="41" t="s">
        <v>1902</v>
      </c>
      <c r="J1105" s="41" t="s">
        <v>1903</v>
      </c>
      <c r="K1105" s="42" t="s">
        <v>1904</v>
      </c>
      <c r="L1105" s="42" t="s">
        <v>969</v>
      </c>
    </row>
    <row r="1106" spans="1:12" x14ac:dyDescent="0.4">
      <c r="A1106" s="78">
        <v>7056147</v>
      </c>
      <c r="B1106" s="41" t="s">
        <v>42</v>
      </c>
      <c r="C1106" s="41" t="s">
        <v>16</v>
      </c>
      <c r="D1106" s="41" t="s">
        <v>1915</v>
      </c>
      <c r="E1106" s="80" t="s">
        <v>1924</v>
      </c>
      <c r="F1106" s="65" t="s">
        <v>23</v>
      </c>
      <c r="G1106" s="79" t="s">
        <v>2471</v>
      </c>
      <c r="H1106" s="41" t="s">
        <v>146</v>
      </c>
      <c r="I1106" s="41" t="s">
        <v>1902</v>
      </c>
      <c r="J1106" s="41" t="s">
        <v>1903</v>
      </c>
      <c r="K1106" s="42" t="s">
        <v>1904</v>
      </c>
      <c r="L1106" s="42" t="s">
        <v>969</v>
      </c>
    </row>
    <row r="1107" spans="1:12" x14ac:dyDescent="0.4">
      <c r="A1107" s="78">
        <v>7056148</v>
      </c>
      <c r="B1107" s="41" t="s">
        <v>42</v>
      </c>
      <c r="C1107" s="41" t="s">
        <v>16</v>
      </c>
      <c r="D1107" s="41" t="s">
        <v>1915</v>
      </c>
      <c r="E1107" s="80" t="s">
        <v>1925</v>
      </c>
      <c r="F1107" s="65" t="s">
        <v>23</v>
      </c>
      <c r="G1107" s="79" t="s">
        <v>2472</v>
      </c>
      <c r="H1107" s="41" t="s">
        <v>146</v>
      </c>
      <c r="I1107" s="41" t="s">
        <v>1902</v>
      </c>
      <c r="J1107" s="41" t="s">
        <v>1903</v>
      </c>
      <c r="K1107" s="42" t="s">
        <v>1904</v>
      </c>
      <c r="L1107" s="42" t="s">
        <v>969</v>
      </c>
    </row>
    <row r="1108" spans="1:12" x14ac:dyDescent="0.4">
      <c r="A1108" s="78">
        <v>7055547</v>
      </c>
      <c r="B1108" s="41" t="s">
        <v>42</v>
      </c>
      <c r="C1108" s="41" t="s">
        <v>16</v>
      </c>
      <c r="D1108" s="41" t="s">
        <v>157</v>
      </c>
      <c r="E1108" s="80" t="s">
        <v>2144</v>
      </c>
      <c r="F1108" s="65" t="s">
        <v>23</v>
      </c>
      <c r="G1108" s="79" t="s">
        <v>2283</v>
      </c>
      <c r="H1108" s="41" t="s">
        <v>173</v>
      </c>
      <c r="I1108" s="41" t="s">
        <v>192</v>
      </c>
      <c r="J1108" s="41" t="s">
        <v>181</v>
      </c>
      <c r="K1108" s="42" t="s">
        <v>2145</v>
      </c>
      <c r="L1108" s="42" t="s">
        <v>969</v>
      </c>
    </row>
    <row r="1109" spans="1:12" x14ac:dyDescent="0.4">
      <c r="A1109" s="78">
        <v>7055703</v>
      </c>
      <c r="B1109" s="41" t="s">
        <v>42</v>
      </c>
      <c r="C1109" s="41" t="s">
        <v>16</v>
      </c>
      <c r="D1109" s="41" t="s">
        <v>157</v>
      </c>
      <c r="E1109" s="80" t="s">
        <v>2146</v>
      </c>
      <c r="F1109" s="65" t="s">
        <v>23</v>
      </c>
      <c r="G1109" s="79" t="s">
        <v>2284</v>
      </c>
      <c r="H1109" s="41" t="s">
        <v>173</v>
      </c>
      <c r="I1109" s="41" t="s">
        <v>192</v>
      </c>
      <c r="J1109" s="41" t="s">
        <v>181</v>
      </c>
      <c r="K1109" s="42" t="s">
        <v>2145</v>
      </c>
      <c r="L1109" s="42" t="s">
        <v>969</v>
      </c>
    </row>
    <row r="1110" spans="1:12" x14ac:dyDescent="0.4">
      <c r="A1110" s="78">
        <v>7055900</v>
      </c>
      <c r="B1110" s="41" t="s">
        <v>42</v>
      </c>
      <c r="C1110" s="41" t="s">
        <v>16</v>
      </c>
      <c r="D1110" s="41" t="s">
        <v>5217</v>
      </c>
      <c r="E1110" s="80" t="s">
        <v>5218</v>
      </c>
      <c r="F1110" s="65" t="s">
        <v>35</v>
      </c>
      <c r="G1110" s="79" t="s">
        <v>5219</v>
      </c>
      <c r="H1110" s="41" t="s">
        <v>150</v>
      </c>
      <c r="I1110" s="41" t="s">
        <v>5220</v>
      </c>
      <c r="J1110" s="41" t="s">
        <v>1934</v>
      </c>
      <c r="K1110" s="42" t="s">
        <v>979</v>
      </c>
      <c r="L1110" s="42" t="s">
        <v>969</v>
      </c>
    </row>
    <row r="1111" spans="1:12" x14ac:dyDescent="0.4">
      <c r="A1111" s="78">
        <v>7056141</v>
      </c>
      <c r="B1111" s="41" t="s">
        <v>42</v>
      </c>
      <c r="C1111" s="41" t="s">
        <v>16</v>
      </c>
      <c r="D1111" s="41" t="s">
        <v>4531</v>
      </c>
      <c r="E1111" s="80" t="s">
        <v>4532</v>
      </c>
      <c r="F1111" s="65" t="s">
        <v>20</v>
      </c>
      <c r="G1111" s="79" t="s">
        <v>4533</v>
      </c>
      <c r="H1111" s="41" t="s">
        <v>162</v>
      </c>
      <c r="I1111" s="41" t="s">
        <v>1188</v>
      </c>
      <c r="J1111" s="41" t="s">
        <v>1189</v>
      </c>
      <c r="K1111" s="42" t="s">
        <v>1190</v>
      </c>
      <c r="L1111" s="42" t="s">
        <v>969</v>
      </c>
    </row>
    <row r="1112" spans="1:12" x14ac:dyDescent="0.4">
      <c r="A1112" s="78">
        <v>7056144</v>
      </c>
      <c r="B1112" s="41" t="s">
        <v>42</v>
      </c>
      <c r="C1112" s="41" t="s">
        <v>16</v>
      </c>
      <c r="D1112" s="41" t="s">
        <v>1926</v>
      </c>
      <c r="E1112" s="80" t="s">
        <v>2071</v>
      </c>
      <c r="F1112" s="65" t="s">
        <v>35</v>
      </c>
      <c r="G1112" s="79" t="s">
        <v>2473</v>
      </c>
      <c r="H1112" s="41" t="s">
        <v>100</v>
      </c>
      <c r="I1112" s="41" t="s">
        <v>1902</v>
      </c>
      <c r="J1112" s="41" t="s">
        <v>1903</v>
      </c>
      <c r="K1112" s="42" t="s">
        <v>1904</v>
      </c>
      <c r="L1112" s="42" t="s">
        <v>969</v>
      </c>
    </row>
    <row r="1113" spans="1:12" x14ac:dyDescent="0.4">
      <c r="A1113" s="78">
        <v>7055589</v>
      </c>
      <c r="B1113" s="41" t="s">
        <v>42</v>
      </c>
      <c r="C1113" s="41" t="s">
        <v>16</v>
      </c>
      <c r="D1113" s="41" t="s">
        <v>2310</v>
      </c>
      <c r="E1113" s="80" t="s">
        <v>1927</v>
      </c>
      <c r="F1113" s="65" t="s">
        <v>20</v>
      </c>
      <c r="G1113" s="79" t="s">
        <v>2474</v>
      </c>
      <c r="H1113" s="41" t="s">
        <v>163</v>
      </c>
      <c r="I1113" s="41" t="s">
        <v>80</v>
      </c>
      <c r="J1113" s="41" t="s">
        <v>1214</v>
      </c>
      <c r="K1113" s="42" t="s">
        <v>1928</v>
      </c>
      <c r="L1113" s="42" t="s">
        <v>969</v>
      </c>
    </row>
    <row r="1114" spans="1:12" x14ac:dyDescent="0.4">
      <c r="A1114" s="78">
        <v>7054972</v>
      </c>
      <c r="B1114" s="41" t="s">
        <v>42</v>
      </c>
      <c r="C1114" s="41" t="s">
        <v>16</v>
      </c>
      <c r="D1114" s="41" t="s">
        <v>1332</v>
      </c>
      <c r="E1114" s="80" t="s">
        <v>1567</v>
      </c>
      <c r="F1114" s="65" t="s">
        <v>20</v>
      </c>
      <c r="G1114" s="79" t="s">
        <v>2992</v>
      </c>
      <c r="H1114" s="41" t="s">
        <v>170</v>
      </c>
      <c r="I1114" s="41" t="s">
        <v>109</v>
      </c>
      <c r="J1114" s="41" t="s">
        <v>181</v>
      </c>
      <c r="K1114" s="42" t="s">
        <v>1334</v>
      </c>
      <c r="L1114" s="42" t="s">
        <v>969</v>
      </c>
    </row>
    <row r="1115" spans="1:12" x14ac:dyDescent="0.4">
      <c r="A1115" s="78">
        <v>7055841</v>
      </c>
      <c r="B1115" s="41" t="s">
        <v>42</v>
      </c>
      <c r="C1115" s="41" t="s">
        <v>16</v>
      </c>
      <c r="D1115" s="41" t="s">
        <v>2311</v>
      </c>
      <c r="E1115" s="80" t="s">
        <v>1929</v>
      </c>
      <c r="F1115" s="65" t="s">
        <v>32</v>
      </c>
      <c r="G1115" s="79" t="s">
        <v>2475</v>
      </c>
      <c r="H1115" s="41" t="s">
        <v>120</v>
      </c>
      <c r="I1115" s="41" t="s">
        <v>109</v>
      </c>
      <c r="J1115" s="41" t="s">
        <v>1930</v>
      </c>
      <c r="K1115" s="42" t="s">
        <v>1931</v>
      </c>
      <c r="L1115" s="42" t="s">
        <v>969</v>
      </c>
    </row>
    <row r="1116" spans="1:12" x14ac:dyDescent="0.4">
      <c r="A1116" s="78">
        <v>7054969</v>
      </c>
      <c r="B1116" s="41" t="s">
        <v>42</v>
      </c>
      <c r="C1116" s="41" t="s">
        <v>16</v>
      </c>
      <c r="D1116" s="41" t="s">
        <v>1568</v>
      </c>
      <c r="E1116" s="80" t="s">
        <v>1569</v>
      </c>
      <c r="F1116" s="65" t="s">
        <v>23</v>
      </c>
      <c r="G1116" s="79" t="s">
        <v>2993</v>
      </c>
      <c r="H1116" s="41" t="s">
        <v>99</v>
      </c>
      <c r="I1116" s="41" t="s">
        <v>1570</v>
      </c>
      <c r="J1116" s="41" t="s">
        <v>141</v>
      </c>
      <c r="K1116" s="42" t="s">
        <v>1571</v>
      </c>
      <c r="L1116" s="42" t="s">
        <v>969</v>
      </c>
    </row>
    <row r="1117" spans="1:12" x14ac:dyDescent="0.4">
      <c r="A1117" s="78">
        <v>7055759</v>
      </c>
      <c r="B1117" s="41" t="s">
        <v>42</v>
      </c>
      <c r="C1117" s="41" t="s">
        <v>16</v>
      </c>
      <c r="D1117" s="41" t="s">
        <v>2235</v>
      </c>
      <c r="E1117" s="80" t="s">
        <v>2147</v>
      </c>
      <c r="F1117" s="65" t="s">
        <v>23</v>
      </c>
      <c r="G1117" s="79" t="s">
        <v>2285</v>
      </c>
      <c r="H1117" s="41" t="s">
        <v>96</v>
      </c>
      <c r="I1117" s="41" t="s">
        <v>195</v>
      </c>
      <c r="J1117" s="41" t="s">
        <v>196</v>
      </c>
      <c r="K1117" s="42" t="s">
        <v>613</v>
      </c>
      <c r="L1117" s="42" t="s">
        <v>969</v>
      </c>
    </row>
    <row r="1118" spans="1:12" x14ac:dyDescent="0.4">
      <c r="A1118" s="78">
        <v>7056296</v>
      </c>
      <c r="B1118" s="41" t="s">
        <v>42</v>
      </c>
      <c r="C1118" s="41" t="s">
        <v>16</v>
      </c>
      <c r="D1118" s="41" t="s">
        <v>2235</v>
      </c>
      <c r="E1118" s="80" t="s">
        <v>1448</v>
      </c>
      <c r="F1118" s="65" t="s">
        <v>23</v>
      </c>
      <c r="G1118" s="79" t="s">
        <v>2476</v>
      </c>
      <c r="H1118" s="41" t="s">
        <v>96</v>
      </c>
      <c r="I1118" s="41" t="s">
        <v>195</v>
      </c>
      <c r="J1118" s="41" t="s">
        <v>196</v>
      </c>
      <c r="K1118" s="42" t="s">
        <v>613</v>
      </c>
      <c r="L1118" s="42" t="s">
        <v>969</v>
      </c>
    </row>
    <row r="1119" spans="1:12" ht="29.15" x14ac:dyDescent="0.4">
      <c r="A1119" s="78">
        <v>7055899</v>
      </c>
      <c r="B1119" s="41" t="s">
        <v>42</v>
      </c>
      <c r="C1119" s="41" t="s">
        <v>16</v>
      </c>
      <c r="D1119" s="41" t="s">
        <v>5221</v>
      </c>
      <c r="E1119" s="80" t="s">
        <v>5222</v>
      </c>
      <c r="F1119" s="65" t="s">
        <v>33</v>
      </c>
      <c r="G1119" s="79" t="s">
        <v>5223</v>
      </c>
      <c r="H1119" s="41" t="s">
        <v>133</v>
      </c>
      <c r="I1119" s="41" t="s">
        <v>5224</v>
      </c>
      <c r="J1119" s="41" t="s">
        <v>1903</v>
      </c>
      <c r="K1119" s="42" t="s">
        <v>5225</v>
      </c>
      <c r="L1119" s="42" t="s">
        <v>969</v>
      </c>
    </row>
    <row r="1120" spans="1:12" ht="29.15" x14ac:dyDescent="0.4">
      <c r="A1120" s="78">
        <v>7054955</v>
      </c>
      <c r="B1120" s="41" t="s">
        <v>42</v>
      </c>
      <c r="C1120" s="41" t="s">
        <v>16</v>
      </c>
      <c r="D1120" s="41" t="s">
        <v>1553</v>
      </c>
      <c r="E1120" s="80" t="s">
        <v>1554</v>
      </c>
      <c r="F1120" s="65" t="s">
        <v>23</v>
      </c>
      <c r="G1120" s="79" t="s">
        <v>2994</v>
      </c>
      <c r="H1120" s="41" t="s">
        <v>156</v>
      </c>
      <c r="I1120" s="41" t="s">
        <v>80</v>
      </c>
      <c r="J1120" s="41" t="s">
        <v>1555</v>
      </c>
      <c r="K1120" s="42" t="s">
        <v>3034</v>
      </c>
      <c r="L1120" s="42" t="s">
        <v>969</v>
      </c>
    </row>
    <row r="1121" spans="1:12" ht="29.15" x14ac:dyDescent="0.4">
      <c r="A1121" s="78">
        <v>7054954</v>
      </c>
      <c r="B1121" s="41" t="s">
        <v>42</v>
      </c>
      <c r="C1121" s="41" t="s">
        <v>16</v>
      </c>
      <c r="D1121" s="41" t="s">
        <v>1553</v>
      </c>
      <c r="E1121" s="80" t="s">
        <v>1556</v>
      </c>
      <c r="F1121" s="65" t="s">
        <v>23</v>
      </c>
      <c r="G1121" s="79" t="s">
        <v>2995</v>
      </c>
      <c r="H1121" s="41" t="s">
        <v>156</v>
      </c>
      <c r="I1121" s="41" t="s">
        <v>80</v>
      </c>
      <c r="J1121" s="41" t="s">
        <v>1555</v>
      </c>
      <c r="K1121" s="42" t="s">
        <v>3034</v>
      </c>
      <c r="L1121" s="42" t="s">
        <v>969</v>
      </c>
    </row>
    <row r="1122" spans="1:12" ht="29.15" x14ac:dyDescent="0.4">
      <c r="A1122" s="78">
        <v>7054951</v>
      </c>
      <c r="B1122" s="41" t="s">
        <v>42</v>
      </c>
      <c r="C1122" s="41" t="s">
        <v>16</v>
      </c>
      <c r="D1122" s="41" t="s">
        <v>1553</v>
      </c>
      <c r="E1122" s="80" t="s">
        <v>1557</v>
      </c>
      <c r="F1122" s="65" t="s">
        <v>23</v>
      </c>
      <c r="G1122" s="79" t="s">
        <v>2996</v>
      </c>
      <c r="H1122" s="41" t="s">
        <v>156</v>
      </c>
      <c r="I1122" s="41" t="s">
        <v>80</v>
      </c>
      <c r="J1122" s="41" t="s">
        <v>1555</v>
      </c>
      <c r="K1122" s="42" t="s">
        <v>3034</v>
      </c>
      <c r="L1122" s="42" t="s">
        <v>969</v>
      </c>
    </row>
    <row r="1123" spans="1:12" x14ac:dyDescent="0.4">
      <c r="A1123" s="78">
        <v>7056286</v>
      </c>
      <c r="B1123" s="41" t="s">
        <v>42</v>
      </c>
      <c r="C1123" s="41" t="s">
        <v>16</v>
      </c>
      <c r="D1123" s="41" t="s">
        <v>1553</v>
      </c>
      <c r="E1123" s="80" t="s">
        <v>3424</v>
      </c>
      <c r="F1123" s="65" t="s">
        <v>23</v>
      </c>
      <c r="G1123" s="79" t="s">
        <v>3459</v>
      </c>
      <c r="H1123" s="41" t="s">
        <v>99</v>
      </c>
      <c r="I1123" s="41" t="s">
        <v>195</v>
      </c>
      <c r="J1123" s="41" t="s">
        <v>3425</v>
      </c>
      <c r="K1123" s="42" t="s">
        <v>613</v>
      </c>
      <c r="L1123" s="42" t="s">
        <v>969</v>
      </c>
    </row>
    <row r="1124" spans="1:12" x14ac:dyDescent="0.4">
      <c r="A1124" s="78">
        <v>7056292</v>
      </c>
      <c r="B1124" s="41" t="s">
        <v>42</v>
      </c>
      <c r="C1124" s="41" t="s">
        <v>16</v>
      </c>
      <c r="D1124" s="41" t="s">
        <v>1553</v>
      </c>
      <c r="E1124" s="80" t="s">
        <v>3426</v>
      </c>
      <c r="F1124" s="65" t="s">
        <v>23</v>
      </c>
      <c r="G1124" s="79" t="s">
        <v>3460</v>
      </c>
      <c r="H1124" s="41" t="s">
        <v>104</v>
      </c>
      <c r="I1124" s="41" t="s">
        <v>1211</v>
      </c>
      <c r="J1124" s="41" t="s">
        <v>141</v>
      </c>
      <c r="K1124" s="42" t="s">
        <v>142</v>
      </c>
      <c r="L1124" s="42" t="s">
        <v>969</v>
      </c>
    </row>
    <row r="1125" spans="1:12" ht="29.15" x14ac:dyDescent="0.4">
      <c r="A1125" s="78">
        <v>7056291</v>
      </c>
      <c r="B1125" s="41" t="s">
        <v>42</v>
      </c>
      <c r="C1125" s="41" t="s">
        <v>16</v>
      </c>
      <c r="D1125" s="41" t="s">
        <v>1553</v>
      </c>
      <c r="E1125" s="80" t="s">
        <v>3427</v>
      </c>
      <c r="F1125" s="65" t="s">
        <v>30</v>
      </c>
      <c r="G1125" s="79" t="s">
        <v>3461</v>
      </c>
      <c r="H1125" s="41" t="s">
        <v>104</v>
      </c>
      <c r="I1125" s="41" t="s">
        <v>1211</v>
      </c>
      <c r="J1125" s="41" t="s">
        <v>141</v>
      </c>
      <c r="K1125" s="42" t="s">
        <v>142</v>
      </c>
      <c r="L1125" s="42" t="s">
        <v>969</v>
      </c>
    </row>
    <row r="1126" spans="1:12" x14ac:dyDescent="0.4">
      <c r="A1126" s="78">
        <v>7056287</v>
      </c>
      <c r="B1126" s="41" t="s">
        <v>42</v>
      </c>
      <c r="C1126" s="41" t="s">
        <v>16</v>
      </c>
      <c r="D1126" s="41" t="s">
        <v>1553</v>
      </c>
      <c r="E1126" s="80" t="s">
        <v>3428</v>
      </c>
      <c r="F1126" s="65" t="s">
        <v>23</v>
      </c>
      <c r="G1126" s="79" t="s">
        <v>3462</v>
      </c>
      <c r="H1126" s="41" t="s">
        <v>124</v>
      </c>
      <c r="I1126" s="41" t="s">
        <v>1211</v>
      </c>
      <c r="J1126" s="41" t="s">
        <v>141</v>
      </c>
      <c r="K1126" s="42" t="s">
        <v>3429</v>
      </c>
      <c r="L1126" s="42" t="s">
        <v>969</v>
      </c>
    </row>
    <row r="1127" spans="1:12" x14ac:dyDescent="0.4">
      <c r="A1127" s="78">
        <v>7056290</v>
      </c>
      <c r="B1127" s="41" t="s">
        <v>42</v>
      </c>
      <c r="C1127" s="41" t="s">
        <v>16</v>
      </c>
      <c r="D1127" s="41" t="s">
        <v>1553</v>
      </c>
      <c r="E1127" s="80" t="s">
        <v>3430</v>
      </c>
      <c r="F1127" s="65" t="s">
        <v>23</v>
      </c>
      <c r="G1127" s="79" t="s">
        <v>3463</v>
      </c>
      <c r="H1127" s="41" t="s">
        <v>124</v>
      </c>
      <c r="I1127" s="41" t="s">
        <v>1211</v>
      </c>
      <c r="J1127" s="41" t="s">
        <v>141</v>
      </c>
      <c r="K1127" s="42" t="s">
        <v>3429</v>
      </c>
      <c r="L1127" s="42" t="s">
        <v>969</v>
      </c>
    </row>
    <row r="1128" spans="1:12" x14ac:dyDescent="0.4">
      <c r="A1128" s="78">
        <v>7056289</v>
      </c>
      <c r="B1128" s="41" t="s">
        <v>42</v>
      </c>
      <c r="C1128" s="41" t="s">
        <v>16</v>
      </c>
      <c r="D1128" s="41" t="s">
        <v>1553</v>
      </c>
      <c r="E1128" s="80" t="s">
        <v>3431</v>
      </c>
      <c r="F1128" s="65" t="s">
        <v>23</v>
      </c>
      <c r="G1128" s="79" t="s">
        <v>3464</v>
      </c>
      <c r="H1128" s="41" t="s">
        <v>124</v>
      </c>
      <c r="I1128" s="41" t="s">
        <v>1211</v>
      </c>
      <c r="J1128" s="41" t="s">
        <v>141</v>
      </c>
      <c r="K1128" s="42" t="s">
        <v>3429</v>
      </c>
      <c r="L1128" s="42" t="s">
        <v>969</v>
      </c>
    </row>
    <row r="1129" spans="1:12" x14ac:dyDescent="0.4">
      <c r="A1129" s="78">
        <v>7055722</v>
      </c>
      <c r="B1129" s="41" t="s">
        <v>42</v>
      </c>
      <c r="C1129" s="41" t="s">
        <v>16</v>
      </c>
      <c r="D1129" s="41" t="s">
        <v>1354</v>
      </c>
      <c r="E1129" s="80" t="s">
        <v>2148</v>
      </c>
      <c r="F1129" s="65" t="s">
        <v>23</v>
      </c>
      <c r="G1129" s="79" t="s">
        <v>2286</v>
      </c>
      <c r="H1129" s="41" t="s">
        <v>102</v>
      </c>
      <c r="I1129" s="41" t="s">
        <v>80</v>
      </c>
      <c r="J1129" s="41" t="s">
        <v>1555</v>
      </c>
      <c r="K1129" s="42" t="s">
        <v>2305</v>
      </c>
      <c r="L1129" s="42" t="s">
        <v>969</v>
      </c>
    </row>
    <row r="1130" spans="1:12" x14ac:dyDescent="0.4">
      <c r="A1130" s="78">
        <v>7055686</v>
      </c>
      <c r="B1130" s="41" t="s">
        <v>42</v>
      </c>
      <c r="C1130" s="41" t="s">
        <v>16</v>
      </c>
      <c r="D1130" s="41" t="s">
        <v>1354</v>
      </c>
      <c r="E1130" s="80" t="s">
        <v>2149</v>
      </c>
      <c r="F1130" s="65" t="s">
        <v>23</v>
      </c>
      <c r="G1130" s="79" t="s">
        <v>2287</v>
      </c>
      <c r="H1130" s="41" t="s">
        <v>86</v>
      </c>
      <c r="I1130" s="41" t="s">
        <v>109</v>
      </c>
      <c r="J1130" s="41" t="s">
        <v>1555</v>
      </c>
      <c r="K1130" s="42" t="s">
        <v>2305</v>
      </c>
      <c r="L1130" s="42" t="s">
        <v>969</v>
      </c>
    </row>
    <row r="1131" spans="1:12" x14ac:dyDescent="0.4">
      <c r="A1131" s="78">
        <v>7055704</v>
      </c>
      <c r="B1131" s="41" t="s">
        <v>42</v>
      </c>
      <c r="C1131" s="41" t="s">
        <v>16</v>
      </c>
      <c r="D1131" s="41" t="s">
        <v>1354</v>
      </c>
      <c r="E1131" s="80" t="s">
        <v>2150</v>
      </c>
      <c r="F1131" s="65" t="s">
        <v>23</v>
      </c>
      <c r="G1131" s="79" t="s">
        <v>2288</v>
      </c>
      <c r="H1131" s="41" t="s">
        <v>173</v>
      </c>
      <c r="I1131" s="41" t="s">
        <v>109</v>
      </c>
      <c r="J1131" s="41" t="s">
        <v>1555</v>
      </c>
      <c r="K1131" s="42" t="s">
        <v>2305</v>
      </c>
      <c r="L1131" s="42" t="s">
        <v>969</v>
      </c>
    </row>
    <row r="1132" spans="1:12" x14ac:dyDescent="0.4">
      <c r="A1132" s="78">
        <v>7055672</v>
      </c>
      <c r="B1132" s="41" t="s">
        <v>42</v>
      </c>
      <c r="C1132" s="41" t="s">
        <v>16</v>
      </c>
      <c r="D1132" s="41" t="s">
        <v>1354</v>
      </c>
      <c r="E1132" s="80" t="s">
        <v>2151</v>
      </c>
      <c r="F1132" s="65" t="s">
        <v>23</v>
      </c>
      <c r="G1132" s="79" t="s">
        <v>2289</v>
      </c>
      <c r="H1132" s="41" t="s">
        <v>173</v>
      </c>
      <c r="I1132" s="41" t="s">
        <v>109</v>
      </c>
      <c r="J1132" s="41" t="s">
        <v>1555</v>
      </c>
      <c r="K1132" s="42" t="s">
        <v>2305</v>
      </c>
      <c r="L1132" s="42" t="s">
        <v>969</v>
      </c>
    </row>
    <row r="1133" spans="1:12" x14ac:dyDescent="0.4">
      <c r="A1133" s="78">
        <v>7055588</v>
      </c>
      <c r="B1133" s="41" t="s">
        <v>42</v>
      </c>
      <c r="C1133" s="41" t="s">
        <v>16</v>
      </c>
      <c r="D1133" s="41" t="s">
        <v>5226</v>
      </c>
      <c r="E1133" s="80" t="s">
        <v>5227</v>
      </c>
      <c r="F1133" s="65" t="s">
        <v>20</v>
      </c>
      <c r="G1133" s="79" t="s">
        <v>5228</v>
      </c>
      <c r="H1133" s="41" t="s">
        <v>104</v>
      </c>
      <c r="I1133" s="41" t="s">
        <v>80</v>
      </c>
      <c r="J1133" s="41" t="s">
        <v>1214</v>
      </c>
      <c r="K1133" s="42" t="s">
        <v>5229</v>
      </c>
      <c r="L1133" s="42" t="s">
        <v>969</v>
      </c>
    </row>
    <row r="1134" spans="1:12" x14ac:dyDescent="0.4">
      <c r="A1134" s="78">
        <v>7054960</v>
      </c>
      <c r="B1134" s="41" t="s">
        <v>42</v>
      </c>
      <c r="C1134" s="41" t="s">
        <v>16</v>
      </c>
      <c r="D1134" s="41" t="s">
        <v>2757</v>
      </c>
      <c r="E1134" s="80" t="s">
        <v>1558</v>
      </c>
      <c r="F1134" s="65" t="s">
        <v>29</v>
      </c>
      <c r="G1134" s="79" t="s">
        <v>2997</v>
      </c>
      <c r="H1134" s="41" t="s">
        <v>96</v>
      </c>
      <c r="I1134" s="41" t="s">
        <v>109</v>
      </c>
      <c r="J1134" s="41" t="s">
        <v>165</v>
      </c>
      <c r="K1134" s="42" t="s">
        <v>590</v>
      </c>
      <c r="L1134" s="42" t="s">
        <v>969</v>
      </c>
    </row>
    <row r="1135" spans="1:12" x14ac:dyDescent="0.4">
      <c r="A1135" s="78" t="s">
        <v>1626</v>
      </c>
      <c r="B1135" s="41" t="s">
        <v>42</v>
      </c>
      <c r="C1135" s="41" t="s">
        <v>16</v>
      </c>
      <c r="D1135" s="41" t="s">
        <v>164</v>
      </c>
      <c r="E1135" s="80" t="s">
        <v>1620</v>
      </c>
      <c r="F1135" s="65" t="s">
        <v>32</v>
      </c>
      <c r="G1135" s="79" t="s">
        <v>2998</v>
      </c>
      <c r="H1135" s="41" t="s">
        <v>104</v>
      </c>
      <c r="I1135" s="41" t="s">
        <v>80</v>
      </c>
      <c r="J1135" s="41" t="s">
        <v>179</v>
      </c>
      <c r="K1135" s="42" t="s">
        <v>186</v>
      </c>
      <c r="L1135" s="42" t="s">
        <v>980</v>
      </c>
    </row>
    <row r="1136" spans="1:12" x14ac:dyDescent="0.4">
      <c r="A1136" s="78">
        <v>7054959</v>
      </c>
      <c r="B1136" s="41" t="s">
        <v>42</v>
      </c>
      <c r="C1136" s="41" t="s">
        <v>16</v>
      </c>
      <c r="D1136" s="41" t="s">
        <v>164</v>
      </c>
      <c r="E1136" s="80" t="s">
        <v>1559</v>
      </c>
      <c r="F1136" s="65" t="s">
        <v>32</v>
      </c>
      <c r="G1136" s="79" t="s">
        <v>2999</v>
      </c>
      <c r="H1136" s="41" t="s">
        <v>155</v>
      </c>
      <c r="I1136" s="41" t="s">
        <v>109</v>
      </c>
      <c r="J1136" s="41" t="s">
        <v>179</v>
      </c>
      <c r="K1136" s="42" t="s">
        <v>1560</v>
      </c>
      <c r="L1136" s="42" t="s">
        <v>969</v>
      </c>
    </row>
    <row r="1137" spans="1:12" ht="29.15" x14ac:dyDescent="0.4">
      <c r="A1137" s="78">
        <v>7055648</v>
      </c>
      <c r="B1137" s="41" t="s">
        <v>42</v>
      </c>
      <c r="C1137" s="41" t="s">
        <v>16</v>
      </c>
      <c r="D1137" s="41" t="s">
        <v>5230</v>
      </c>
      <c r="E1137" s="80" t="s">
        <v>5231</v>
      </c>
      <c r="F1137" s="65" t="s">
        <v>20</v>
      </c>
      <c r="G1137" s="79" t="s">
        <v>5232</v>
      </c>
      <c r="H1137" s="41" t="s">
        <v>131</v>
      </c>
      <c r="I1137" s="41" t="s">
        <v>109</v>
      </c>
      <c r="J1137" s="41" t="s">
        <v>1374</v>
      </c>
      <c r="K1137" s="42" t="s">
        <v>4400</v>
      </c>
      <c r="L1137" s="42" t="s">
        <v>969</v>
      </c>
    </row>
    <row r="1138" spans="1:12" x14ac:dyDescent="0.4">
      <c r="A1138" s="78">
        <v>7056138</v>
      </c>
      <c r="B1138" s="41" t="s">
        <v>42</v>
      </c>
      <c r="C1138" s="41" t="s">
        <v>16</v>
      </c>
      <c r="D1138" s="41" t="s">
        <v>1932</v>
      </c>
      <c r="E1138" s="80" t="s">
        <v>1933</v>
      </c>
      <c r="F1138" s="65" t="s">
        <v>23</v>
      </c>
      <c r="G1138" s="79" t="s">
        <v>2477</v>
      </c>
      <c r="H1138" s="41" t="s">
        <v>199</v>
      </c>
      <c r="I1138" s="41" t="s">
        <v>171</v>
      </c>
      <c r="J1138" s="41" t="s">
        <v>1934</v>
      </c>
      <c r="K1138" s="42" t="s">
        <v>1935</v>
      </c>
      <c r="L1138" s="42" t="s">
        <v>969</v>
      </c>
    </row>
    <row r="1139" spans="1:12" x14ac:dyDescent="0.4">
      <c r="A1139" s="78">
        <v>7055061</v>
      </c>
      <c r="B1139" s="41" t="s">
        <v>42</v>
      </c>
      <c r="C1139" s="41" t="s">
        <v>16</v>
      </c>
      <c r="D1139" s="41" t="s">
        <v>1436</v>
      </c>
      <c r="E1139" s="80" t="s">
        <v>1437</v>
      </c>
      <c r="F1139" s="65" t="s">
        <v>23</v>
      </c>
      <c r="G1139" s="79" t="s">
        <v>2478</v>
      </c>
      <c r="H1139" s="41" t="s">
        <v>156</v>
      </c>
      <c r="I1139" s="41" t="s">
        <v>80</v>
      </c>
      <c r="J1139" s="41" t="s">
        <v>179</v>
      </c>
      <c r="K1139" s="42" t="s">
        <v>1438</v>
      </c>
      <c r="L1139" s="42" t="s">
        <v>969</v>
      </c>
    </row>
    <row r="1140" spans="1:12" x14ac:dyDescent="0.4">
      <c r="A1140" s="78">
        <v>7056288</v>
      </c>
      <c r="B1140" s="41" t="s">
        <v>42</v>
      </c>
      <c r="C1140" s="41" t="s">
        <v>16</v>
      </c>
      <c r="D1140" s="41" t="s">
        <v>3432</v>
      </c>
      <c r="E1140" s="80" t="s">
        <v>3433</v>
      </c>
      <c r="F1140" s="65" t="s">
        <v>35</v>
      </c>
      <c r="G1140" s="79" t="s">
        <v>3465</v>
      </c>
      <c r="H1140" s="41" t="s">
        <v>96</v>
      </c>
      <c r="I1140" s="41" t="s">
        <v>1037</v>
      </c>
      <c r="J1140" s="41" t="s">
        <v>152</v>
      </c>
      <c r="K1140" s="42" t="s">
        <v>3434</v>
      </c>
      <c r="L1140" s="42" t="s">
        <v>969</v>
      </c>
    </row>
    <row r="1141" spans="1:12" x14ac:dyDescent="0.4">
      <c r="A1141" s="78" t="s">
        <v>1572</v>
      </c>
      <c r="B1141" s="41" t="s">
        <v>42</v>
      </c>
      <c r="C1141" s="41" t="s">
        <v>12</v>
      </c>
      <c r="D1141" s="41" t="s">
        <v>1212</v>
      </c>
      <c r="E1141" s="80" t="s">
        <v>1573</v>
      </c>
      <c r="F1141" s="65" t="s">
        <v>32</v>
      </c>
      <c r="G1141" s="79" t="s">
        <v>3000</v>
      </c>
      <c r="H1141" s="41" t="s">
        <v>170</v>
      </c>
      <c r="I1141" s="41" t="s">
        <v>1037</v>
      </c>
      <c r="J1141" s="41" t="s">
        <v>1201</v>
      </c>
      <c r="K1141" s="42" t="s">
        <v>1481</v>
      </c>
      <c r="L1141" s="42" t="s">
        <v>980</v>
      </c>
    </row>
    <row r="1142" spans="1:12" x14ac:dyDescent="0.4">
      <c r="A1142" s="78">
        <v>7055856</v>
      </c>
      <c r="B1142" s="41" t="s">
        <v>42</v>
      </c>
      <c r="C1142" s="41" t="s">
        <v>12</v>
      </c>
      <c r="D1142" s="41" t="s">
        <v>164</v>
      </c>
      <c r="E1142" s="80" t="s">
        <v>1936</v>
      </c>
      <c r="F1142" s="65" t="s">
        <v>32</v>
      </c>
      <c r="G1142" s="79" t="s">
        <v>5233</v>
      </c>
      <c r="H1142" s="41" t="s">
        <v>199</v>
      </c>
      <c r="I1142" s="41" t="s">
        <v>109</v>
      </c>
      <c r="J1142" s="41" t="s">
        <v>1937</v>
      </c>
      <c r="K1142" s="42" t="s">
        <v>1938</v>
      </c>
      <c r="L1142" s="42" t="s">
        <v>969</v>
      </c>
    </row>
    <row r="1143" spans="1:12" x14ac:dyDescent="0.4">
      <c r="A1143" s="78">
        <v>7055854</v>
      </c>
      <c r="B1143" s="41" t="s">
        <v>42</v>
      </c>
      <c r="C1143" s="41" t="s">
        <v>12</v>
      </c>
      <c r="D1143" s="41" t="s">
        <v>164</v>
      </c>
      <c r="E1143" s="80" t="s">
        <v>1939</v>
      </c>
      <c r="F1143" s="65" t="s">
        <v>32</v>
      </c>
      <c r="G1143" s="79" t="s">
        <v>5234</v>
      </c>
      <c r="H1143" s="41" t="s">
        <v>199</v>
      </c>
      <c r="I1143" s="41" t="s">
        <v>109</v>
      </c>
      <c r="J1143" s="41" t="s">
        <v>1937</v>
      </c>
      <c r="K1143" s="42" t="s">
        <v>1938</v>
      </c>
      <c r="L1143" s="42" t="s">
        <v>969</v>
      </c>
    </row>
    <row r="1144" spans="1:12" x14ac:dyDescent="0.4">
      <c r="A1144" s="78">
        <v>7055855</v>
      </c>
      <c r="B1144" s="41" t="s">
        <v>42</v>
      </c>
      <c r="C1144" s="41" t="s">
        <v>12</v>
      </c>
      <c r="D1144" s="41" t="s">
        <v>164</v>
      </c>
      <c r="E1144" s="80" t="s">
        <v>1940</v>
      </c>
      <c r="F1144" s="65" t="s">
        <v>32</v>
      </c>
      <c r="G1144" s="79" t="s">
        <v>5235</v>
      </c>
      <c r="H1144" s="41" t="s">
        <v>199</v>
      </c>
      <c r="I1144" s="41" t="s">
        <v>109</v>
      </c>
      <c r="J1144" s="41" t="s">
        <v>1937</v>
      </c>
      <c r="K1144" s="42" t="s">
        <v>1938</v>
      </c>
      <c r="L1144" s="42" t="s">
        <v>969</v>
      </c>
    </row>
    <row r="1145" spans="1:12" x14ac:dyDescent="0.4">
      <c r="A1145" s="78">
        <v>7055846</v>
      </c>
      <c r="B1145" s="41" t="s">
        <v>42</v>
      </c>
      <c r="C1145" s="41" t="s">
        <v>12</v>
      </c>
      <c r="D1145" s="41" t="s">
        <v>164</v>
      </c>
      <c r="E1145" s="80" t="s">
        <v>1941</v>
      </c>
      <c r="F1145" s="65" t="s">
        <v>32</v>
      </c>
      <c r="G1145" s="79" t="s">
        <v>5236</v>
      </c>
      <c r="H1145" s="41" t="s">
        <v>199</v>
      </c>
      <c r="I1145" s="41" t="s">
        <v>109</v>
      </c>
      <c r="J1145" s="41" t="s">
        <v>1937</v>
      </c>
      <c r="K1145" s="42" t="s">
        <v>1938</v>
      </c>
      <c r="L1145" s="42" t="s">
        <v>969</v>
      </c>
    </row>
    <row r="1146" spans="1:12" x14ac:dyDescent="0.4">
      <c r="A1146" s="78">
        <v>7055851</v>
      </c>
      <c r="B1146" s="41" t="s">
        <v>42</v>
      </c>
      <c r="C1146" s="41" t="s">
        <v>12</v>
      </c>
      <c r="D1146" s="41" t="s">
        <v>164</v>
      </c>
      <c r="E1146" s="80" t="s">
        <v>1942</v>
      </c>
      <c r="F1146" s="65" t="s">
        <v>32</v>
      </c>
      <c r="G1146" s="79" t="s">
        <v>5237</v>
      </c>
      <c r="H1146" s="41" t="s">
        <v>199</v>
      </c>
      <c r="I1146" s="41" t="s">
        <v>109</v>
      </c>
      <c r="J1146" s="41" t="s">
        <v>1937</v>
      </c>
      <c r="K1146" s="42" t="s">
        <v>1938</v>
      </c>
      <c r="L1146" s="42" t="s">
        <v>969</v>
      </c>
    </row>
    <row r="1147" spans="1:12" x14ac:dyDescent="0.4">
      <c r="A1147" s="78">
        <v>7055840</v>
      </c>
      <c r="B1147" s="41" t="s">
        <v>42</v>
      </c>
      <c r="C1147" s="41" t="s">
        <v>12</v>
      </c>
      <c r="D1147" s="41" t="s">
        <v>164</v>
      </c>
      <c r="E1147" s="80" t="s">
        <v>1943</v>
      </c>
      <c r="F1147" s="65" t="s">
        <v>32</v>
      </c>
      <c r="G1147" s="79" t="s">
        <v>5238</v>
      </c>
      <c r="H1147" s="41" t="s">
        <v>199</v>
      </c>
      <c r="I1147" s="41" t="s">
        <v>109</v>
      </c>
      <c r="J1147" s="41" t="s">
        <v>1937</v>
      </c>
      <c r="K1147" s="42" t="s">
        <v>1938</v>
      </c>
      <c r="L1147" s="42" t="s">
        <v>969</v>
      </c>
    </row>
    <row r="1148" spans="1:12" x14ac:dyDescent="0.4">
      <c r="A1148" s="78">
        <v>7056270</v>
      </c>
      <c r="B1148" s="41" t="s">
        <v>42</v>
      </c>
      <c r="C1148" s="41" t="s">
        <v>17</v>
      </c>
      <c r="D1148" s="41" t="s">
        <v>3435</v>
      </c>
      <c r="E1148" s="80" t="s">
        <v>3436</v>
      </c>
      <c r="F1148" s="65" t="s">
        <v>23</v>
      </c>
      <c r="G1148" s="79" t="s">
        <v>3466</v>
      </c>
      <c r="H1148" s="41" t="s">
        <v>100</v>
      </c>
      <c r="I1148" s="41" t="s">
        <v>907</v>
      </c>
      <c r="J1148" s="41" t="s">
        <v>1374</v>
      </c>
      <c r="K1148" s="42" t="s">
        <v>3437</v>
      </c>
      <c r="L1148" s="42" t="s">
        <v>969</v>
      </c>
    </row>
    <row r="1149" spans="1:12" x14ac:dyDescent="0.4">
      <c r="A1149" s="78">
        <v>7056268</v>
      </c>
      <c r="B1149" s="41" t="s">
        <v>42</v>
      </c>
      <c r="C1149" s="41" t="s">
        <v>17</v>
      </c>
      <c r="D1149" s="41" t="s">
        <v>3435</v>
      </c>
      <c r="E1149" s="80" t="s">
        <v>3438</v>
      </c>
      <c r="F1149" s="65" t="s">
        <v>23</v>
      </c>
      <c r="G1149" s="79" t="s">
        <v>3467</v>
      </c>
      <c r="H1149" s="41" t="s">
        <v>100</v>
      </c>
      <c r="I1149" s="41" t="s">
        <v>907</v>
      </c>
      <c r="J1149" s="41" t="s">
        <v>1374</v>
      </c>
      <c r="K1149" s="42" t="s">
        <v>3437</v>
      </c>
      <c r="L1149" s="42" t="s">
        <v>969</v>
      </c>
    </row>
    <row r="1150" spans="1:12" x14ac:dyDescent="0.4">
      <c r="A1150" s="78">
        <v>7056269</v>
      </c>
      <c r="B1150" s="41" t="s">
        <v>42</v>
      </c>
      <c r="C1150" s="41" t="s">
        <v>17</v>
      </c>
      <c r="D1150" s="41" t="s">
        <v>3435</v>
      </c>
      <c r="E1150" s="80" t="s">
        <v>3439</v>
      </c>
      <c r="F1150" s="65" t="s">
        <v>23</v>
      </c>
      <c r="G1150" s="79" t="s">
        <v>3468</v>
      </c>
      <c r="H1150" s="41" t="s">
        <v>100</v>
      </c>
      <c r="I1150" s="41" t="s">
        <v>907</v>
      </c>
      <c r="J1150" s="41" t="s">
        <v>1374</v>
      </c>
      <c r="K1150" s="42" t="s">
        <v>3437</v>
      </c>
      <c r="L1150" s="42" t="s">
        <v>969</v>
      </c>
    </row>
    <row r="1151" spans="1:12" x14ac:dyDescent="0.4">
      <c r="A1151" s="78">
        <v>7056264</v>
      </c>
      <c r="B1151" s="41" t="s">
        <v>42</v>
      </c>
      <c r="C1151" s="41" t="s">
        <v>17</v>
      </c>
      <c r="D1151" s="41" t="s">
        <v>3435</v>
      </c>
      <c r="E1151" s="80" t="s">
        <v>3440</v>
      </c>
      <c r="F1151" s="65" t="s">
        <v>20</v>
      </c>
      <c r="G1151" s="79" t="s">
        <v>3469</v>
      </c>
      <c r="H1151" s="41" t="s">
        <v>100</v>
      </c>
      <c r="I1151" s="41" t="s">
        <v>907</v>
      </c>
      <c r="J1151" s="41" t="s">
        <v>1374</v>
      </c>
      <c r="K1151" s="42" t="s">
        <v>3437</v>
      </c>
      <c r="L1151" s="42" t="s">
        <v>969</v>
      </c>
    </row>
    <row r="1152" spans="1:12" x14ac:dyDescent="0.4">
      <c r="A1152" s="78">
        <v>7056266</v>
      </c>
      <c r="B1152" s="41" t="s">
        <v>42</v>
      </c>
      <c r="C1152" s="41" t="s">
        <v>17</v>
      </c>
      <c r="D1152" s="41" t="s">
        <v>3435</v>
      </c>
      <c r="E1152" s="80" t="s">
        <v>3441</v>
      </c>
      <c r="F1152" s="65" t="s">
        <v>23</v>
      </c>
      <c r="G1152" s="79" t="s">
        <v>3470</v>
      </c>
      <c r="H1152" s="41" t="s">
        <v>100</v>
      </c>
      <c r="I1152" s="41" t="s">
        <v>907</v>
      </c>
      <c r="J1152" s="41" t="s">
        <v>1374</v>
      </c>
      <c r="K1152" s="42" t="s">
        <v>3437</v>
      </c>
      <c r="L1152" s="42" t="s">
        <v>969</v>
      </c>
    </row>
    <row r="1153" spans="1:12" x14ac:dyDescent="0.4">
      <c r="A1153" s="78">
        <v>7056267</v>
      </c>
      <c r="B1153" s="41" t="s">
        <v>42</v>
      </c>
      <c r="C1153" s="41" t="s">
        <v>17</v>
      </c>
      <c r="D1153" s="41" t="s">
        <v>3435</v>
      </c>
      <c r="E1153" s="80" t="s">
        <v>3442</v>
      </c>
      <c r="F1153" s="65" t="s">
        <v>23</v>
      </c>
      <c r="G1153" s="79" t="s">
        <v>3471</v>
      </c>
      <c r="H1153" s="41" t="s">
        <v>100</v>
      </c>
      <c r="I1153" s="41" t="s">
        <v>907</v>
      </c>
      <c r="J1153" s="41" t="s">
        <v>1374</v>
      </c>
      <c r="K1153" s="42" t="s">
        <v>3437</v>
      </c>
      <c r="L1153" s="42" t="s">
        <v>969</v>
      </c>
    </row>
    <row r="1154" spans="1:12" x14ac:dyDescent="0.4">
      <c r="A1154" s="78">
        <v>7055121</v>
      </c>
      <c r="B1154" s="41" t="s">
        <v>42</v>
      </c>
      <c r="C1154" s="41" t="s">
        <v>17</v>
      </c>
      <c r="D1154" s="41" t="s">
        <v>114</v>
      </c>
      <c r="E1154" s="80" t="s">
        <v>1537</v>
      </c>
      <c r="F1154" s="65" t="s">
        <v>20</v>
      </c>
      <c r="G1154" s="79" t="s">
        <v>2480</v>
      </c>
      <c r="H1154" s="41" t="s">
        <v>147</v>
      </c>
      <c r="I1154" s="41" t="s">
        <v>109</v>
      </c>
      <c r="J1154" s="41" t="s">
        <v>1374</v>
      </c>
      <c r="K1154" s="42" t="s">
        <v>1419</v>
      </c>
      <c r="L1154" s="42" t="s">
        <v>969</v>
      </c>
    </row>
    <row r="1155" spans="1:12" ht="29.15" x14ac:dyDescent="0.4">
      <c r="A1155" s="78">
        <v>7055587</v>
      </c>
      <c r="B1155" s="41" t="s">
        <v>42</v>
      </c>
      <c r="C1155" s="41" t="s">
        <v>17</v>
      </c>
      <c r="D1155" s="41" t="s">
        <v>2050</v>
      </c>
      <c r="E1155" s="80" t="s">
        <v>2051</v>
      </c>
      <c r="F1155" s="65" t="s">
        <v>35</v>
      </c>
      <c r="G1155" s="79" t="s">
        <v>2518</v>
      </c>
      <c r="H1155" s="41" t="s">
        <v>170</v>
      </c>
      <c r="I1155" s="41" t="s">
        <v>192</v>
      </c>
      <c r="J1155" s="41" t="s">
        <v>1355</v>
      </c>
      <c r="K1155" s="42" t="s">
        <v>979</v>
      </c>
      <c r="L1155" s="42" t="s">
        <v>969</v>
      </c>
    </row>
    <row r="1156" spans="1:12" ht="29.15" x14ac:dyDescent="0.4">
      <c r="A1156" s="78">
        <v>7056069</v>
      </c>
      <c r="B1156" s="41" t="s">
        <v>42</v>
      </c>
      <c r="C1156" s="41" t="s">
        <v>15</v>
      </c>
      <c r="D1156" s="41" t="s">
        <v>4566</v>
      </c>
      <c r="E1156" s="80" t="s">
        <v>4567</v>
      </c>
      <c r="F1156" s="65" t="s">
        <v>20</v>
      </c>
      <c r="G1156" s="79" t="s">
        <v>4568</v>
      </c>
      <c r="H1156" s="41" t="s">
        <v>107</v>
      </c>
      <c r="I1156" s="41" t="s">
        <v>195</v>
      </c>
      <c r="J1156" s="41" t="s">
        <v>1355</v>
      </c>
      <c r="K1156" s="42" t="s">
        <v>4569</v>
      </c>
      <c r="L1156" s="42" t="s">
        <v>969</v>
      </c>
    </row>
    <row r="1157" spans="1:12" x14ac:dyDescent="0.4">
      <c r="A1157" s="78">
        <v>7055000</v>
      </c>
      <c r="B1157" s="41" t="s">
        <v>42</v>
      </c>
      <c r="C1157" s="41" t="s">
        <v>15</v>
      </c>
      <c r="D1157" s="41" t="s">
        <v>108</v>
      </c>
      <c r="E1157" s="80" t="s">
        <v>1585</v>
      </c>
      <c r="F1157" s="65" t="s">
        <v>79</v>
      </c>
      <c r="G1157" s="79" t="s">
        <v>3001</v>
      </c>
      <c r="H1157" s="41" t="s">
        <v>199</v>
      </c>
      <c r="I1157" s="41" t="s">
        <v>80</v>
      </c>
      <c r="J1157" s="41" t="s">
        <v>95</v>
      </c>
      <c r="K1157" s="42" t="s">
        <v>127</v>
      </c>
      <c r="L1157" s="42" t="s">
        <v>969</v>
      </c>
    </row>
    <row r="1158" spans="1:12" x14ac:dyDescent="0.4">
      <c r="A1158" s="78">
        <v>7055166</v>
      </c>
      <c r="B1158" s="41" t="s">
        <v>42</v>
      </c>
      <c r="C1158" s="41" t="s">
        <v>15</v>
      </c>
      <c r="D1158" s="41" t="s">
        <v>108</v>
      </c>
      <c r="E1158" s="80" t="s">
        <v>1976</v>
      </c>
      <c r="F1158" s="65" t="s">
        <v>79</v>
      </c>
      <c r="G1158" s="79" t="s">
        <v>3002</v>
      </c>
      <c r="H1158" s="41" t="s">
        <v>199</v>
      </c>
      <c r="I1158" s="41" t="s">
        <v>80</v>
      </c>
      <c r="J1158" s="41" t="s">
        <v>95</v>
      </c>
      <c r="K1158" s="42" t="s">
        <v>127</v>
      </c>
      <c r="L1158" s="42" t="s">
        <v>969</v>
      </c>
    </row>
    <row r="1159" spans="1:12" x14ac:dyDescent="0.4">
      <c r="A1159" s="78">
        <v>7055574</v>
      </c>
      <c r="B1159" s="41" t="s">
        <v>42</v>
      </c>
      <c r="C1159" s="41" t="s">
        <v>15</v>
      </c>
      <c r="D1159" s="41" t="s">
        <v>108</v>
      </c>
      <c r="E1159" s="80" t="s">
        <v>2152</v>
      </c>
      <c r="F1159" s="65" t="s">
        <v>23</v>
      </c>
      <c r="G1159" s="79" t="s">
        <v>2290</v>
      </c>
      <c r="H1159" s="41" t="s">
        <v>119</v>
      </c>
      <c r="I1159" s="41" t="s">
        <v>80</v>
      </c>
      <c r="J1159" s="41" t="s">
        <v>95</v>
      </c>
      <c r="K1159" s="42" t="s">
        <v>127</v>
      </c>
      <c r="L1159" s="42" t="s">
        <v>969</v>
      </c>
    </row>
    <row r="1160" spans="1:12" x14ac:dyDescent="0.4">
      <c r="A1160" s="78">
        <v>7055543</v>
      </c>
      <c r="B1160" s="41" t="s">
        <v>42</v>
      </c>
      <c r="C1160" s="41" t="s">
        <v>15</v>
      </c>
      <c r="D1160" s="41" t="s">
        <v>108</v>
      </c>
      <c r="E1160" s="80" t="s">
        <v>2153</v>
      </c>
      <c r="F1160" s="65" t="s">
        <v>23</v>
      </c>
      <c r="G1160" s="79" t="s">
        <v>2291</v>
      </c>
      <c r="H1160" s="41" t="s">
        <v>147</v>
      </c>
      <c r="I1160" s="41" t="s">
        <v>80</v>
      </c>
      <c r="J1160" s="41" t="s">
        <v>95</v>
      </c>
      <c r="K1160" s="42" t="s">
        <v>127</v>
      </c>
      <c r="L1160" s="42" t="s">
        <v>969</v>
      </c>
    </row>
    <row r="1161" spans="1:12" x14ac:dyDescent="0.4">
      <c r="A1161" s="78">
        <v>7055544</v>
      </c>
      <c r="B1161" s="41" t="s">
        <v>42</v>
      </c>
      <c r="C1161" s="41" t="s">
        <v>15</v>
      </c>
      <c r="D1161" s="41" t="s">
        <v>108</v>
      </c>
      <c r="E1161" s="80" t="s">
        <v>2154</v>
      </c>
      <c r="F1161" s="65" t="s">
        <v>23</v>
      </c>
      <c r="G1161" s="79" t="s">
        <v>2292</v>
      </c>
      <c r="H1161" s="41" t="s">
        <v>104</v>
      </c>
      <c r="I1161" s="41" t="s">
        <v>80</v>
      </c>
      <c r="J1161" s="41" t="s">
        <v>95</v>
      </c>
      <c r="K1161" s="42" t="s">
        <v>127</v>
      </c>
      <c r="L1161" s="42" t="s">
        <v>969</v>
      </c>
    </row>
    <row r="1162" spans="1:12" x14ac:dyDescent="0.4">
      <c r="A1162" s="78">
        <v>7055774</v>
      </c>
      <c r="B1162" s="41" t="s">
        <v>42</v>
      </c>
      <c r="C1162" s="41" t="s">
        <v>15</v>
      </c>
      <c r="D1162" s="41" t="s">
        <v>108</v>
      </c>
      <c r="E1162" s="80" t="s">
        <v>4572</v>
      </c>
      <c r="F1162" s="65" t="s">
        <v>79</v>
      </c>
      <c r="G1162" s="79" t="s">
        <v>4573</v>
      </c>
      <c r="H1162" s="41" t="s">
        <v>119</v>
      </c>
      <c r="I1162" s="41" t="s">
        <v>80</v>
      </c>
      <c r="J1162" s="41" t="s">
        <v>95</v>
      </c>
      <c r="K1162" s="42" t="s">
        <v>127</v>
      </c>
      <c r="L1162" s="42" t="s">
        <v>969</v>
      </c>
    </row>
    <row r="1163" spans="1:12" x14ac:dyDescent="0.4">
      <c r="A1163" s="78">
        <v>7055428</v>
      </c>
      <c r="B1163" s="41" t="s">
        <v>42</v>
      </c>
      <c r="C1163" s="41" t="s">
        <v>15</v>
      </c>
      <c r="D1163" s="41" t="s">
        <v>108</v>
      </c>
      <c r="E1163" s="80" t="s">
        <v>2226</v>
      </c>
      <c r="F1163" s="65" t="s">
        <v>31</v>
      </c>
      <c r="G1163" s="79" t="s">
        <v>2227</v>
      </c>
      <c r="H1163" s="41" t="s">
        <v>144</v>
      </c>
      <c r="I1163" s="41" t="s">
        <v>140</v>
      </c>
      <c r="J1163" s="41" t="s">
        <v>141</v>
      </c>
      <c r="K1163" s="42" t="s">
        <v>142</v>
      </c>
      <c r="L1163" s="42" t="s">
        <v>969</v>
      </c>
    </row>
    <row r="1164" spans="1:12" x14ac:dyDescent="0.4">
      <c r="A1164" s="78">
        <v>7054998</v>
      </c>
      <c r="B1164" s="41" t="s">
        <v>42</v>
      </c>
      <c r="C1164" s="41" t="s">
        <v>15</v>
      </c>
      <c r="D1164" s="41" t="s">
        <v>108</v>
      </c>
      <c r="E1164" s="80" t="s">
        <v>1586</v>
      </c>
      <c r="F1164" s="65" t="s">
        <v>79</v>
      </c>
      <c r="G1164" s="79" t="s">
        <v>3003</v>
      </c>
      <c r="H1164" s="41" t="s">
        <v>94</v>
      </c>
      <c r="I1164" s="41" t="s">
        <v>80</v>
      </c>
      <c r="J1164" s="41" t="s">
        <v>95</v>
      </c>
      <c r="K1164" s="42" t="s">
        <v>127</v>
      </c>
      <c r="L1164" s="42" t="s">
        <v>969</v>
      </c>
    </row>
    <row r="1165" spans="1:12" x14ac:dyDescent="0.4">
      <c r="A1165" s="78">
        <v>7054999</v>
      </c>
      <c r="B1165" s="41" t="s">
        <v>42</v>
      </c>
      <c r="C1165" s="41" t="s">
        <v>15</v>
      </c>
      <c r="D1165" s="41" t="s">
        <v>108</v>
      </c>
      <c r="E1165" s="80" t="s">
        <v>1587</v>
      </c>
      <c r="F1165" s="65" t="s">
        <v>79</v>
      </c>
      <c r="G1165" s="79" t="s">
        <v>3004</v>
      </c>
      <c r="H1165" s="41" t="s">
        <v>94</v>
      </c>
      <c r="I1165" s="41" t="s">
        <v>80</v>
      </c>
      <c r="J1165" s="41" t="s">
        <v>95</v>
      </c>
      <c r="K1165" s="42" t="s">
        <v>127</v>
      </c>
      <c r="L1165" s="42" t="s">
        <v>969</v>
      </c>
    </row>
    <row r="1166" spans="1:12" x14ac:dyDescent="0.4">
      <c r="A1166" s="78">
        <v>7054971</v>
      </c>
      <c r="B1166" s="41" t="s">
        <v>42</v>
      </c>
      <c r="C1166" s="41" t="s">
        <v>15</v>
      </c>
      <c r="D1166" s="41" t="s">
        <v>108</v>
      </c>
      <c r="E1166" s="80" t="s">
        <v>1574</v>
      </c>
      <c r="F1166" s="65" t="s">
        <v>23</v>
      </c>
      <c r="G1166" s="79" t="s">
        <v>3005</v>
      </c>
      <c r="H1166" s="41" t="s">
        <v>147</v>
      </c>
      <c r="I1166" s="41" t="s">
        <v>80</v>
      </c>
      <c r="J1166" s="41" t="s">
        <v>95</v>
      </c>
      <c r="K1166" s="42" t="s">
        <v>127</v>
      </c>
      <c r="L1166" s="42" t="s">
        <v>969</v>
      </c>
    </row>
    <row r="1167" spans="1:12" x14ac:dyDescent="0.4">
      <c r="A1167" s="78">
        <v>7056244</v>
      </c>
      <c r="B1167" s="41" t="s">
        <v>42</v>
      </c>
      <c r="C1167" s="41" t="s">
        <v>15</v>
      </c>
      <c r="D1167" s="41" t="s">
        <v>188</v>
      </c>
      <c r="E1167" s="80" t="s">
        <v>3443</v>
      </c>
      <c r="F1167" s="65" t="s">
        <v>23</v>
      </c>
      <c r="G1167" s="79" t="s">
        <v>3472</v>
      </c>
      <c r="H1167" s="41" t="s">
        <v>86</v>
      </c>
      <c r="I1167" s="41" t="s">
        <v>1037</v>
      </c>
      <c r="J1167" s="41" t="s">
        <v>95</v>
      </c>
      <c r="K1167" s="42" t="s">
        <v>3434</v>
      </c>
      <c r="L1167" s="42" t="s">
        <v>969</v>
      </c>
    </row>
    <row r="1168" spans="1:12" x14ac:dyDescent="0.4">
      <c r="A1168" s="78">
        <v>7056256</v>
      </c>
      <c r="B1168" s="41" t="s">
        <v>42</v>
      </c>
      <c r="C1168" s="41" t="s">
        <v>15</v>
      </c>
      <c r="D1168" s="41" t="s">
        <v>188</v>
      </c>
      <c r="E1168" s="80" t="s">
        <v>3444</v>
      </c>
      <c r="F1168" s="65" t="s">
        <v>23</v>
      </c>
      <c r="G1168" s="79" t="s">
        <v>3473</v>
      </c>
      <c r="H1168" s="41" t="s">
        <v>86</v>
      </c>
      <c r="I1168" s="41" t="s">
        <v>1037</v>
      </c>
      <c r="J1168" s="41" t="s">
        <v>95</v>
      </c>
      <c r="K1168" s="42" t="s">
        <v>3434</v>
      </c>
      <c r="L1168" s="42" t="s">
        <v>969</v>
      </c>
    </row>
    <row r="1169" spans="1:12" x14ac:dyDescent="0.4">
      <c r="A1169" s="78">
        <v>7056243</v>
      </c>
      <c r="B1169" s="41" t="s">
        <v>42</v>
      </c>
      <c r="C1169" s="41" t="s">
        <v>15</v>
      </c>
      <c r="D1169" s="41" t="s">
        <v>188</v>
      </c>
      <c r="E1169" s="80" t="s">
        <v>3445</v>
      </c>
      <c r="F1169" s="65" t="s">
        <v>23</v>
      </c>
      <c r="G1169" s="79" t="s">
        <v>3474</v>
      </c>
      <c r="H1169" s="41" t="s">
        <v>86</v>
      </c>
      <c r="I1169" s="41" t="s">
        <v>1037</v>
      </c>
      <c r="J1169" s="41" t="s">
        <v>95</v>
      </c>
      <c r="K1169" s="42" t="s">
        <v>3434</v>
      </c>
      <c r="L1169" s="42" t="s">
        <v>969</v>
      </c>
    </row>
    <row r="1170" spans="1:12" x14ac:dyDescent="0.4">
      <c r="A1170" s="78">
        <v>7056257</v>
      </c>
      <c r="B1170" s="41" t="s">
        <v>42</v>
      </c>
      <c r="C1170" s="41" t="s">
        <v>15</v>
      </c>
      <c r="D1170" s="41" t="s">
        <v>188</v>
      </c>
      <c r="E1170" s="80" t="s">
        <v>3446</v>
      </c>
      <c r="F1170" s="65" t="s">
        <v>23</v>
      </c>
      <c r="G1170" s="79" t="s">
        <v>3475</v>
      </c>
      <c r="H1170" s="41" t="s">
        <v>86</v>
      </c>
      <c r="I1170" s="41" t="s">
        <v>1037</v>
      </c>
      <c r="J1170" s="41" t="s">
        <v>95</v>
      </c>
      <c r="K1170" s="42" t="s">
        <v>3434</v>
      </c>
      <c r="L1170" s="42" t="s">
        <v>969</v>
      </c>
    </row>
    <row r="1171" spans="1:12" x14ac:dyDescent="0.4">
      <c r="A1171" s="78">
        <v>7056242</v>
      </c>
      <c r="B1171" s="41" t="s">
        <v>42</v>
      </c>
      <c r="C1171" s="41" t="s">
        <v>15</v>
      </c>
      <c r="D1171" s="41" t="s">
        <v>188</v>
      </c>
      <c r="E1171" s="80" t="s">
        <v>3447</v>
      </c>
      <c r="F1171" s="65" t="s">
        <v>23</v>
      </c>
      <c r="G1171" s="79" t="s">
        <v>3476</v>
      </c>
      <c r="H1171" s="41" t="s">
        <v>86</v>
      </c>
      <c r="I1171" s="41" t="s">
        <v>1037</v>
      </c>
      <c r="J1171" s="41" t="s">
        <v>95</v>
      </c>
      <c r="K1171" s="42" t="s">
        <v>3434</v>
      </c>
      <c r="L1171" s="42" t="s">
        <v>969</v>
      </c>
    </row>
    <row r="1172" spans="1:12" x14ac:dyDescent="0.4">
      <c r="A1172" s="78">
        <v>7056251</v>
      </c>
      <c r="B1172" s="41" t="s">
        <v>42</v>
      </c>
      <c r="C1172" s="41" t="s">
        <v>15</v>
      </c>
      <c r="D1172" s="41" t="s">
        <v>188</v>
      </c>
      <c r="E1172" s="80" t="s">
        <v>3448</v>
      </c>
      <c r="F1172" s="65" t="s">
        <v>23</v>
      </c>
      <c r="G1172" s="79" t="s">
        <v>3477</v>
      </c>
      <c r="H1172" s="41" t="s">
        <v>86</v>
      </c>
      <c r="I1172" s="41" t="s">
        <v>1037</v>
      </c>
      <c r="J1172" s="41" t="s">
        <v>95</v>
      </c>
      <c r="K1172" s="42" t="s">
        <v>3434</v>
      </c>
      <c r="L1172" s="42" t="s">
        <v>969</v>
      </c>
    </row>
    <row r="1173" spans="1:12" x14ac:dyDescent="0.4">
      <c r="A1173" s="78">
        <v>7056252</v>
      </c>
      <c r="B1173" s="41" t="s">
        <v>42</v>
      </c>
      <c r="C1173" s="41" t="s">
        <v>15</v>
      </c>
      <c r="D1173" s="41" t="s">
        <v>188</v>
      </c>
      <c r="E1173" s="80" t="s">
        <v>3449</v>
      </c>
      <c r="F1173" s="65" t="s">
        <v>23</v>
      </c>
      <c r="G1173" s="79" t="s">
        <v>3478</v>
      </c>
      <c r="H1173" s="41" t="s">
        <v>86</v>
      </c>
      <c r="I1173" s="41" t="s">
        <v>1037</v>
      </c>
      <c r="J1173" s="41" t="s">
        <v>95</v>
      </c>
      <c r="K1173" s="42" t="s">
        <v>3434</v>
      </c>
      <c r="L1173" s="42" t="s">
        <v>969</v>
      </c>
    </row>
    <row r="1174" spans="1:12" x14ac:dyDescent="0.4">
      <c r="A1174" s="78">
        <v>7056253</v>
      </c>
      <c r="B1174" s="41" t="s">
        <v>42</v>
      </c>
      <c r="C1174" s="41" t="s">
        <v>15</v>
      </c>
      <c r="D1174" s="41" t="s">
        <v>188</v>
      </c>
      <c r="E1174" s="80" t="s">
        <v>3450</v>
      </c>
      <c r="F1174" s="65" t="s">
        <v>23</v>
      </c>
      <c r="G1174" s="79" t="s">
        <v>3479</v>
      </c>
      <c r="H1174" s="41" t="s">
        <v>173</v>
      </c>
      <c r="I1174" s="41" t="s">
        <v>1037</v>
      </c>
      <c r="J1174" s="41" t="s">
        <v>95</v>
      </c>
      <c r="K1174" s="42" t="s">
        <v>3434</v>
      </c>
      <c r="L1174" s="42" t="s">
        <v>969</v>
      </c>
    </row>
    <row r="1175" spans="1:12" x14ac:dyDescent="0.4">
      <c r="A1175" s="78">
        <v>7056259</v>
      </c>
      <c r="B1175" s="41" t="s">
        <v>42</v>
      </c>
      <c r="C1175" s="41" t="s">
        <v>15</v>
      </c>
      <c r="D1175" s="41" t="s">
        <v>188</v>
      </c>
      <c r="E1175" s="80" t="s">
        <v>3451</v>
      </c>
      <c r="F1175" s="65" t="s">
        <v>23</v>
      </c>
      <c r="G1175" s="79" t="s">
        <v>3480</v>
      </c>
      <c r="H1175" s="41" t="s">
        <v>173</v>
      </c>
      <c r="I1175" s="41" t="s">
        <v>1037</v>
      </c>
      <c r="J1175" s="41" t="s">
        <v>95</v>
      </c>
      <c r="K1175" s="42" t="s">
        <v>3434</v>
      </c>
      <c r="L1175" s="42" t="s">
        <v>969</v>
      </c>
    </row>
    <row r="1176" spans="1:12" x14ac:dyDescent="0.4">
      <c r="A1176" s="78">
        <v>7056258</v>
      </c>
      <c r="B1176" s="41" t="s">
        <v>42</v>
      </c>
      <c r="C1176" s="41" t="s">
        <v>15</v>
      </c>
      <c r="D1176" s="41" t="s">
        <v>188</v>
      </c>
      <c r="E1176" s="80" t="s">
        <v>3452</v>
      </c>
      <c r="F1176" s="65" t="s">
        <v>23</v>
      </c>
      <c r="G1176" s="79" t="s">
        <v>3481</v>
      </c>
      <c r="H1176" s="41" t="s">
        <v>173</v>
      </c>
      <c r="I1176" s="41" t="s">
        <v>1037</v>
      </c>
      <c r="J1176" s="41" t="s">
        <v>95</v>
      </c>
      <c r="K1176" s="42" t="s">
        <v>3434</v>
      </c>
      <c r="L1176" s="42" t="s">
        <v>969</v>
      </c>
    </row>
    <row r="1177" spans="1:12" ht="29.15" x14ac:dyDescent="0.4">
      <c r="A1177" s="78">
        <v>7055995</v>
      </c>
      <c r="B1177" s="41" t="s">
        <v>42</v>
      </c>
      <c r="C1177" s="41" t="s">
        <v>15</v>
      </c>
      <c r="D1177" s="41" t="s">
        <v>115</v>
      </c>
      <c r="E1177" s="80" t="s">
        <v>1210</v>
      </c>
      <c r="F1177" s="65" t="s">
        <v>30</v>
      </c>
      <c r="G1177" s="79" t="s">
        <v>5239</v>
      </c>
      <c r="H1177" s="41" t="s">
        <v>94</v>
      </c>
      <c r="I1177" s="41" t="s">
        <v>1211</v>
      </c>
      <c r="J1177" s="41" t="s">
        <v>141</v>
      </c>
      <c r="K1177" s="42" t="s">
        <v>142</v>
      </c>
      <c r="L1177" s="42" t="s">
        <v>969</v>
      </c>
    </row>
    <row r="1178" spans="1:12" x14ac:dyDescent="0.4">
      <c r="A1178" s="78">
        <v>7055142</v>
      </c>
      <c r="B1178" s="41" t="s">
        <v>42</v>
      </c>
      <c r="C1178" s="41" t="s">
        <v>15</v>
      </c>
      <c r="D1178" s="41" t="s">
        <v>2311</v>
      </c>
      <c r="E1178" s="80" t="s">
        <v>1977</v>
      </c>
      <c r="F1178" s="65" t="s">
        <v>32</v>
      </c>
      <c r="G1178" s="79" t="s">
        <v>3006</v>
      </c>
      <c r="H1178" s="41" t="s">
        <v>90</v>
      </c>
      <c r="I1178" s="41" t="s">
        <v>109</v>
      </c>
      <c r="J1178" s="41" t="s">
        <v>1201</v>
      </c>
      <c r="K1178" s="42" t="s">
        <v>1978</v>
      </c>
      <c r="L1178" s="42" t="s">
        <v>969</v>
      </c>
    </row>
    <row r="1179" spans="1:12" ht="29.15" x14ac:dyDescent="0.4">
      <c r="A1179" s="78">
        <v>7055685</v>
      </c>
      <c r="B1179" s="41" t="s">
        <v>42</v>
      </c>
      <c r="C1179" s="41" t="s">
        <v>15</v>
      </c>
      <c r="D1179" s="41" t="s">
        <v>117</v>
      </c>
      <c r="E1179" s="80" t="s">
        <v>1613</v>
      </c>
      <c r="F1179" s="65" t="s">
        <v>30</v>
      </c>
      <c r="G1179" s="79" t="s">
        <v>2482</v>
      </c>
      <c r="H1179" s="41" t="s">
        <v>96</v>
      </c>
      <c r="I1179" s="41" t="s">
        <v>81</v>
      </c>
      <c r="J1179" s="41" t="s">
        <v>1614</v>
      </c>
      <c r="K1179" s="42" t="s">
        <v>1615</v>
      </c>
      <c r="L1179" s="42" t="s">
        <v>969</v>
      </c>
    </row>
    <row r="1180" spans="1:12" x14ac:dyDescent="0.4">
      <c r="A1180" s="78">
        <v>7055057</v>
      </c>
      <c r="B1180" s="41" t="s">
        <v>42</v>
      </c>
      <c r="C1180" s="41" t="s">
        <v>15</v>
      </c>
      <c r="D1180" s="41" t="s">
        <v>164</v>
      </c>
      <c r="E1180" s="80" t="s">
        <v>1621</v>
      </c>
      <c r="F1180" s="65" t="s">
        <v>32</v>
      </c>
      <c r="G1180" s="79" t="s">
        <v>3007</v>
      </c>
      <c r="H1180" s="41" t="s">
        <v>104</v>
      </c>
      <c r="I1180" s="41" t="s">
        <v>80</v>
      </c>
      <c r="J1180" s="41" t="s">
        <v>179</v>
      </c>
      <c r="K1180" s="42" t="s">
        <v>186</v>
      </c>
      <c r="L1180" s="42" t="s">
        <v>969</v>
      </c>
    </row>
    <row r="1181" spans="1:12" x14ac:dyDescent="0.4">
      <c r="A1181" s="78">
        <v>7055056</v>
      </c>
      <c r="B1181" s="41" t="s">
        <v>42</v>
      </c>
      <c r="C1181" s="41" t="s">
        <v>15</v>
      </c>
      <c r="D1181" s="41" t="s">
        <v>164</v>
      </c>
      <c r="E1181" s="80" t="s">
        <v>1622</v>
      </c>
      <c r="F1181" s="65" t="s">
        <v>32</v>
      </c>
      <c r="G1181" s="79" t="s">
        <v>3008</v>
      </c>
      <c r="H1181" s="41" t="s">
        <v>104</v>
      </c>
      <c r="I1181" s="41" t="s">
        <v>80</v>
      </c>
      <c r="J1181" s="41" t="s">
        <v>179</v>
      </c>
      <c r="K1181" s="42" t="s">
        <v>186</v>
      </c>
      <c r="L1181" s="42" t="s">
        <v>969</v>
      </c>
    </row>
    <row r="1182" spans="1:12" x14ac:dyDescent="0.4">
      <c r="A1182" s="78">
        <v>7055361</v>
      </c>
      <c r="B1182" s="41" t="s">
        <v>42</v>
      </c>
      <c r="C1182" s="41" t="s">
        <v>15</v>
      </c>
      <c r="D1182" s="41" t="s">
        <v>164</v>
      </c>
      <c r="E1182" s="80" t="s">
        <v>2066</v>
      </c>
      <c r="F1182" s="65" t="s">
        <v>32</v>
      </c>
      <c r="G1182" s="79" t="s">
        <v>3009</v>
      </c>
      <c r="H1182" s="41" t="s">
        <v>104</v>
      </c>
      <c r="I1182" s="41" t="s">
        <v>80</v>
      </c>
      <c r="J1182" s="41" t="s">
        <v>179</v>
      </c>
      <c r="K1182" s="42" t="s">
        <v>186</v>
      </c>
      <c r="L1182" s="42" t="s">
        <v>969</v>
      </c>
    </row>
    <row r="1183" spans="1:12" x14ac:dyDescent="0.4">
      <c r="A1183" s="78">
        <v>7055990</v>
      </c>
      <c r="B1183" s="41" t="s">
        <v>42</v>
      </c>
      <c r="C1183" s="41" t="s">
        <v>15</v>
      </c>
      <c r="D1183" s="41" t="s">
        <v>164</v>
      </c>
      <c r="E1183" s="80" t="s">
        <v>2044</v>
      </c>
      <c r="F1183" s="65" t="s">
        <v>32</v>
      </c>
      <c r="G1183" s="79" t="s">
        <v>2483</v>
      </c>
      <c r="H1183" s="41" t="s">
        <v>199</v>
      </c>
      <c r="I1183" s="41" t="s">
        <v>109</v>
      </c>
      <c r="J1183" s="41" t="s">
        <v>1937</v>
      </c>
      <c r="K1183" s="42" t="s">
        <v>1938</v>
      </c>
      <c r="L1183" s="42" t="s">
        <v>969</v>
      </c>
    </row>
    <row r="1184" spans="1:12" x14ac:dyDescent="0.4">
      <c r="A1184" s="78">
        <v>7056118</v>
      </c>
      <c r="B1184" s="41" t="s">
        <v>42</v>
      </c>
      <c r="C1184" s="41" t="s">
        <v>15</v>
      </c>
      <c r="D1184" s="41" t="s">
        <v>164</v>
      </c>
      <c r="E1184" s="80" t="s">
        <v>5240</v>
      </c>
      <c r="F1184" s="65" t="s">
        <v>32</v>
      </c>
      <c r="G1184" s="79" t="s">
        <v>5241</v>
      </c>
      <c r="H1184" s="41" t="s">
        <v>104</v>
      </c>
      <c r="I1184" s="41" t="s">
        <v>80</v>
      </c>
      <c r="J1184" s="41" t="s">
        <v>179</v>
      </c>
      <c r="K1184" s="42" t="s">
        <v>186</v>
      </c>
      <c r="L1184" s="42" t="s">
        <v>969</v>
      </c>
    </row>
    <row r="1185" spans="1:12" x14ac:dyDescent="0.4">
      <c r="A1185" s="78">
        <v>7055063</v>
      </c>
      <c r="B1185" s="41" t="s">
        <v>42</v>
      </c>
      <c r="C1185" s="41" t="s">
        <v>15</v>
      </c>
      <c r="D1185" s="41" t="s">
        <v>164</v>
      </c>
      <c r="E1185" s="80" t="s">
        <v>1623</v>
      </c>
      <c r="F1185" s="65" t="s">
        <v>32</v>
      </c>
      <c r="G1185" s="79" t="s">
        <v>3010</v>
      </c>
      <c r="H1185" s="41" t="s">
        <v>125</v>
      </c>
      <c r="I1185" s="41" t="s">
        <v>109</v>
      </c>
      <c r="J1185" s="41" t="s">
        <v>179</v>
      </c>
      <c r="K1185" s="42" t="s">
        <v>1560</v>
      </c>
      <c r="L1185" s="42" t="s">
        <v>969</v>
      </c>
    </row>
    <row r="1186" spans="1:12" x14ac:dyDescent="0.4">
      <c r="A1186" s="78">
        <v>7055450</v>
      </c>
      <c r="B1186" s="41" t="s">
        <v>42</v>
      </c>
      <c r="C1186" s="41" t="s">
        <v>15</v>
      </c>
      <c r="D1186" s="41" t="s">
        <v>164</v>
      </c>
      <c r="E1186" s="80" t="s">
        <v>1695</v>
      </c>
      <c r="F1186" s="65" t="s">
        <v>32</v>
      </c>
      <c r="G1186" s="79" t="s">
        <v>2089</v>
      </c>
      <c r="H1186" s="41" t="s">
        <v>155</v>
      </c>
      <c r="I1186" s="41" t="s">
        <v>109</v>
      </c>
      <c r="J1186" s="41" t="s">
        <v>179</v>
      </c>
      <c r="K1186" s="42" t="s">
        <v>1560</v>
      </c>
      <c r="L1186" s="42" t="s">
        <v>969</v>
      </c>
    </row>
    <row r="1187" spans="1:12" x14ac:dyDescent="0.4">
      <c r="A1187" s="78">
        <v>7055590</v>
      </c>
      <c r="B1187" s="41" t="s">
        <v>42</v>
      </c>
      <c r="C1187" s="41" t="s">
        <v>15</v>
      </c>
      <c r="D1187" s="41" t="s">
        <v>185</v>
      </c>
      <c r="E1187" s="80" t="s">
        <v>1696</v>
      </c>
      <c r="F1187" s="65" t="s">
        <v>23</v>
      </c>
      <c r="G1187" s="79" t="s">
        <v>2484</v>
      </c>
      <c r="H1187" s="41" t="s">
        <v>98</v>
      </c>
      <c r="I1187" s="41" t="s">
        <v>80</v>
      </c>
      <c r="J1187" s="41" t="s">
        <v>179</v>
      </c>
      <c r="K1187" s="42" t="s">
        <v>186</v>
      </c>
      <c r="L1187" s="42" t="s">
        <v>969</v>
      </c>
    </row>
    <row r="1188" spans="1:12" x14ac:dyDescent="0.4">
      <c r="A1188" s="78">
        <v>7055981</v>
      </c>
      <c r="B1188" s="41" t="s">
        <v>42</v>
      </c>
      <c r="C1188" s="41" t="s">
        <v>15</v>
      </c>
      <c r="D1188" s="41" t="s">
        <v>185</v>
      </c>
      <c r="E1188" s="80" t="s">
        <v>4592</v>
      </c>
      <c r="F1188" s="65" t="s">
        <v>23</v>
      </c>
      <c r="G1188" s="79" t="s">
        <v>4593</v>
      </c>
      <c r="H1188" s="41" t="s">
        <v>150</v>
      </c>
      <c r="I1188" s="41" t="s">
        <v>80</v>
      </c>
      <c r="J1188" s="41" t="s">
        <v>179</v>
      </c>
      <c r="K1188" s="42" t="s">
        <v>4594</v>
      </c>
      <c r="L1188" s="42" t="s">
        <v>969</v>
      </c>
    </row>
    <row r="1189" spans="1:12" x14ac:dyDescent="0.4">
      <c r="A1189" s="78">
        <v>7055950</v>
      </c>
      <c r="B1189" s="41" t="s">
        <v>42</v>
      </c>
      <c r="C1189" s="41" t="s">
        <v>14</v>
      </c>
      <c r="D1189" s="41" t="s">
        <v>108</v>
      </c>
      <c r="E1189" s="80" t="s">
        <v>4595</v>
      </c>
      <c r="F1189" s="65" t="s">
        <v>23</v>
      </c>
      <c r="G1189" s="79" t="s">
        <v>4596</v>
      </c>
      <c r="H1189" s="41" t="s">
        <v>125</v>
      </c>
      <c r="I1189" s="41" t="s">
        <v>140</v>
      </c>
      <c r="J1189" s="41" t="s">
        <v>606</v>
      </c>
      <c r="K1189" s="42" t="s">
        <v>142</v>
      </c>
      <c r="L1189" s="42" t="s">
        <v>969</v>
      </c>
    </row>
    <row r="1190" spans="1:12" x14ac:dyDescent="0.4">
      <c r="A1190" s="78">
        <v>7055505</v>
      </c>
      <c r="B1190" s="41" t="s">
        <v>42</v>
      </c>
      <c r="C1190" s="41" t="s">
        <v>14</v>
      </c>
      <c r="D1190" s="41" t="s">
        <v>108</v>
      </c>
      <c r="E1190" s="80" t="s">
        <v>3292</v>
      </c>
      <c r="F1190" s="65" t="s">
        <v>23</v>
      </c>
      <c r="G1190" s="79" t="s">
        <v>3293</v>
      </c>
      <c r="H1190" s="41" t="s">
        <v>125</v>
      </c>
      <c r="I1190" s="41" t="s">
        <v>140</v>
      </c>
      <c r="J1190" s="41" t="s">
        <v>606</v>
      </c>
      <c r="K1190" s="42" t="s">
        <v>142</v>
      </c>
      <c r="L1190" s="42" t="s">
        <v>969</v>
      </c>
    </row>
    <row r="1191" spans="1:12" ht="29.15" x14ac:dyDescent="0.4">
      <c r="A1191" s="78">
        <v>7056170</v>
      </c>
      <c r="B1191" s="41" t="s">
        <v>42</v>
      </c>
      <c r="C1191" s="41" t="s">
        <v>14</v>
      </c>
      <c r="D1191" s="41" t="s">
        <v>108</v>
      </c>
      <c r="E1191" s="80" t="s">
        <v>5242</v>
      </c>
      <c r="F1191" s="65" t="s">
        <v>30</v>
      </c>
      <c r="G1191" s="79" t="s">
        <v>5243</v>
      </c>
      <c r="H1191" s="41" t="s">
        <v>170</v>
      </c>
      <c r="I1191" s="41" t="s">
        <v>140</v>
      </c>
      <c r="J1191" s="41" t="s">
        <v>606</v>
      </c>
      <c r="K1191" s="42" t="s">
        <v>142</v>
      </c>
      <c r="L1191" s="42" t="s">
        <v>969</v>
      </c>
    </row>
    <row r="1192" spans="1:12" x14ac:dyDescent="0.4">
      <c r="A1192" s="78">
        <v>7055953</v>
      </c>
      <c r="B1192" s="41" t="s">
        <v>42</v>
      </c>
      <c r="C1192" s="41" t="s">
        <v>14</v>
      </c>
      <c r="D1192" s="41" t="s">
        <v>108</v>
      </c>
      <c r="E1192" s="80" t="s">
        <v>5244</v>
      </c>
      <c r="F1192" s="65" t="s">
        <v>23</v>
      </c>
      <c r="G1192" s="79" t="s">
        <v>5245</v>
      </c>
      <c r="H1192" s="41" t="s">
        <v>101</v>
      </c>
      <c r="I1192" s="41" t="s">
        <v>140</v>
      </c>
      <c r="J1192" s="41" t="s">
        <v>141</v>
      </c>
      <c r="K1192" s="42" t="s">
        <v>142</v>
      </c>
      <c r="L1192" s="42" t="s">
        <v>969</v>
      </c>
    </row>
    <row r="1193" spans="1:12" x14ac:dyDescent="0.4">
      <c r="A1193" s="78">
        <v>7055028</v>
      </c>
      <c r="B1193" s="41" t="s">
        <v>41</v>
      </c>
      <c r="C1193" s="41" t="s">
        <v>16</v>
      </c>
      <c r="D1193" s="41" t="s">
        <v>108</v>
      </c>
      <c r="E1193" s="80" t="s">
        <v>1420</v>
      </c>
      <c r="F1193" s="65" t="s">
        <v>23</v>
      </c>
      <c r="G1193" s="79" t="s">
        <v>2485</v>
      </c>
      <c r="H1193" s="41" t="s">
        <v>155</v>
      </c>
      <c r="I1193" s="41" t="s">
        <v>1341</v>
      </c>
      <c r="J1193" s="41" t="s">
        <v>1342</v>
      </c>
      <c r="K1193" s="42" t="s">
        <v>1343</v>
      </c>
      <c r="L1193" s="42" t="s">
        <v>969</v>
      </c>
    </row>
    <row r="1194" spans="1:12" x14ac:dyDescent="0.4">
      <c r="A1194" s="78">
        <v>7056238</v>
      </c>
      <c r="B1194" s="41" t="s">
        <v>41</v>
      </c>
      <c r="C1194" s="41" t="s">
        <v>16</v>
      </c>
      <c r="D1194" s="41" t="s">
        <v>1400</v>
      </c>
      <c r="E1194" s="80" t="s">
        <v>1405</v>
      </c>
      <c r="F1194" s="65" t="s">
        <v>23</v>
      </c>
      <c r="G1194" s="79" t="s">
        <v>2490</v>
      </c>
      <c r="H1194" s="41" t="s">
        <v>138</v>
      </c>
      <c r="I1194" s="41" t="s">
        <v>167</v>
      </c>
      <c r="J1194" s="41" t="s">
        <v>126</v>
      </c>
      <c r="K1194" s="42" t="s">
        <v>158</v>
      </c>
      <c r="L1194" s="42" t="s">
        <v>969</v>
      </c>
    </row>
    <row r="1195" spans="1:12" x14ac:dyDescent="0.4">
      <c r="A1195" s="78">
        <v>7056239</v>
      </c>
      <c r="B1195" s="41" t="s">
        <v>41</v>
      </c>
      <c r="C1195" s="41" t="s">
        <v>16</v>
      </c>
      <c r="D1195" s="41" t="s">
        <v>1962</v>
      </c>
      <c r="E1195" s="80" t="s">
        <v>3453</v>
      </c>
      <c r="F1195" s="65" t="s">
        <v>23</v>
      </c>
      <c r="G1195" s="79" t="s">
        <v>3482</v>
      </c>
      <c r="H1195" s="41" t="s">
        <v>102</v>
      </c>
      <c r="I1195" s="41" t="s">
        <v>1341</v>
      </c>
      <c r="J1195" s="41" t="s">
        <v>1408</v>
      </c>
      <c r="K1195" s="42" t="s">
        <v>1343</v>
      </c>
      <c r="L1195" s="42" t="s">
        <v>969</v>
      </c>
    </row>
    <row r="1196" spans="1:12" x14ac:dyDescent="0.4">
      <c r="A1196" s="78">
        <v>7056133</v>
      </c>
      <c r="B1196" s="41" t="s">
        <v>41</v>
      </c>
      <c r="C1196" s="41" t="s">
        <v>16</v>
      </c>
      <c r="D1196" s="41" t="s">
        <v>1962</v>
      </c>
      <c r="E1196" s="80" t="s">
        <v>4599</v>
      </c>
      <c r="F1196" s="65" t="s">
        <v>23</v>
      </c>
      <c r="G1196" s="79" t="s">
        <v>4600</v>
      </c>
      <c r="H1196" s="41" t="s">
        <v>101</v>
      </c>
      <c r="I1196" s="41" t="s">
        <v>1341</v>
      </c>
      <c r="J1196" s="41" t="s">
        <v>1408</v>
      </c>
      <c r="K1196" s="42" t="s">
        <v>1343</v>
      </c>
      <c r="L1196" s="42" t="s">
        <v>969</v>
      </c>
    </row>
    <row r="1197" spans="1:12" x14ac:dyDescent="0.4">
      <c r="A1197" s="78">
        <v>7056142</v>
      </c>
      <c r="B1197" s="41" t="s">
        <v>41</v>
      </c>
      <c r="C1197" s="41" t="s">
        <v>16</v>
      </c>
      <c r="D1197" s="41" t="s">
        <v>1962</v>
      </c>
      <c r="E1197" s="80" t="s">
        <v>4601</v>
      </c>
      <c r="F1197" s="65" t="s">
        <v>23</v>
      </c>
      <c r="G1197" s="79" t="s">
        <v>4602</v>
      </c>
      <c r="H1197" s="41" t="s">
        <v>101</v>
      </c>
      <c r="I1197" s="41" t="s">
        <v>1341</v>
      </c>
      <c r="J1197" s="41" t="s">
        <v>1408</v>
      </c>
      <c r="K1197" s="42" t="s">
        <v>1343</v>
      </c>
      <c r="L1197" s="42" t="s">
        <v>969</v>
      </c>
    </row>
    <row r="1198" spans="1:12" x14ac:dyDescent="0.4">
      <c r="A1198" s="78">
        <v>7056240</v>
      </c>
      <c r="B1198" s="41" t="s">
        <v>41</v>
      </c>
      <c r="C1198" s="41" t="s">
        <v>16</v>
      </c>
      <c r="D1198" s="41" t="s">
        <v>1962</v>
      </c>
      <c r="E1198" s="80" t="s">
        <v>3454</v>
      </c>
      <c r="F1198" s="65" t="s">
        <v>23</v>
      </c>
      <c r="G1198" s="79" t="s">
        <v>3483</v>
      </c>
      <c r="H1198" s="41" t="s">
        <v>101</v>
      </c>
      <c r="I1198" s="41" t="s">
        <v>1341</v>
      </c>
      <c r="J1198" s="41" t="s">
        <v>1408</v>
      </c>
      <c r="K1198" s="42" t="s">
        <v>1343</v>
      </c>
      <c r="L1198" s="42" t="s">
        <v>969</v>
      </c>
    </row>
    <row r="1199" spans="1:12" x14ac:dyDescent="0.4">
      <c r="A1199" s="78">
        <v>7055084</v>
      </c>
      <c r="B1199" s="41" t="s">
        <v>41</v>
      </c>
      <c r="C1199" s="41" t="s">
        <v>16</v>
      </c>
      <c r="D1199" s="41" t="s">
        <v>114</v>
      </c>
      <c r="E1199" s="80" t="s">
        <v>1506</v>
      </c>
      <c r="F1199" s="65" t="s">
        <v>23</v>
      </c>
      <c r="G1199" s="79" t="s">
        <v>2493</v>
      </c>
      <c r="H1199" s="41" t="s">
        <v>131</v>
      </c>
      <c r="I1199" s="41" t="s">
        <v>171</v>
      </c>
      <c r="J1199" s="41" t="s">
        <v>126</v>
      </c>
      <c r="K1199" s="42" t="s">
        <v>158</v>
      </c>
      <c r="L1199" s="42" t="s">
        <v>969</v>
      </c>
    </row>
    <row r="1200" spans="1:12" x14ac:dyDescent="0.4">
      <c r="A1200" s="78">
        <v>7055986</v>
      </c>
      <c r="B1200" s="41" t="s">
        <v>41</v>
      </c>
      <c r="C1200" s="41" t="s">
        <v>16</v>
      </c>
      <c r="D1200" s="41" t="s">
        <v>114</v>
      </c>
      <c r="E1200" s="80" t="s">
        <v>4605</v>
      </c>
      <c r="F1200" s="65" t="s">
        <v>23</v>
      </c>
      <c r="G1200" s="79" t="s">
        <v>4606</v>
      </c>
      <c r="H1200" s="41" t="s">
        <v>103</v>
      </c>
      <c r="I1200" s="41" t="s">
        <v>171</v>
      </c>
      <c r="J1200" s="41" t="s">
        <v>126</v>
      </c>
      <c r="K1200" s="42" t="s">
        <v>158</v>
      </c>
      <c r="L1200" s="42" t="s">
        <v>969</v>
      </c>
    </row>
    <row r="1201" spans="1:12" x14ac:dyDescent="0.4">
      <c r="A1201" s="78">
        <v>7055937</v>
      </c>
      <c r="B1201" s="41" t="s">
        <v>41</v>
      </c>
      <c r="C1201" s="41" t="s">
        <v>16</v>
      </c>
      <c r="D1201" s="41" t="s">
        <v>114</v>
      </c>
      <c r="E1201" s="80" t="s">
        <v>4607</v>
      </c>
      <c r="F1201" s="65" t="s">
        <v>23</v>
      </c>
      <c r="G1201" s="79" t="s">
        <v>4608</v>
      </c>
      <c r="H1201" s="41" t="s">
        <v>100</v>
      </c>
      <c r="I1201" s="41" t="s">
        <v>171</v>
      </c>
      <c r="J1201" s="41" t="s">
        <v>126</v>
      </c>
      <c r="K1201" s="42" t="s">
        <v>158</v>
      </c>
      <c r="L1201" s="42" t="s">
        <v>969</v>
      </c>
    </row>
    <row r="1202" spans="1:12" x14ac:dyDescent="0.4">
      <c r="A1202" s="78">
        <v>7056021</v>
      </c>
      <c r="B1202" s="41" t="s">
        <v>41</v>
      </c>
      <c r="C1202" s="41" t="s">
        <v>16</v>
      </c>
      <c r="D1202" s="41" t="s">
        <v>114</v>
      </c>
      <c r="E1202" s="80" t="s">
        <v>4609</v>
      </c>
      <c r="F1202" s="65" t="s">
        <v>23</v>
      </c>
      <c r="G1202" s="79" t="s">
        <v>4610</v>
      </c>
      <c r="H1202" s="41" t="s">
        <v>131</v>
      </c>
      <c r="I1202" s="41" t="s">
        <v>171</v>
      </c>
      <c r="J1202" s="41" t="s">
        <v>126</v>
      </c>
      <c r="K1202" s="42" t="s">
        <v>158</v>
      </c>
      <c r="L1202" s="42" t="s">
        <v>969</v>
      </c>
    </row>
    <row r="1203" spans="1:12" x14ac:dyDescent="0.4">
      <c r="A1203" s="78">
        <v>7055863</v>
      </c>
      <c r="B1203" s="41" t="s">
        <v>41</v>
      </c>
      <c r="C1203" s="41" t="s">
        <v>16</v>
      </c>
      <c r="D1203" s="41" t="s">
        <v>114</v>
      </c>
      <c r="E1203" s="80" t="s">
        <v>3149</v>
      </c>
      <c r="F1203" s="65" t="s">
        <v>79</v>
      </c>
      <c r="G1203" s="79" t="s">
        <v>3296</v>
      </c>
      <c r="H1203" s="41" t="s">
        <v>103</v>
      </c>
      <c r="I1203" s="41" t="s">
        <v>171</v>
      </c>
      <c r="J1203" s="41" t="s">
        <v>126</v>
      </c>
      <c r="K1203" s="42" t="s">
        <v>158</v>
      </c>
      <c r="L1203" s="42" t="s">
        <v>969</v>
      </c>
    </row>
    <row r="1204" spans="1:12" x14ac:dyDescent="0.4">
      <c r="A1204" s="78">
        <v>7055983</v>
      </c>
      <c r="B1204" s="41" t="s">
        <v>41</v>
      </c>
      <c r="C1204" s="41" t="s">
        <v>16</v>
      </c>
      <c r="D1204" s="41" t="s">
        <v>114</v>
      </c>
      <c r="E1204" s="80" t="s">
        <v>2156</v>
      </c>
      <c r="F1204" s="65" t="s">
        <v>23</v>
      </c>
      <c r="G1204" s="79" t="s">
        <v>2294</v>
      </c>
      <c r="H1204" s="41" t="s">
        <v>131</v>
      </c>
      <c r="I1204" s="41" t="s">
        <v>171</v>
      </c>
      <c r="J1204" s="41" t="s">
        <v>126</v>
      </c>
      <c r="K1204" s="42" t="s">
        <v>158</v>
      </c>
      <c r="L1204" s="42" t="s">
        <v>969</v>
      </c>
    </row>
    <row r="1205" spans="1:12" x14ac:dyDescent="0.4">
      <c r="A1205" s="78">
        <v>7055964</v>
      </c>
      <c r="B1205" s="41" t="s">
        <v>41</v>
      </c>
      <c r="C1205" s="41" t="s">
        <v>16</v>
      </c>
      <c r="D1205" s="41" t="s">
        <v>114</v>
      </c>
      <c r="E1205" s="80" t="s">
        <v>1803</v>
      </c>
      <c r="F1205" s="65" t="s">
        <v>79</v>
      </c>
      <c r="G1205" s="79" t="s">
        <v>2494</v>
      </c>
      <c r="H1205" s="41" t="s">
        <v>100</v>
      </c>
      <c r="I1205" s="41" t="s">
        <v>171</v>
      </c>
      <c r="J1205" s="41" t="s">
        <v>126</v>
      </c>
      <c r="K1205" s="42" t="s">
        <v>158</v>
      </c>
      <c r="L1205" s="42" t="s">
        <v>969</v>
      </c>
    </row>
    <row r="1206" spans="1:12" x14ac:dyDescent="0.4">
      <c r="A1206" s="78">
        <v>7055931</v>
      </c>
      <c r="B1206" s="41" t="s">
        <v>41</v>
      </c>
      <c r="C1206" s="41" t="s">
        <v>16</v>
      </c>
      <c r="D1206" s="41" t="s">
        <v>114</v>
      </c>
      <c r="E1206" s="80" t="s">
        <v>1804</v>
      </c>
      <c r="F1206" s="65" t="s">
        <v>79</v>
      </c>
      <c r="G1206" s="79" t="s">
        <v>2495</v>
      </c>
      <c r="H1206" s="41" t="s">
        <v>131</v>
      </c>
      <c r="I1206" s="41" t="s">
        <v>171</v>
      </c>
      <c r="J1206" s="41" t="s">
        <v>126</v>
      </c>
      <c r="K1206" s="42" t="s">
        <v>158</v>
      </c>
      <c r="L1206" s="42" t="s">
        <v>969</v>
      </c>
    </row>
    <row r="1207" spans="1:12" x14ac:dyDescent="0.4">
      <c r="A1207" s="78">
        <v>7055115</v>
      </c>
      <c r="B1207" s="41" t="s">
        <v>41</v>
      </c>
      <c r="C1207" s="41" t="s">
        <v>16</v>
      </c>
      <c r="D1207" s="41" t="s">
        <v>1407</v>
      </c>
      <c r="E1207" s="80" t="s">
        <v>2071</v>
      </c>
      <c r="F1207" s="65" t="s">
        <v>23</v>
      </c>
      <c r="G1207" s="79" t="s">
        <v>2497</v>
      </c>
      <c r="H1207" s="41" t="s">
        <v>101</v>
      </c>
      <c r="I1207" s="41" t="s">
        <v>1341</v>
      </c>
      <c r="J1207" s="41" t="s">
        <v>1408</v>
      </c>
      <c r="K1207" s="42" t="s">
        <v>1343</v>
      </c>
      <c r="L1207" s="42" t="s">
        <v>969</v>
      </c>
    </row>
    <row r="1208" spans="1:12" x14ac:dyDescent="0.4">
      <c r="A1208" s="78">
        <v>7056080</v>
      </c>
      <c r="B1208" s="41" t="s">
        <v>41</v>
      </c>
      <c r="C1208" s="41" t="s">
        <v>16</v>
      </c>
      <c r="D1208" s="41" t="s">
        <v>160</v>
      </c>
      <c r="E1208" s="80" t="s">
        <v>3150</v>
      </c>
      <c r="F1208" s="65" t="s">
        <v>79</v>
      </c>
      <c r="G1208" s="79" t="s">
        <v>3297</v>
      </c>
      <c r="H1208" s="41" t="s">
        <v>101</v>
      </c>
      <c r="I1208" s="41" t="s">
        <v>171</v>
      </c>
      <c r="J1208" s="41" t="s">
        <v>126</v>
      </c>
      <c r="K1208" s="42" t="s">
        <v>158</v>
      </c>
      <c r="L1208" s="42" t="s">
        <v>969</v>
      </c>
    </row>
    <row r="1209" spans="1:12" x14ac:dyDescent="0.4">
      <c r="A1209" s="78">
        <v>7055085</v>
      </c>
      <c r="B1209" s="41" t="s">
        <v>41</v>
      </c>
      <c r="C1209" s="41" t="s">
        <v>16</v>
      </c>
      <c r="D1209" s="41" t="s">
        <v>160</v>
      </c>
      <c r="E1209" s="80" t="s">
        <v>1699</v>
      </c>
      <c r="F1209" s="65" t="s">
        <v>79</v>
      </c>
      <c r="G1209" s="79" t="s">
        <v>3011</v>
      </c>
      <c r="H1209" s="41" t="s">
        <v>101</v>
      </c>
      <c r="I1209" s="41" t="s">
        <v>171</v>
      </c>
      <c r="J1209" s="41" t="s">
        <v>126</v>
      </c>
      <c r="K1209" s="42" t="s">
        <v>158</v>
      </c>
      <c r="L1209" s="42" t="s">
        <v>969</v>
      </c>
    </row>
    <row r="1210" spans="1:12" x14ac:dyDescent="0.4">
      <c r="A1210" s="78">
        <v>7055442</v>
      </c>
      <c r="B1210" s="41" t="s">
        <v>41</v>
      </c>
      <c r="C1210" s="41" t="s">
        <v>16</v>
      </c>
      <c r="D1210" s="41" t="s">
        <v>160</v>
      </c>
      <c r="E1210" s="80" t="s">
        <v>1946</v>
      </c>
      <c r="F1210" s="65" t="s">
        <v>23</v>
      </c>
      <c r="G1210" s="79" t="s">
        <v>2091</v>
      </c>
      <c r="H1210" s="41" t="s">
        <v>101</v>
      </c>
      <c r="I1210" s="41" t="s">
        <v>171</v>
      </c>
      <c r="J1210" s="41" t="s">
        <v>126</v>
      </c>
      <c r="K1210" s="42" t="s">
        <v>158</v>
      </c>
      <c r="L1210" s="42" t="s">
        <v>969</v>
      </c>
    </row>
    <row r="1211" spans="1:12" x14ac:dyDescent="0.4">
      <c r="A1211" s="78">
        <v>7055082</v>
      </c>
      <c r="B1211" s="41" t="s">
        <v>41</v>
      </c>
      <c r="C1211" s="41" t="s">
        <v>16</v>
      </c>
      <c r="D1211" s="41" t="s">
        <v>160</v>
      </c>
      <c r="E1211" s="80" t="s">
        <v>1637</v>
      </c>
      <c r="F1211" s="65" t="s">
        <v>23</v>
      </c>
      <c r="G1211" s="79" t="s">
        <v>3012</v>
      </c>
      <c r="H1211" s="41" t="s">
        <v>101</v>
      </c>
      <c r="I1211" s="41" t="s">
        <v>171</v>
      </c>
      <c r="J1211" s="41" t="s">
        <v>126</v>
      </c>
      <c r="K1211" s="42" t="s">
        <v>158</v>
      </c>
      <c r="L1211" s="42" t="s">
        <v>969</v>
      </c>
    </row>
    <row r="1212" spans="1:12" x14ac:dyDescent="0.4">
      <c r="A1212" s="78">
        <v>7056161</v>
      </c>
      <c r="B1212" s="41" t="s">
        <v>41</v>
      </c>
      <c r="C1212" s="41" t="s">
        <v>16</v>
      </c>
      <c r="D1212" s="41" t="s">
        <v>160</v>
      </c>
      <c r="E1212" s="80" t="s">
        <v>1947</v>
      </c>
      <c r="F1212" s="65" t="s">
        <v>79</v>
      </c>
      <c r="G1212" s="79" t="s">
        <v>2499</v>
      </c>
      <c r="H1212" s="41" t="s">
        <v>101</v>
      </c>
      <c r="I1212" s="41" t="s">
        <v>171</v>
      </c>
      <c r="J1212" s="41" t="s">
        <v>126</v>
      </c>
      <c r="K1212" s="42" t="s">
        <v>158</v>
      </c>
      <c r="L1212" s="42" t="s">
        <v>969</v>
      </c>
    </row>
    <row r="1213" spans="1:12" x14ac:dyDescent="0.4">
      <c r="A1213" s="78">
        <v>7055051</v>
      </c>
      <c r="B1213" s="41" t="s">
        <v>41</v>
      </c>
      <c r="C1213" s="41" t="s">
        <v>16</v>
      </c>
      <c r="D1213" s="41" t="s">
        <v>160</v>
      </c>
      <c r="E1213" s="80" t="s">
        <v>1421</v>
      </c>
      <c r="F1213" s="65" t="s">
        <v>23</v>
      </c>
      <c r="G1213" s="79" t="s">
        <v>3013</v>
      </c>
      <c r="H1213" s="41" t="s">
        <v>101</v>
      </c>
      <c r="I1213" s="41" t="s">
        <v>171</v>
      </c>
      <c r="J1213" s="41" t="s">
        <v>126</v>
      </c>
      <c r="K1213" s="42" t="s">
        <v>158</v>
      </c>
      <c r="L1213" s="42" t="s">
        <v>969</v>
      </c>
    </row>
    <row r="1214" spans="1:12" x14ac:dyDescent="0.4">
      <c r="A1214" s="78">
        <v>7055439</v>
      </c>
      <c r="B1214" s="41" t="s">
        <v>41</v>
      </c>
      <c r="C1214" s="41" t="s">
        <v>16</v>
      </c>
      <c r="D1214" s="41" t="s">
        <v>160</v>
      </c>
      <c r="E1214" s="80" t="s">
        <v>1949</v>
      </c>
      <c r="F1214" s="65" t="s">
        <v>23</v>
      </c>
      <c r="G1214" s="79" t="s">
        <v>2092</v>
      </c>
      <c r="H1214" s="41" t="s">
        <v>101</v>
      </c>
      <c r="I1214" s="41" t="s">
        <v>171</v>
      </c>
      <c r="J1214" s="41" t="s">
        <v>126</v>
      </c>
      <c r="K1214" s="42" t="s">
        <v>158</v>
      </c>
      <c r="L1214" s="42" t="s">
        <v>969</v>
      </c>
    </row>
    <row r="1215" spans="1:12" x14ac:dyDescent="0.4">
      <c r="A1215" s="78">
        <v>7056160</v>
      </c>
      <c r="B1215" s="41" t="s">
        <v>41</v>
      </c>
      <c r="C1215" s="41" t="s">
        <v>16</v>
      </c>
      <c r="D1215" s="41" t="s">
        <v>160</v>
      </c>
      <c r="E1215" s="80" t="s">
        <v>1950</v>
      </c>
      <c r="F1215" s="65" t="s">
        <v>23</v>
      </c>
      <c r="G1215" s="79" t="s">
        <v>2501</v>
      </c>
      <c r="H1215" s="41" t="s">
        <v>101</v>
      </c>
      <c r="I1215" s="41" t="s">
        <v>171</v>
      </c>
      <c r="J1215" s="41" t="s">
        <v>126</v>
      </c>
      <c r="K1215" s="42" t="s">
        <v>158</v>
      </c>
      <c r="L1215" s="42" t="s">
        <v>969</v>
      </c>
    </row>
    <row r="1216" spans="1:12" x14ac:dyDescent="0.4">
      <c r="A1216" s="78">
        <v>7055869</v>
      </c>
      <c r="B1216" s="41" t="s">
        <v>41</v>
      </c>
      <c r="C1216" s="41" t="s">
        <v>16</v>
      </c>
      <c r="D1216" s="41" t="s">
        <v>160</v>
      </c>
      <c r="E1216" s="80" t="s">
        <v>2157</v>
      </c>
      <c r="F1216" s="65" t="s">
        <v>23</v>
      </c>
      <c r="G1216" s="79" t="s">
        <v>2295</v>
      </c>
      <c r="H1216" s="41" t="s">
        <v>101</v>
      </c>
      <c r="I1216" s="41" t="s">
        <v>171</v>
      </c>
      <c r="J1216" s="41" t="s">
        <v>126</v>
      </c>
      <c r="K1216" s="42" t="s">
        <v>158</v>
      </c>
      <c r="L1216" s="42" t="s">
        <v>969</v>
      </c>
    </row>
    <row r="1217" spans="1:12" x14ac:dyDescent="0.4">
      <c r="A1217" s="78">
        <v>7055871</v>
      </c>
      <c r="B1217" s="41" t="s">
        <v>41</v>
      </c>
      <c r="C1217" s="41" t="s">
        <v>16</v>
      </c>
      <c r="D1217" s="41" t="s">
        <v>160</v>
      </c>
      <c r="E1217" s="80" t="s">
        <v>2045</v>
      </c>
      <c r="F1217" s="65" t="s">
        <v>23</v>
      </c>
      <c r="G1217" s="79" t="s">
        <v>2503</v>
      </c>
      <c r="H1217" s="41" t="s">
        <v>101</v>
      </c>
      <c r="I1217" s="41" t="s">
        <v>171</v>
      </c>
      <c r="J1217" s="41" t="s">
        <v>126</v>
      </c>
      <c r="K1217" s="42" t="s">
        <v>158</v>
      </c>
      <c r="L1217" s="42" t="s">
        <v>969</v>
      </c>
    </row>
    <row r="1218" spans="1:12" x14ac:dyDescent="0.4">
      <c r="A1218" s="78">
        <v>7056159</v>
      </c>
      <c r="B1218" s="41" t="s">
        <v>41</v>
      </c>
      <c r="C1218" s="41" t="s">
        <v>16</v>
      </c>
      <c r="D1218" s="41" t="s">
        <v>160</v>
      </c>
      <c r="E1218" s="80" t="s">
        <v>1951</v>
      </c>
      <c r="F1218" s="65" t="s">
        <v>79</v>
      </c>
      <c r="G1218" s="79" t="s">
        <v>2296</v>
      </c>
      <c r="H1218" s="41" t="s">
        <v>101</v>
      </c>
      <c r="I1218" s="41" t="s">
        <v>171</v>
      </c>
      <c r="J1218" s="41" t="s">
        <v>126</v>
      </c>
      <c r="K1218" s="42" t="s">
        <v>158</v>
      </c>
      <c r="L1218" s="42" t="s">
        <v>969</v>
      </c>
    </row>
    <row r="1219" spans="1:12" x14ac:dyDescent="0.4">
      <c r="A1219" s="78">
        <v>7055868</v>
      </c>
      <c r="B1219" s="41" t="s">
        <v>41</v>
      </c>
      <c r="C1219" s="41" t="s">
        <v>16</v>
      </c>
      <c r="D1219" s="41" t="s">
        <v>160</v>
      </c>
      <c r="E1219" s="80" t="s">
        <v>1806</v>
      </c>
      <c r="F1219" s="65" t="s">
        <v>23</v>
      </c>
      <c r="G1219" s="79" t="s">
        <v>2297</v>
      </c>
      <c r="H1219" s="41" t="s">
        <v>101</v>
      </c>
      <c r="I1219" s="41" t="s">
        <v>171</v>
      </c>
      <c r="J1219" s="41" t="s">
        <v>126</v>
      </c>
      <c r="K1219" s="42" t="s">
        <v>158</v>
      </c>
      <c r="L1219" s="42" t="s">
        <v>969</v>
      </c>
    </row>
    <row r="1220" spans="1:12" x14ac:dyDescent="0.4">
      <c r="A1220" s="78">
        <v>7055052</v>
      </c>
      <c r="B1220" s="41" t="s">
        <v>41</v>
      </c>
      <c r="C1220" s="41" t="s">
        <v>16</v>
      </c>
      <c r="D1220" s="41" t="s">
        <v>160</v>
      </c>
      <c r="E1220" s="80" t="s">
        <v>1422</v>
      </c>
      <c r="F1220" s="65" t="s">
        <v>23</v>
      </c>
      <c r="G1220" s="79" t="s">
        <v>3014</v>
      </c>
      <c r="H1220" s="41" t="s">
        <v>101</v>
      </c>
      <c r="I1220" s="41" t="s">
        <v>171</v>
      </c>
      <c r="J1220" s="41" t="s">
        <v>126</v>
      </c>
      <c r="K1220" s="42" t="s">
        <v>158</v>
      </c>
      <c r="L1220" s="42" t="s">
        <v>969</v>
      </c>
    </row>
    <row r="1221" spans="1:12" x14ac:dyDescent="0.4">
      <c r="A1221" s="78">
        <v>7056306</v>
      </c>
      <c r="B1221" s="41" t="s">
        <v>41</v>
      </c>
      <c r="C1221" s="41" t="s">
        <v>16</v>
      </c>
      <c r="D1221" s="41" t="s">
        <v>160</v>
      </c>
      <c r="E1221" s="80" t="s">
        <v>2046</v>
      </c>
      <c r="F1221" s="65" t="s">
        <v>79</v>
      </c>
      <c r="G1221" s="79" t="s">
        <v>2298</v>
      </c>
      <c r="H1221" s="41" t="s">
        <v>101</v>
      </c>
      <c r="I1221" s="41" t="s">
        <v>171</v>
      </c>
      <c r="J1221" s="41" t="s">
        <v>126</v>
      </c>
      <c r="K1221" s="42" t="s">
        <v>158</v>
      </c>
      <c r="L1221" s="42" t="s">
        <v>969</v>
      </c>
    </row>
    <row r="1222" spans="1:12" x14ac:dyDescent="0.4">
      <c r="A1222" s="78">
        <v>7056191</v>
      </c>
      <c r="B1222" s="41" t="s">
        <v>41</v>
      </c>
      <c r="C1222" s="41" t="s">
        <v>16</v>
      </c>
      <c r="D1222" s="41" t="s">
        <v>160</v>
      </c>
      <c r="E1222" s="80" t="s">
        <v>1807</v>
      </c>
      <c r="F1222" s="65" t="s">
        <v>23</v>
      </c>
      <c r="G1222" s="79" t="s">
        <v>2299</v>
      </c>
      <c r="H1222" s="41" t="s">
        <v>101</v>
      </c>
      <c r="I1222" s="41" t="s">
        <v>171</v>
      </c>
      <c r="J1222" s="41" t="s">
        <v>126</v>
      </c>
      <c r="K1222" s="42" t="s">
        <v>158</v>
      </c>
      <c r="L1222" s="42" t="s">
        <v>969</v>
      </c>
    </row>
    <row r="1223" spans="1:12" x14ac:dyDescent="0.4">
      <c r="A1223" s="78">
        <v>7056303</v>
      </c>
      <c r="B1223" s="41" t="s">
        <v>41</v>
      </c>
      <c r="C1223" s="41" t="s">
        <v>16</v>
      </c>
      <c r="D1223" s="41" t="s">
        <v>160</v>
      </c>
      <c r="E1223" s="80" t="s">
        <v>1808</v>
      </c>
      <c r="F1223" s="65" t="s">
        <v>79</v>
      </c>
      <c r="G1223" s="79" t="s">
        <v>2504</v>
      </c>
      <c r="H1223" s="41" t="s">
        <v>101</v>
      </c>
      <c r="I1223" s="41" t="s">
        <v>171</v>
      </c>
      <c r="J1223" s="41" t="s">
        <v>126</v>
      </c>
      <c r="K1223" s="42" t="s">
        <v>158</v>
      </c>
      <c r="L1223" s="42" t="s">
        <v>969</v>
      </c>
    </row>
    <row r="1224" spans="1:12" x14ac:dyDescent="0.4">
      <c r="A1224" s="78">
        <v>7055647</v>
      </c>
      <c r="B1224" s="41" t="s">
        <v>41</v>
      </c>
      <c r="C1224" s="41" t="s">
        <v>16</v>
      </c>
      <c r="D1224" s="41" t="s">
        <v>160</v>
      </c>
      <c r="E1224" s="80" t="s">
        <v>1809</v>
      </c>
      <c r="F1224" s="65" t="s">
        <v>79</v>
      </c>
      <c r="G1224" s="79" t="s">
        <v>2505</v>
      </c>
      <c r="H1224" s="41" t="s">
        <v>101</v>
      </c>
      <c r="I1224" s="41" t="s">
        <v>171</v>
      </c>
      <c r="J1224" s="41" t="s">
        <v>126</v>
      </c>
      <c r="K1224" s="42" t="s">
        <v>158</v>
      </c>
      <c r="L1224" s="42" t="s">
        <v>969</v>
      </c>
    </row>
    <row r="1225" spans="1:12" x14ac:dyDescent="0.4">
      <c r="A1225" s="78">
        <v>7056204</v>
      </c>
      <c r="B1225" s="41" t="s">
        <v>41</v>
      </c>
      <c r="C1225" s="41" t="s">
        <v>16</v>
      </c>
      <c r="D1225" s="41" t="s">
        <v>160</v>
      </c>
      <c r="E1225" s="80" t="s">
        <v>1952</v>
      </c>
      <c r="F1225" s="65" t="s">
        <v>79</v>
      </c>
      <c r="G1225" s="79" t="s">
        <v>2506</v>
      </c>
      <c r="H1225" s="41" t="s">
        <v>101</v>
      </c>
      <c r="I1225" s="41" t="s">
        <v>171</v>
      </c>
      <c r="J1225" s="41" t="s">
        <v>126</v>
      </c>
      <c r="K1225" s="42" t="s">
        <v>158</v>
      </c>
      <c r="L1225" s="42" t="s">
        <v>969</v>
      </c>
    </row>
    <row r="1226" spans="1:12" x14ac:dyDescent="0.4">
      <c r="A1226" s="78">
        <v>7056192</v>
      </c>
      <c r="B1226" s="41" t="s">
        <v>41</v>
      </c>
      <c r="C1226" s="41" t="s">
        <v>16</v>
      </c>
      <c r="D1226" s="41" t="s">
        <v>160</v>
      </c>
      <c r="E1226" s="80" t="s">
        <v>1953</v>
      </c>
      <c r="F1226" s="65" t="s">
        <v>79</v>
      </c>
      <c r="G1226" s="79" t="s">
        <v>2300</v>
      </c>
      <c r="H1226" s="41" t="s">
        <v>101</v>
      </c>
      <c r="I1226" s="41" t="s">
        <v>171</v>
      </c>
      <c r="J1226" s="41" t="s">
        <v>126</v>
      </c>
      <c r="K1226" s="42" t="s">
        <v>158</v>
      </c>
      <c r="L1226" s="42" t="s">
        <v>969</v>
      </c>
    </row>
    <row r="1227" spans="1:12" x14ac:dyDescent="0.4">
      <c r="A1227" s="78">
        <v>7056076</v>
      </c>
      <c r="B1227" s="41" t="s">
        <v>41</v>
      </c>
      <c r="C1227" s="41" t="s">
        <v>16</v>
      </c>
      <c r="D1227" s="41" t="s">
        <v>4617</v>
      </c>
      <c r="E1227" s="80" t="s">
        <v>4618</v>
      </c>
      <c r="F1227" s="65" t="s">
        <v>23</v>
      </c>
      <c r="G1227" s="79" t="s">
        <v>4619</v>
      </c>
      <c r="H1227" s="41" t="s">
        <v>134</v>
      </c>
      <c r="I1227" s="41" t="s">
        <v>121</v>
      </c>
      <c r="J1227" s="41" t="s">
        <v>168</v>
      </c>
      <c r="K1227" s="42" t="s">
        <v>911</v>
      </c>
      <c r="L1227" s="42" t="s">
        <v>969</v>
      </c>
    </row>
    <row r="1228" spans="1:12" x14ac:dyDescent="0.4">
      <c r="A1228" s="78">
        <v>7056113</v>
      </c>
      <c r="B1228" s="41" t="s">
        <v>41</v>
      </c>
      <c r="C1228" s="41" t="s">
        <v>16</v>
      </c>
      <c r="D1228" s="41" t="s">
        <v>4617</v>
      </c>
      <c r="E1228" s="80" t="s">
        <v>4620</v>
      </c>
      <c r="F1228" s="65" t="s">
        <v>23</v>
      </c>
      <c r="G1228" s="79" t="s">
        <v>4621</v>
      </c>
      <c r="H1228" s="41" t="s">
        <v>134</v>
      </c>
      <c r="I1228" s="41" t="s">
        <v>121</v>
      </c>
      <c r="J1228" s="41" t="s">
        <v>168</v>
      </c>
      <c r="K1228" s="42" t="s">
        <v>911</v>
      </c>
      <c r="L1228" s="42" t="s">
        <v>969</v>
      </c>
    </row>
    <row r="1229" spans="1:12" x14ac:dyDescent="0.4">
      <c r="A1229" s="78">
        <v>7055026</v>
      </c>
      <c r="B1229" s="41" t="s">
        <v>41</v>
      </c>
      <c r="C1229" s="41" t="s">
        <v>16</v>
      </c>
      <c r="D1229" s="41" t="s">
        <v>1423</v>
      </c>
      <c r="E1229" s="80" t="s">
        <v>1424</v>
      </c>
      <c r="F1229" s="65" t="s">
        <v>23</v>
      </c>
      <c r="G1229" s="79" t="s">
        <v>3015</v>
      </c>
      <c r="H1229" s="41" t="s">
        <v>138</v>
      </c>
      <c r="I1229" s="41" t="s">
        <v>167</v>
      </c>
      <c r="J1229" s="41" t="s">
        <v>126</v>
      </c>
      <c r="K1229" s="42" t="s">
        <v>158</v>
      </c>
      <c r="L1229" s="42" t="s">
        <v>969</v>
      </c>
    </row>
    <row r="1230" spans="1:12" x14ac:dyDescent="0.4">
      <c r="A1230" s="78">
        <v>7056128</v>
      </c>
      <c r="B1230" s="41" t="s">
        <v>41</v>
      </c>
      <c r="C1230" s="41" t="s">
        <v>16</v>
      </c>
      <c r="D1230" s="41" t="s">
        <v>117</v>
      </c>
      <c r="E1230" s="80" t="s">
        <v>4624</v>
      </c>
      <c r="F1230" s="65" t="s">
        <v>23</v>
      </c>
      <c r="G1230" s="79" t="s">
        <v>4625</v>
      </c>
      <c r="H1230" s="41" t="s">
        <v>170</v>
      </c>
      <c r="I1230" s="41" t="s">
        <v>97</v>
      </c>
      <c r="J1230" s="41" t="s">
        <v>1222</v>
      </c>
      <c r="K1230" s="42" t="s">
        <v>1372</v>
      </c>
      <c r="L1230" s="42" t="s">
        <v>969</v>
      </c>
    </row>
    <row r="1231" spans="1:12" x14ac:dyDescent="0.4">
      <c r="A1231" s="78">
        <v>7056129</v>
      </c>
      <c r="B1231" s="41" t="s">
        <v>41</v>
      </c>
      <c r="C1231" s="41" t="s">
        <v>16</v>
      </c>
      <c r="D1231" s="41" t="s">
        <v>117</v>
      </c>
      <c r="E1231" s="80" t="s">
        <v>4628</v>
      </c>
      <c r="F1231" s="65" t="s">
        <v>23</v>
      </c>
      <c r="G1231" s="79" t="s">
        <v>4629</v>
      </c>
      <c r="H1231" s="41" t="s">
        <v>170</v>
      </c>
      <c r="I1231" s="41" t="s">
        <v>97</v>
      </c>
      <c r="J1231" s="41" t="s">
        <v>1222</v>
      </c>
      <c r="K1231" s="42" t="s">
        <v>1372</v>
      </c>
      <c r="L1231" s="42" t="s">
        <v>969</v>
      </c>
    </row>
    <row r="1232" spans="1:12" x14ac:dyDescent="0.4">
      <c r="A1232" s="78">
        <v>7055586</v>
      </c>
      <c r="B1232" s="41" t="s">
        <v>41</v>
      </c>
      <c r="C1232" s="41" t="s">
        <v>16</v>
      </c>
      <c r="D1232" s="41" t="s">
        <v>117</v>
      </c>
      <c r="E1232" s="80" t="s">
        <v>1810</v>
      </c>
      <c r="F1232" s="65" t="s">
        <v>23</v>
      </c>
      <c r="G1232" s="79" t="s">
        <v>2509</v>
      </c>
      <c r="H1232" s="41" t="s">
        <v>163</v>
      </c>
      <c r="I1232" s="41" t="s">
        <v>97</v>
      </c>
      <c r="J1232" s="41" t="s">
        <v>1222</v>
      </c>
      <c r="K1232" s="42" t="s">
        <v>1372</v>
      </c>
      <c r="L1232" s="42" t="s">
        <v>969</v>
      </c>
    </row>
    <row r="1233" spans="1:12" x14ac:dyDescent="0.4">
      <c r="A1233" s="78">
        <v>7056012</v>
      </c>
      <c r="B1233" s="41" t="s">
        <v>41</v>
      </c>
      <c r="C1233" s="41" t="s">
        <v>16</v>
      </c>
      <c r="D1233" s="41" t="s">
        <v>117</v>
      </c>
      <c r="E1233" s="80" t="s">
        <v>2048</v>
      </c>
      <c r="F1233" s="65" t="s">
        <v>23</v>
      </c>
      <c r="G1233" s="79" t="s">
        <v>2510</v>
      </c>
      <c r="H1233" s="41" t="s">
        <v>163</v>
      </c>
      <c r="I1233" s="41" t="s">
        <v>97</v>
      </c>
      <c r="J1233" s="41" t="s">
        <v>1222</v>
      </c>
      <c r="K1233" s="42" t="s">
        <v>1372</v>
      </c>
      <c r="L1233" s="42" t="s">
        <v>969</v>
      </c>
    </row>
    <row r="1234" spans="1:12" x14ac:dyDescent="0.4">
      <c r="A1234" s="78">
        <v>7056020</v>
      </c>
      <c r="B1234" s="41" t="s">
        <v>41</v>
      </c>
      <c r="C1234" s="41" t="s">
        <v>16</v>
      </c>
      <c r="D1234" s="41" t="s">
        <v>117</v>
      </c>
      <c r="E1234" s="80" t="s">
        <v>3153</v>
      </c>
      <c r="F1234" s="65" t="s">
        <v>23</v>
      </c>
      <c r="G1234" s="79" t="s">
        <v>3300</v>
      </c>
      <c r="H1234" s="41" t="s">
        <v>163</v>
      </c>
      <c r="I1234" s="41" t="s">
        <v>97</v>
      </c>
      <c r="J1234" s="41" t="s">
        <v>1222</v>
      </c>
      <c r="K1234" s="42" t="s">
        <v>1372</v>
      </c>
      <c r="L1234" s="42" t="s">
        <v>969</v>
      </c>
    </row>
    <row r="1235" spans="1:12" x14ac:dyDescent="0.4">
      <c r="A1235" s="78">
        <v>7055293</v>
      </c>
      <c r="B1235" s="41" t="s">
        <v>41</v>
      </c>
      <c r="C1235" s="41" t="s">
        <v>16</v>
      </c>
      <c r="D1235" s="41" t="s">
        <v>117</v>
      </c>
      <c r="E1235" s="80" t="s">
        <v>1697</v>
      </c>
      <c r="F1235" s="65" t="s">
        <v>23</v>
      </c>
      <c r="G1235" s="79" t="s">
        <v>2511</v>
      </c>
      <c r="H1235" s="41" t="s">
        <v>170</v>
      </c>
      <c r="I1235" s="41" t="s">
        <v>97</v>
      </c>
      <c r="J1235" s="41" t="s">
        <v>1222</v>
      </c>
      <c r="K1235" s="42" t="s">
        <v>1372</v>
      </c>
      <c r="L1235" s="42" t="s">
        <v>969</v>
      </c>
    </row>
    <row r="1236" spans="1:12" x14ac:dyDescent="0.4">
      <c r="A1236" s="78">
        <v>7055292</v>
      </c>
      <c r="B1236" s="41" t="s">
        <v>41</v>
      </c>
      <c r="C1236" s="41" t="s">
        <v>16</v>
      </c>
      <c r="D1236" s="41" t="s">
        <v>117</v>
      </c>
      <c r="E1236" s="80" t="s">
        <v>1521</v>
      </c>
      <c r="F1236" s="65" t="s">
        <v>23</v>
      </c>
      <c r="G1236" s="79" t="s">
        <v>2512</v>
      </c>
      <c r="H1236" s="41" t="s">
        <v>155</v>
      </c>
      <c r="I1236" s="41" t="s">
        <v>97</v>
      </c>
      <c r="J1236" s="41" t="s">
        <v>1222</v>
      </c>
      <c r="K1236" s="42" t="s">
        <v>1372</v>
      </c>
      <c r="L1236" s="42" t="s">
        <v>969</v>
      </c>
    </row>
    <row r="1237" spans="1:12" x14ac:dyDescent="0.4">
      <c r="A1237" s="78">
        <v>7056171</v>
      </c>
      <c r="B1237" s="41" t="s">
        <v>41</v>
      </c>
      <c r="C1237" s="41" t="s">
        <v>16</v>
      </c>
      <c r="D1237" s="41" t="s">
        <v>164</v>
      </c>
      <c r="E1237" s="80" t="s">
        <v>4634</v>
      </c>
      <c r="F1237" s="65" t="s">
        <v>36</v>
      </c>
      <c r="G1237" s="79" t="s">
        <v>4635</v>
      </c>
      <c r="H1237" s="41" t="s">
        <v>101</v>
      </c>
      <c r="I1237" s="41" t="s">
        <v>97</v>
      </c>
      <c r="J1237" s="41" t="s">
        <v>168</v>
      </c>
      <c r="K1237" s="42" t="s">
        <v>1427</v>
      </c>
      <c r="L1237" s="42" t="s">
        <v>969</v>
      </c>
    </row>
    <row r="1238" spans="1:12" x14ac:dyDescent="0.4">
      <c r="A1238" s="78">
        <v>7055303</v>
      </c>
      <c r="B1238" s="41" t="s">
        <v>41</v>
      </c>
      <c r="C1238" s="41" t="s">
        <v>16</v>
      </c>
      <c r="D1238" s="41" t="s">
        <v>1344</v>
      </c>
      <c r="E1238" s="80" t="s">
        <v>1439</v>
      </c>
      <c r="F1238" s="65" t="s">
        <v>23</v>
      </c>
      <c r="G1238" s="79" t="s">
        <v>2513</v>
      </c>
      <c r="H1238" s="41" t="s">
        <v>155</v>
      </c>
      <c r="I1238" s="41" t="s">
        <v>1341</v>
      </c>
      <c r="J1238" s="41" t="s">
        <v>1342</v>
      </c>
      <c r="K1238" s="42" t="s">
        <v>1343</v>
      </c>
      <c r="L1238" s="42" t="s">
        <v>969</v>
      </c>
    </row>
    <row r="1239" spans="1:12" x14ac:dyDescent="0.4">
      <c r="A1239" s="78">
        <v>7055083</v>
      </c>
      <c r="B1239" s="41" t="s">
        <v>41</v>
      </c>
      <c r="C1239" s="41" t="s">
        <v>16</v>
      </c>
      <c r="D1239" s="41" t="s">
        <v>1344</v>
      </c>
      <c r="E1239" s="80" t="s">
        <v>1638</v>
      </c>
      <c r="F1239" s="65" t="s">
        <v>23</v>
      </c>
      <c r="G1239" s="79" t="s">
        <v>3016</v>
      </c>
      <c r="H1239" s="41" t="s">
        <v>155</v>
      </c>
      <c r="I1239" s="41" t="s">
        <v>1341</v>
      </c>
      <c r="J1239" s="41" t="s">
        <v>1342</v>
      </c>
      <c r="K1239" s="42" t="s">
        <v>1343</v>
      </c>
      <c r="L1239" s="42" t="s">
        <v>969</v>
      </c>
    </row>
    <row r="1240" spans="1:12" x14ac:dyDescent="0.4">
      <c r="A1240" s="78">
        <v>7055068</v>
      </c>
      <c r="B1240" s="41" t="s">
        <v>41</v>
      </c>
      <c r="C1240" s="41" t="s">
        <v>16</v>
      </c>
      <c r="D1240" s="41" t="s">
        <v>1344</v>
      </c>
      <c r="E1240" s="80" t="s">
        <v>1624</v>
      </c>
      <c r="F1240" s="65" t="s">
        <v>26</v>
      </c>
      <c r="G1240" s="79" t="s">
        <v>3017</v>
      </c>
      <c r="H1240" s="41" t="s">
        <v>155</v>
      </c>
      <c r="I1240" s="41" t="s">
        <v>1341</v>
      </c>
      <c r="J1240" s="41" t="s">
        <v>1342</v>
      </c>
      <c r="K1240" s="42" t="s">
        <v>1343</v>
      </c>
      <c r="L1240" s="42" t="s">
        <v>969</v>
      </c>
    </row>
    <row r="1241" spans="1:12" x14ac:dyDescent="0.4">
      <c r="A1241" s="78">
        <v>7054962</v>
      </c>
      <c r="B1241" s="41" t="s">
        <v>41</v>
      </c>
      <c r="C1241" s="41" t="s">
        <v>16</v>
      </c>
      <c r="D1241" s="41" t="s">
        <v>1038</v>
      </c>
      <c r="E1241" s="80" t="s">
        <v>1561</v>
      </c>
      <c r="F1241" s="65" t="s">
        <v>23</v>
      </c>
      <c r="G1241" s="79" t="s">
        <v>3018</v>
      </c>
      <c r="H1241" s="41" t="s">
        <v>103</v>
      </c>
      <c r="I1241" s="41" t="s">
        <v>167</v>
      </c>
      <c r="J1241" s="41" t="s">
        <v>168</v>
      </c>
      <c r="K1241" s="42" t="s">
        <v>1039</v>
      </c>
      <c r="L1241" s="42" t="s">
        <v>969</v>
      </c>
    </row>
    <row r="1242" spans="1:12" x14ac:dyDescent="0.4">
      <c r="A1242" s="78">
        <v>7055793</v>
      </c>
      <c r="B1242" s="41" t="s">
        <v>41</v>
      </c>
      <c r="C1242" s="41" t="s">
        <v>16</v>
      </c>
      <c r="D1242" s="41" t="s">
        <v>1038</v>
      </c>
      <c r="E1242" s="80" t="s">
        <v>4636</v>
      </c>
      <c r="F1242" s="65" t="s">
        <v>23</v>
      </c>
      <c r="G1242" s="79" t="s">
        <v>4637</v>
      </c>
      <c r="H1242" s="41" t="s">
        <v>144</v>
      </c>
      <c r="I1242" s="41" t="s">
        <v>167</v>
      </c>
      <c r="J1242" s="41" t="s">
        <v>168</v>
      </c>
      <c r="K1242" s="42" t="s">
        <v>1039</v>
      </c>
      <c r="L1242" s="42" t="s">
        <v>969</v>
      </c>
    </row>
    <row r="1243" spans="1:12" x14ac:dyDescent="0.4">
      <c r="A1243" s="78">
        <v>7055491</v>
      </c>
      <c r="B1243" s="41" t="s">
        <v>41</v>
      </c>
      <c r="C1243" s="41" t="s">
        <v>16</v>
      </c>
      <c r="D1243" s="41" t="s">
        <v>1038</v>
      </c>
      <c r="E1243" s="80" t="s">
        <v>2049</v>
      </c>
      <c r="F1243" s="65" t="s">
        <v>23</v>
      </c>
      <c r="G1243" s="79" t="s">
        <v>2515</v>
      </c>
      <c r="H1243" s="41" t="s">
        <v>103</v>
      </c>
      <c r="I1243" s="41" t="s">
        <v>167</v>
      </c>
      <c r="J1243" s="41" t="s">
        <v>168</v>
      </c>
      <c r="K1243" s="42" t="s">
        <v>1039</v>
      </c>
      <c r="L1243" s="42" t="s">
        <v>969</v>
      </c>
    </row>
    <row r="1244" spans="1:12" x14ac:dyDescent="0.4">
      <c r="A1244" s="78">
        <v>7055362</v>
      </c>
      <c r="B1244" s="41" t="s">
        <v>41</v>
      </c>
      <c r="C1244" s="41" t="s">
        <v>16</v>
      </c>
      <c r="D1244" s="41" t="s">
        <v>1038</v>
      </c>
      <c r="E1244" s="80" t="s">
        <v>2067</v>
      </c>
      <c r="F1244" s="65" t="s">
        <v>23</v>
      </c>
      <c r="G1244" s="79" t="s">
        <v>3019</v>
      </c>
      <c r="H1244" s="41" t="s">
        <v>103</v>
      </c>
      <c r="I1244" s="41" t="s">
        <v>167</v>
      </c>
      <c r="J1244" s="41" t="s">
        <v>168</v>
      </c>
      <c r="K1244" s="42" t="s">
        <v>1039</v>
      </c>
      <c r="L1244" s="42" t="s">
        <v>969</v>
      </c>
    </row>
    <row r="1245" spans="1:12" x14ac:dyDescent="0.4">
      <c r="A1245" s="78">
        <v>7055349</v>
      </c>
      <c r="B1245" s="41" t="s">
        <v>41</v>
      </c>
      <c r="C1245" s="41" t="s">
        <v>16</v>
      </c>
      <c r="D1245" s="41" t="s">
        <v>1038</v>
      </c>
      <c r="E1245" s="80" t="s">
        <v>1957</v>
      </c>
      <c r="F1245" s="65" t="s">
        <v>23</v>
      </c>
      <c r="G1245" s="79" t="s">
        <v>2516</v>
      </c>
      <c r="H1245" s="41" t="s">
        <v>101</v>
      </c>
      <c r="I1245" s="41" t="s">
        <v>167</v>
      </c>
      <c r="J1245" s="41" t="s">
        <v>168</v>
      </c>
      <c r="K1245" s="42" t="s">
        <v>1039</v>
      </c>
      <c r="L1245" s="42" t="s">
        <v>969</v>
      </c>
    </row>
    <row r="1246" spans="1:12" x14ac:dyDescent="0.4">
      <c r="A1246" s="78">
        <v>7055410</v>
      </c>
      <c r="B1246" s="41" t="s">
        <v>41</v>
      </c>
      <c r="C1246" s="41" t="s">
        <v>16</v>
      </c>
      <c r="D1246" s="41" t="s">
        <v>1038</v>
      </c>
      <c r="E1246" s="80" t="s">
        <v>1958</v>
      </c>
      <c r="F1246" s="65" t="s">
        <v>23</v>
      </c>
      <c r="G1246" s="79" t="s">
        <v>2228</v>
      </c>
      <c r="H1246" s="41" t="s">
        <v>101</v>
      </c>
      <c r="I1246" s="41" t="s">
        <v>167</v>
      </c>
      <c r="J1246" s="41" t="s">
        <v>168</v>
      </c>
      <c r="K1246" s="42" t="s">
        <v>1039</v>
      </c>
      <c r="L1246" s="42" t="s">
        <v>969</v>
      </c>
    </row>
    <row r="1247" spans="1:12" x14ac:dyDescent="0.4">
      <c r="A1247" s="78">
        <v>7056034</v>
      </c>
      <c r="B1247" s="41" t="s">
        <v>41</v>
      </c>
      <c r="C1247" s="41" t="s">
        <v>16</v>
      </c>
      <c r="D1247" s="41" t="s">
        <v>1038</v>
      </c>
      <c r="E1247" s="80" t="s">
        <v>4638</v>
      </c>
      <c r="F1247" s="65" t="s">
        <v>23</v>
      </c>
      <c r="G1247" s="79" t="s">
        <v>4639</v>
      </c>
      <c r="H1247" s="41" t="s">
        <v>101</v>
      </c>
      <c r="I1247" s="41" t="s">
        <v>167</v>
      </c>
      <c r="J1247" s="41" t="s">
        <v>168</v>
      </c>
      <c r="K1247" s="42" t="s">
        <v>1039</v>
      </c>
      <c r="L1247" s="42" t="s">
        <v>969</v>
      </c>
    </row>
    <row r="1248" spans="1:12" x14ac:dyDescent="0.4">
      <c r="A1248" s="78">
        <v>7056225</v>
      </c>
      <c r="B1248" s="41" t="s">
        <v>41</v>
      </c>
      <c r="C1248" s="41" t="s">
        <v>16</v>
      </c>
      <c r="D1248" s="41" t="s">
        <v>1347</v>
      </c>
      <c r="E1248" s="80" t="s">
        <v>3455</v>
      </c>
      <c r="F1248" s="65" t="s">
        <v>79</v>
      </c>
      <c r="G1248" s="79" t="s">
        <v>3484</v>
      </c>
      <c r="H1248" s="41" t="s">
        <v>107</v>
      </c>
      <c r="I1248" s="41" t="s">
        <v>121</v>
      </c>
      <c r="J1248" s="41" t="s">
        <v>123</v>
      </c>
      <c r="K1248" s="42" t="s">
        <v>166</v>
      </c>
      <c r="L1248" s="42" t="s">
        <v>969</v>
      </c>
    </row>
    <row r="1249" spans="1:12" x14ac:dyDescent="0.4">
      <c r="A1249" s="78">
        <v>7055066</v>
      </c>
      <c r="B1249" s="41" t="s">
        <v>41</v>
      </c>
      <c r="C1249" s="41" t="s">
        <v>16</v>
      </c>
      <c r="D1249" s="41" t="s">
        <v>1347</v>
      </c>
      <c r="E1249" s="80" t="s">
        <v>1625</v>
      </c>
      <c r="F1249" s="65" t="s">
        <v>79</v>
      </c>
      <c r="G1249" s="79" t="s">
        <v>3020</v>
      </c>
      <c r="H1249" s="41" t="s">
        <v>173</v>
      </c>
      <c r="I1249" s="41" t="s">
        <v>121</v>
      </c>
      <c r="J1249" s="41" t="s">
        <v>123</v>
      </c>
      <c r="K1249" s="42" t="s">
        <v>166</v>
      </c>
      <c r="L1249" s="42" t="s">
        <v>969</v>
      </c>
    </row>
    <row r="1250" spans="1:12" x14ac:dyDescent="0.4">
      <c r="A1250" s="78">
        <v>7056194</v>
      </c>
      <c r="B1250" s="41" t="s">
        <v>41</v>
      </c>
      <c r="C1250" s="41" t="s">
        <v>16</v>
      </c>
      <c r="D1250" s="41" t="s">
        <v>1347</v>
      </c>
      <c r="E1250" s="80" t="s">
        <v>4648</v>
      </c>
      <c r="F1250" s="65" t="s">
        <v>23</v>
      </c>
      <c r="G1250" s="79" t="s">
        <v>4649</v>
      </c>
      <c r="H1250" s="41" t="s">
        <v>173</v>
      </c>
      <c r="I1250" s="41" t="s">
        <v>121</v>
      </c>
      <c r="J1250" s="41" t="s">
        <v>123</v>
      </c>
      <c r="K1250" s="42" t="s">
        <v>166</v>
      </c>
      <c r="L1250" s="42" t="s">
        <v>969</v>
      </c>
    </row>
    <row r="1251" spans="1:12" x14ac:dyDescent="0.4">
      <c r="A1251" s="78">
        <v>7055865</v>
      </c>
      <c r="B1251" s="41" t="s">
        <v>41</v>
      </c>
      <c r="C1251" s="41" t="s">
        <v>16</v>
      </c>
      <c r="D1251" s="41" t="s">
        <v>198</v>
      </c>
      <c r="E1251" s="80" t="s">
        <v>4654</v>
      </c>
      <c r="F1251" s="65" t="s">
        <v>23</v>
      </c>
      <c r="G1251" s="79" t="s">
        <v>4655</v>
      </c>
      <c r="H1251" s="41" t="s">
        <v>106</v>
      </c>
      <c r="I1251" s="41" t="s">
        <v>121</v>
      </c>
      <c r="J1251" s="41" t="s">
        <v>123</v>
      </c>
      <c r="K1251" s="42" t="s">
        <v>166</v>
      </c>
      <c r="L1251" s="42" t="s">
        <v>969</v>
      </c>
    </row>
    <row r="1252" spans="1:12" x14ac:dyDescent="0.4">
      <c r="A1252" s="78">
        <v>7056022</v>
      </c>
      <c r="B1252" s="41" t="s">
        <v>41</v>
      </c>
      <c r="C1252" s="41" t="s">
        <v>16</v>
      </c>
      <c r="D1252" s="41" t="s">
        <v>198</v>
      </c>
      <c r="E1252" s="80" t="s">
        <v>4658</v>
      </c>
      <c r="F1252" s="65" t="s">
        <v>23</v>
      </c>
      <c r="G1252" s="79" t="s">
        <v>4659</v>
      </c>
      <c r="H1252" s="41" t="s">
        <v>107</v>
      </c>
      <c r="I1252" s="41" t="s">
        <v>121</v>
      </c>
      <c r="J1252" s="41" t="s">
        <v>123</v>
      </c>
      <c r="K1252" s="42" t="s">
        <v>166</v>
      </c>
      <c r="L1252" s="42" t="s">
        <v>969</v>
      </c>
    </row>
    <row r="1253" spans="1:12" x14ac:dyDescent="0.4">
      <c r="A1253" s="78">
        <v>7056011</v>
      </c>
      <c r="B1253" s="41" t="s">
        <v>41</v>
      </c>
      <c r="C1253" s="41" t="s">
        <v>16</v>
      </c>
      <c r="D1253" s="41" t="s">
        <v>198</v>
      </c>
      <c r="E1253" s="80" t="s">
        <v>4660</v>
      </c>
      <c r="F1253" s="65" t="s">
        <v>23</v>
      </c>
      <c r="G1253" s="79" t="s">
        <v>4661</v>
      </c>
      <c r="H1253" s="41" t="s">
        <v>106</v>
      </c>
      <c r="I1253" s="41" t="s">
        <v>121</v>
      </c>
      <c r="J1253" s="41" t="s">
        <v>123</v>
      </c>
      <c r="K1253" s="42" t="s">
        <v>166</v>
      </c>
      <c r="L1253" s="42" t="s">
        <v>969</v>
      </c>
    </row>
    <row r="1254" spans="1:12" x14ac:dyDescent="0.4">
      <c r="A1254" s="78">
        <v>7055071</v>
      </c>
      <c r="B1254" s="41" t="s">
        <v>41</v>
      </c>
      <c r="C1254" s="41" t="s">
        <v>17</v>
      </c>
      <c r="D1254" s="41" t="s">
        <v>2314</v>
      </c>
      <c r="E1254" s="80" t="s">
        <v>1467</v>
      </c>
      <c r="F1254" s="65" t="s">
        <v>23</v>
      </c>
      <c r="G1254" s="79" t="s">
        <v>2517</v>
      </c>
      <c r="H1254" s="41" t="s">
        <v>100</v>
      </c>
      <c r="I1254" s="41" t="s">
        <v>171</v>
      </c>
      <c r="J1254" s="41" t="s">
        <v>126</v>
      </c>
      <c r="K1254" s="42" t="s">
        <v>158</v>
      </c>
      <c r="L1254" s="42" t="s">
        <v>969</v>
      </c>
    </row>
    <row r="1255" spans="1:12" x14ac:dyDescent="0.4">
      <c r="A1255" s="78">
        <v>7056153</v>
      </c>
      <c r="B1255" s="41" t="s">
        <v>41</v>
      </c>
      <c r="C1255" s="41" t="s">
        <v>17</v>
      </c>
      <c r="D1255" s="41" t="s">
        <v>1344</v>
      </c>
      <c r="E1255" s="80" t="s">
        <v>4668</v>
      </c>
      <c r="F1255" s="65" t="s">
        <v>23</v>
      </c>
      <c r="G1255" s="79" t="s">
        <v>4669</v>
      </c>
      <c r="H1255" s="41" t="s">
        <v>155</v>
      </c>
      <c r="I1255" s="41" t="s">
        <v>1341</v>
      </c>
      <c r="J1255" s="41" t="s">
        <v>1342</v>
      </c>
      <c r="K1255" s="42" t="s">
        <v>1343</v>
      </c>
      <c r="L1255" s="42" t="s">
        <v>969</v>
      </c>
    </row>
    <row r="1256" spans="1:12" x14ac:dyDescent="0.4">
      <c r="A1256" s="78">
        <v>7056211</v>
      </c>
      <c r="B1256" s="41" t="s">
        <v>41</v>
      </c>
      <c r="C1256" s="41" t="s">
        <v>17</v>
      </c>
      <c r="D1256" s="41" t="s">
        <v>1344</v>
      </c>
      <c r="E1256" s="80" t="s">
        <v>4674</v>
      </c>
      <c r="F1256" s="65" t="s">
        <v>23</v>
      </c>
      <c r="G1256" s="79" t="s">
        <v>4675</v>
      </c>
      <c r="H1256" s="41" t="s">
        <v>155</v>
      </c>
      <c r="I1256" s="41" t="s">
        <v>1341</v>
      </c>
      <c r="J1256" s="41" t="s">
        <v>1342</v>
      </c>
      <c r="K1256" s="42" t="s">
        <v>1343</v>
      </c>
      <c r="L1256" s="42" t="s">
        <v>969</v>
      </c>
    </row>
    <row r="1257" spans="1:12" x14ac:dyDescent="0.4">
      <c r="A1257" s="78">
        <v>7056212</v>
      </c>
      <c r="B1257" s="41" t="s">
        <v>41</v>
      </c>
      <c r="C1257" s="41" t="s">
        <v>17</v>
      </c>
      <c r="D1257" s="41" t="s">
        <v>1344</v>
      </c>
      <c r="E1257" s="80" t="s">
        <v>4676</v>
      </c>
      <c r="F1257" s="65" t="s">
        <v>23</v>
      </c>
      <c r="G1257" s="79" t="s">
        <v>4677</v>
      </c>
      <c r="H1257" s="41" t="s">
        <v>155</v>
      </c>
      <c r="I1257" s="41" t="s">
        <v>1341</v>
      </c>
      <c r="J1257" s="41" t="s">
        <v>1342</v>
      </c>
      <c r="K1257" s="42" t="s">
        <v>1343</v>
      </c>
      <c r="L1257" s="42" t="s">
        <v>969</v>
      </c>
    </row>
    <row r="1258" spans="1:12" x14ac:dyDescent="0.4">
      <c r="A1258" s="78">
        <v>7056162</v>
      </c>
      <c r="B1258" s="41" t="s">
        <v>41</v>
      </c>
      <c r="C1258" s="41" t="s">
        <v>17</v>
      </c>
      <c r="D1258" s="41" t="s">
        <v>1344</v>
      </c>
      <c r="E1258" s="80" t="s">
        <v>4678</v>
      </c>
      <c r="F1258" s="65" t="s">
        <v>23</v>
      </c>
      <c r="G1258" s="79" t="s">
        <v>4679</v>
      </c>
      <c r="H1258" s="41" t="s">
        <v>155</v>
      </c>
      <c r="I1258" s="41" t="s">
        <v>1341</v>
      </c>
      <c r="J1258" s="41" t="s">
        <v>1342</v>
      </c>
      <c r="K1258" s="42" t="s">
        <v>1343</v>
      </c>
      <c r="L1258" s="42" t="s">
        <v>969</v>
      </c>
    </row>
    <row r="1259" spans="1:12" x14ac:dyDescent="0.4">
      <c r="A1259" s="78">
        <v>7055553</v>
      </c>
      <c r="B1259" s="41" t="s">
        <v>41</v>
      </c>
      <c r="C1259" s="41" t="s">
        <v>17</v>
      </c>
      <c r="D1259" s="41" t="s">
        <v>1344</v>
      </c>
      <c r="E1259" s="80" t="s">
        <v>1461</v>
      </c>
      <c r="F1259" s="65" t="s">
        <v>23</v>
      </c>
      <c r="G1259" s="79" t="s">
        <v>2521</v>
      </c>
      <c r="H1259" s="41" t="s">
        <v>155</v>
      </c>
      <c r="I1259" s="41" t="s">
        <v>1341</v>
      </c>
      <c r="J1259" s="41" t="s">
        <v>1342</v>
      </c>
      <c r="K1259" s="42" t="s">
        <v>1343</v>
      </c>
      <c r="L1259" s="42" t="s">
        <v>969</v>
      </c>
    </row>
    <row r="1260" spans="1:12" x14ac:dyDescent="0.4">
      <c r="A1260" s="78">
        <v>7055449</v>
      </c>
      <c r="B1260" s="41" t="s">
        <v>41</v>
      </c>
      <c r="C1260" s="41" t="s">
        <v>17</v>
      </c>
      <c r="D1260" s="41" t="s">
        <v>1344</v>
      </c>
      <c r="E1260" s="80" t="s">
        <v>1457</v>
      </c>
      <c r="F1260" s="65" t="s">
        <v>23</v>
      </c>
      <c r="G1260" s="79" t="s">
        <v>2229</v>
      </c>
      <c r="H1260" s="41" t="s">
        <v>155</v>
      </c>
      <c r="I1260" s="41" t="s">
        <v>1341</v>
      </c>
      <c r="J1260" s="41" t="s">
        <v>1342</v>
      </c>
      <c r="K1260" s="42" t="s">
        <v>1343</v>
      </c>
      <c r="L1260" s="42" t="s">
        <v>969</v>
      </c>
    </row>
    <row r="1261" spans="1:12" x14ac:dyDescent="0.4">
      <c r="A1261" s="78">
        <v>7055548</v>
      </c>
      <c r="B1261" s="41" t="s">
        <v>41</v>
      </c>
      <c r="C1261" s="41" t="s">
        <v>17</v>
      </c>
      <c r="D1261" s="41" t="s">
        <v>1344</v>
      </c>
      <c r="E1261" s="80" t="s">
        <v>1462</v>
      </c>
      <c r="F1261" s="65" t="s">
        <v>23</v>
      </c>
      <c r="G1261" s="79" t="s">
        <v>2522</v>
      </c>
      <c r="H1261" s="41" t="s">
        <v>155</v>
      </c>
      <c r="I1261" s="41" t="s">
        <v>1341</v>
      </c>
      <c r="J1261" s="41" t="s">
        <v>1342</v>
      </c>
      <c r="K1261" s="42" t="s">
        <v>1343</v>
      </c>
      <c r="L1261" s="42" t="s">
        <v>969</v>
      </c>
    </row>
    <row r="1262" spans="1:12" x14ac:dyDescent="0.4">
      <c r="A1262" s="78">
        <v>7055546</v>
      </c>
      <c r="B1262" s="41" t="s">
        <v>41</v>
      </c>
      <c r="C1262" s="41" t="s">
        <v>17</v>
      </c>
      <c r="D1262" s="41" t="s">
        <v>1344</v>
      </c>
      <c r="E1262" s="80" t="s">
        <v>1463</v>
      </c>
      <c r="F1262" s="65" t="s">
        <v>23</v>
      </c>
      <c r="G1262" s="79" t="s">
        <v>2523</v>
      </c>
      <c r="H1262" s="41" t="s">
        <v>155</v>
      </c>
      <c r="I1262" s="41" t="s">
        <v>1341</v>
      </c>
      <c r="J1262" s="41" t="s">
        <v>1342</v>
      </c>
      <c r="K1262" s="42" t="s">
        <v>1343</v>
      </c>
      <c r="L1262" s="42" t="s">
        <v>969</v>
      </c>
    </row>
    <row r="1263" spans="1:12" x14ac:dyDescent="0.4">
      <c r="A1263" s="78">
        <v>7055029</v>
      </c>
      <c r="B1263" s="41" t="s">
        <v>41</v>
      </c>
      <c r="C1263" s="41" t="s">
        <v>17</v>
      </c>
      <c r="D1263" s="41" t="s">
        <v>1344</v>
      </c>
      <c r="E1263" s="80" t="s">
        <v>1425</v>
      </c>
      <c r="F1263" s="65" t="s">
        <v>23</v>
      </c>
      <c r="G1263" s="79" t="s">
        <v>2524</v>
      </c>
      <c r="H1263" s="41" t="s">
        <v>155</v>
      </c>
      <c r="I1263" s="41" t="s">
        <v>1341</v>
      </c>
      <c r="J1263" s="41" t="s">
        <v>1342</v>
      </c>
      <c r="K1263" s="42" t="s">
        <v>1343</v>
      </c>
      <c r="L1263" s="42" t="s">
        <v>969</v>
      </c>
    </row>
    <row r="1264" spans="1:12" x14ac:dyDescent="0.4">
      <c r="A1264" s="78">
        <v>7055353</v>
      </c>
      <c r="B1264" s="41" t="s">
        <v>41</v>
      </c>
      <c r="C1264" s="41" t="s">
        <v>17</v>
      </c>
      <c r="D1264" s="41" t="s">
        <v>1344</v>
      </c>
      <c r="E1264" s="80" t="s">
        <v>1458</v>
      </c>
      <c r="F1264" s="65" t="s">
        <v>23</v>
      </c>
      <c r="G1264" s="79" t="s">
        <v>2525</v>
      </c>
      <c r="H1264" s="41" t="s">
        <v>155</v>
      </c>
      <c r="I1264" s="41" t="s">
        <v>1341</v>
      </c>
      <c r="J1264" s="41" t="s">
        <v>1342</v>
      </c>
      <c r="K1264" s="42" t="s">
        <v>1343</v>
      </c>
      <c r="L1264" s="42" t="s">
        <v>969</v>
      </c>
    </row>
    <row r="1265" spans="1:12" x14ac:dyDescent="0.4">
      <c r="A1265" s="78">
        <v>7055324</v>
      </c>
      <c r="B1265" s="41" t="s">
        <v>41</v>
      </c>
      <c r="C1265" s="41" t="s">
        <v>17</v>
      </c>
      <c r="D1265" s="41" t="s">
        <v>1344</v>
      </c>
      <c r="E1265" s="80" t="s">
        <v>1459</v>
      </c>
      <c r="F1265" s="65" t="s">
        <v>23</v>
      </c>
      <c r="G1265" s="79" t="s">
        <v>2526</v>
      </c>
      <c r="H1265" s="41" t="s">
        <v>155</v>
      </c>
      <c r="I1265" s="41" t="s">
        <v>1341</v>
      </c>
      <c r="J1265" s="41" t="s">
        <v>1342</v>
      </c>
      <c r="K1265" s="42" t="s">
        <v>1343</v>
      </c>
      <c r="L1265" s="42" t="s">
        <v>969</v>
      </c>
    </row>
    <row r="1266" spans="1:12" x14ac:dyDescent="0.4">
      <c r="A1266" s="78">
        <v>7055325</v>
      </c>
      <c r="B1266" s="41" t="s">
        <v>41</v>
      </c>
      <c r="C1266" s="41" t="s">
        <v>17</v>
      </c>
      <c r="D1266" s="41" t="s">
        <v>1344</v>
      </c>
      <c r="E1266" s="80" t="s">
        <v>1454</v>
      </c>
      <c r="F1266" s="65" t="s">
        <v>23</v>
      </c>
      <c r="G1266" s="79" t="s">
        <v>2527</v>
      </c>
      <c r="H1266" s="41" t="s">
        <v>155</v>
      </c>
      <c r="I1266" s="41" t="s">
        <v>1341</v>
      </c>
      <c r="J1266" s="41" t="s">
        <v>1342</v>
      </c>
      <c r="K1266" s="42" t="s">
        <v>1343</v>
      </c>
      <c r="L1266" s="42" t="s">
        <v>969</v>
      </c>
    </row>
    <row r="1267" spans="1:12" x14ac:dyDescent="0.4">
      <c r="A1267" s="78">
        <v>7055550</v>
      </c>
      <c r="B1267" s="41" t="s">
        <v>41</v>
      </c>
      <c r="C1267" s="41" t="s">
        <v>17</v>
      </c>
      <c r="D1267" s="41" t="s">
        <v>1344</v>
      </c>
      <c r="E1267" s="80" t="s">
        <v>1450</v>
      </c>
      <c r="F1267" s="65" t="s">
        <v>23</v>
      </c>
      <c r="G1267" s="79" t="s">
        <v>2528</v>
      </c>
      <c r="H1267" s="41" t="s">
        <v>155</v>
      </c>
      <c r="I1267" s="41" t="s">
        <v>1341</v>
      </c>
      <c r="J1267" s="41" t="s">
        <v>1342</v>
      </c>
      <c r="K1267" s="42" t="s">
        <v>1343</v>
      </c>
      <c r="L1267" s="42" t="s">
        <v>969</v>
      </c>
    </row>
    <row r="1268" spans="1:12" x14ac:dyDescent="0.4">
      <c r="A1268" s="78">
        <v>7055551</v>
      </c>
      <c r="B1268" s="41" t="s">
        <v>41</v>
      </c>
      <c r="C1268" s="41" t="s">
        <v>17</v>
      </c>
      <c r="D1268" s="41" t="s">
        <v>1344</v>
      </c>
      <c r="E1268" s="80" t="s">
        <v>1464</v>
      </c>
      <c r="F1268" s="65" t="s">
        <v>23</v>
      </c>
      <c r="G1268" s="79" t="s">
        <v>2529</v>
      </c>
      <c r="H1268" s="41" t="s">
        <v>155</v>
      </c>
      <c r="I1268" s="41" t="s">
        <v>1341</v>
      </c>
      <c r="J1268" s="41" t="s">
        <v>1342</v>
      </c>
      <c r="K1268" s="42" t="s">
        <v>1343</v>
      </c>
      <c r="L1268" s="42" t="s">
        <v>969</v>
      </c>
    </row>
    <row r="1269" spans="1:12" x14ac:dyDescent="0.4">
      <c r="A1269" s="78">
        <v>7055552</v>
      </c>
      <c r="B1269" s="41" t="s">
        <v>41</v>
      </c>
      <c r="C1269" s="41" t="s">
        <v>17</v>
      </c>
      <c r="D1269" s="41" t="s">
        <v>1344</v>
      </c>
      <c r="E1269" s="80" t="s">
        <v>1456</v>
      </c>
      <c r="F1269" s="65" t="s">
        <v>23</v>
      </c>
      <c r="G1269" s="79" t="s">
        <v>2530</v>
      </c>
      <c r="H1269" s="41" t="s">
        <v>155</v>
      </c>
      <c r="I1269" s="41" t="s">
        <v>1341</v>
      </c>
      <c r="J1269" s="41" t="s">
        <v>1342</v>
      </c>
      <c r="K1269" s="42" t="s">
        <v>1343</v>
      </c>
      <c r="L1269" s="42" t="s">
        <v>969</v>
      </c>
    </row>
    <row r="1270" spans="1:12" x14ac:dyDescent="0.4">
      <c r="A1270" s="78">
        <v>7055321</v>
      </c>
      <c r="B1270" s="41" t="s">
        <v>41</v>
      </c>
      <c r="C1270" s="41" t="s">
        <v>17</v>
      </c>
      <c r="D1270" s="41" t="s">
        <v>1344</v>
      </c>
      <c r="E1270" s="80" t="s">
        <v>1591</v>
      </c>
      <c r="F1270" s="65" t="s">
        <v>23</v>
      </c>
      <c r="G1270" s="79" t="s">
        <v>2531</v>
      </c>
      <c r="H1270" s="41" t="s">
        <v>155</v>
      </c>
      <c r="I1270" s="41" t="s">
        <v>1341</v>
      </c>
      <c r="J1270" s="41" t="s">
        <v>1342</v>
      </c>
      <c r="K1270" s="42" t="s">
        <v>1343</v>
      </c>
      <c r="L1270" s="42" t="s">
        <v>969</v>
      </c>
    </row>
    <row r="1271" spans="1:12" x14ac:dyDescent="0.4">
      <c r="A1271" s="78">
        <v>7055322</v>
      </c>
      <c r="B1271" s="41" t="s">
        <v>41</v>
      </c>
      <c r="C1271" s="41" t="s">
        <v>17</v>
      </c>
      <c r="D1271" s="41" t="s">
        <v>1344</v>
      </c>
      <c r="E1271" s="80" t="s">
        <v>1452</v>
      </c>
      <c r="F1271" s="65" t="s">
        <v>23</v>
      </c>
      <c r="G1271" s="79" t="s">
        <v>2532</v>
      </c>
      <c r="H1271" s="41" t="s">
        <v>155</v>
      </c>
      <c r="I1271" s="41" t="s">
        <v>1341</v>
      </c>
      <c r="J1271" s="41" t="s">
        <v>1342</v>
      </c>
      <c r="K1271" s="42" t="s">
        <v>1343</v>
      </c>
      <c r="L1271" s="42" t="s">
        <v>969</v>
      </c>
    </row>
    <row r="1272" spans="1:12" x14ac:dyDescent="0.4">
      <c r="A1272" s="78">
        <v>7055585</v>
      </c>
      <c r="B1272" s="41" t="s">
        <v>41</v>
      </c>
      <c r="C1272" s="41" t="s">
        <v>17</v>
      </c>
      <c r="D1272" s="41" t="s">
        <v>1344</v>
      </c>
      <c r="E1272" s="80" t="s">
        <v>1465</v>
      </c>
      <c r="F1272" s="65" t="s">
        <v>23</v>
      </c>
      <c r="G1272" s="79" t="s">
        <v>2533</v>
      </c>
      <c r="H1272" s="41" t="s">
        <v>155</v>
      </c>
      <c r="I1272" s="41" t="s">
        <v>1341</v>
      </c>
      <c r="J1272" s="41" t="s">
        <v>1342</v>
      </c>
      <c r="K1272" s="42" t="s">
        <v>1343</v>
      </c>
      <c r="L1272" s="42" t="s">
        <v>969</v>
      </c>
    </row>
    <row r="1273" spans="1:12" x14ac:dyDescent="0.4">
      <c r="A1273" s="78">
        <v>7055352</v>
      </c>
      <c r="B1273" s="41" t="s">
        <v>41</v>
      </c>
      <c r="C1273" s="41" t="s">
        <v>17</v>
      </c>
      <c r="D1273" s="41" t="s">
        <v>1344</v>
      </c>
      <c r="E1273" s="80" t="s">
        <v>1518</v>
      </c>
      <c r="F1273" s="65" t="s">
        <v>23</v>
      </c>
      <c r="G1273" s="79" t="s">
        <v>2534</v>
      </c>
      <c r="H1273" s="41" t="s">
        <v>155</v>
      </c>
      <c r="I1273" s="41" t="s">
        <v>1341</v>
      </c>
      <c r="J1273" s="41" t="s">
        <v>1342</v>
      </c>
      <c r="K1273" s="42" t="s">
        <v>1343</v>
      </c>
      <c r="L1273" s="42" t="s">
        <v>969</v>
      </c>
    </row>
    <row r="1274" spans="1:12" x14ac:dyDescent="0.4">
      <c r="A1274" s="78">
        <v>7055549</v>
      </c>
      <c r="B1274" s="41" t="s">
        <v>41</v>
      </c>
      <c r="C1274" s="41" t="s">
        <v>17</v>
      </c>
      <c r="D1274" s="41" t="s">
        <v>1344</v>
      </c>
      <c r="E1274" s="80" t="s">
        <v>1453</v>
      </c>
      <c r="F1274" s="65" t="s">
        <v>23</v>
      </c>
      <c r="G1274" s="79" t="s">
        <v>2535</v>
      </c>
      <c r="H1274" s="41" t="s">
        <v>155</v>
      </c>
      <c r="I1274" s="41" t="s">
        <v>1341</v>
      </c>
      <c r="J1274" s="41" t="s">
        <v>1342</v>
      </c>
      <c r="K1274" s="42" t="s">
        <v>1343</v>
      </c>
      <c r="L1274" s="42" t="s">
        <v>969</v>
      </c>
    </row>
    <row r="1275" spans="1:12" x14ac:dyDescent="0.4">
      <c r="A1275" s="78">
        <v>7055448</v>
      </c>
      <c r="B1275" s="41" t="s">
        <v>41</v>
      </c>
      <c r="C1275" s="41" t="s">
        <v>17</v>
      </c>
      <c r="D1275" s="41" t="s">
        <v>1344</v>
      </c>
      <c r="E1275" s="80" t="s">
        <v>1460</v>
      </c>
      <c r="F1275" s="65" t="s">
        <v>23</v>
      </c>
      <c r="G1275" s="79" t="s">
        <v>2230</v>
      </c>
      <c r="H1275" s="41" t="s">
        <v>155</v>
      </c>
      <c r="I1275" s="41" t="s">
        <v>1341</v>
      </c>
      <c r="J1275" s="41" t="s">
        <v>1342</v>
      </c>
      <c r="K1275" s="42" t="s">
        <v>1343</v>
      </c>
      <c r="L1275" s="42" t="s">
        <v>969</v>
      </c>
    </row>
    <row r="1276" spans="1:12" x14ac:dyDescent="0.4">
      <c r="A1276" s="78">
        <v>7055323</v>
      </c>
      <c r="B1276" s="41" t="s">
        <v>41</v>
      </c>
      <c r="C1276" s="41" t="s">
        <v>17</v>
      </c>
      <c r="D1276" s="41" t="s">
        <v>1344</v>
      </c>
      <c r="E1276" s="80" t="s">
        <v>1451</v>
      </c>
      <c r="F1276" s="65" t="s">
        <v>23</v>
      </c>
      <c r="G1276" s="79" t="s">
        <v>2536</v>
      </c>
      <c r="H1276" s="41" t="s">
        <v>155</v>
      </c>
      <c r="I1276" s="41" t="s">
        <v>1341</v>
      </c>
      <c r="J1276" s="41" t="s">
        <v>1342</v>
      </c>
      <c r="K1276" s="42" t="s">
        <v>1343</v>
      </c>
      <c r="L1276" s="42" t="s">
        <v>969</v>
      </c>
    </row>
    <row r="1277" spans="1:12" x14ac:dyDescent="0.4">
      <c r="A1277" s="78">
        <v>7055366</v>
      </c>
      <c r="B1277" s="41" t="s">
        <v>41</v>
      </c>
      <c r="C1277" s="41" t="s">
        <v>17</v>
      </c>
      <c r="D1277" s="41" t="s">
        <v>1344</v>
      </c>
      <c r="E1277" s="80" t="s">
        <v>1455</v>
      </c>
      <c r="F1277" s="65" t="s">
        <v>23</v>
      </c>
      <c r="G1277" s="79" t="s">
        <v>2537</v>
      </c>
      <c r="H1277" s="41" t="s">
        <v>155</v>
      </c>
      <c r="I1277" s="41" t="s">
        <v>1341</v>
      </c>
      <c r="J1277" s="41" t="s">
        <v>1342</v>
      </c>
      <c r="K1277" s="42" t="s">
        <v>1343</v>
      </c>
      <c r="L1277" s="42" t="s">
        <v>969</v>
      </c>
    </row>
    <row r="1278" spans="1:12" x14ac:dyDescent="0.4">
      <c r="A1278" s="78">
        <v>7056016</v>
      </c>
      <c r="B1278" s="41" t="s">
        <v>41</v>
      </c>
      <c r="C1278" s="41" t="s">
        <v>17</v>
      </c>
      <c r="D1278" s="41" t="s">
        <v>3154</v>
      </c>
      <c r="E1278" s="80" t="s">
        <v>3155</v>
      </c>
      <c r="F1278" s="65" t="s">
        <v>23</v>
      </c>
      <c r="G1278" s="79" t="s">
        <v>3301</v>
      </c>
      <c r="H1278" s="41" t="s">
        <v>100</v>
      </c>
      <c r="I1278" s="41" t="s">
        <v>171</v>
      </c>
      <c r="J1278" s="41" t="s">
        <v>126</v>
      </c>
      <c r="K1278" s="42" t="s">
        <v>158</v>
      </c>
      <c r="L1278" s="42" t="s">
        <v>969</v>
      </c>
    </row>
    <row r="1279" spans="1:12" x14ac:dyDescent="0.4">
      <c r="A1279" s="78">
        <v>7055913</v>
      </c>
      <c r="B1279" s="41" t="s">
        <v>41</v>
      </c>
      <c r="C1279" s="41" t="s">
        <v>15</v>
      </c>
      <c r="D1279" s="41" t="s">
        <v>1616</v>
      </c>
      <c r="E1279" s="80" t="s">
        <v>1617</v>
      </c>
      <c r="F1279" s="65" t="s">
        <v>23</v>
      </c>
      <c r="G1279" s="79" t="s">
        <v>2540</v>
      </c>
      <c r="H1279" s="41" t="s">
        <v>106</v>
      </c>
      <c r="I1279" s="41" t="s">
        <v>97</v>
      </c>
      <c r="J1279" s="41" t="s">
        <v>1408</v>
      </c>
      <c r="K1279" s="42" t="s">
        <v>1618</v>
      </c>
      <c r="L1279" s="42" t="s">
        <v>969</v>
      </c>
    </row>
    <row r="1280" spans="1:12" x14ac:dyDescent="0.4">
      <c r="A1280" s="78">
        <v>7055035</v>
      </c>
      <c r="B1280" s="41" t="s">
        <v>41</v>
      </c>
      <c r="C1280" s="41" t="s">
        <v>15</v>
      </c>
      <c r="D1280" s="41" t="s">
        <v>117</v>
      </c>
      <c r="E1280" s="80" t="s">
        <v>1426</v>
      </c>
      <c r="F1280" s="65" t="s">
        <v>23</v>
      </c>
      <c r="G1280" s="79" t="s">
        <v>3021</v>
      </c>
      <c r="H1280" s="41" t="s">
        <v>105</v>
      </c>
      <c r="I1280" s="41" t="s">
        <v>97</v>
      </c>
      <c r="J1280" s="41" t="s">
        <v>126</v>
      </c>
      <c r="K1280" s="42" t="s">
        <v>1427</v>
      </c>
      <c r="L1280" s="42" t="s">
        <v>969</v>
      </c>
    </row>
    <row r="1281" spans="1:12" x14ac:dyDescent="0.4">
      <c r="A1281" s="78">
        <v>7055036</v>
      </c>
      <c r="B1281" s="41" t="s">
        <v>41</v>
      </c>
      <c r="C1281" s="41" t="s">
        <v>15</v>
      </c>
      <c r="D1281" s="41" t="s">
        <v>117</v>
      </c>
      <c r="E1281" s="80" t="s">
        <v>1428</v>
      </c>
      <c r="F1281" s="65" t="s">
        <v>79</v>
      </c>
      <c r="G1281" s="79" t="s">
        <v>3022</v>
      </c>
      <c r="H1281" s="41" t="s">
        <v>105</v>
      </c>
      <c r="I1281" s="41" t="s">
        <v>97</v>
      </c>
      <c r="J1281" s="41" t="s">
        <v>126</v>
      </c>
      <c r="K1281" s="42" t="s">
        <v>1427</v>
      </c>
      <c r="L1281" s="42" t="s">
        <v>969</v>
      </c>
    </row>
    <row r="1282" spans="1:12" x14ac:dyDescent="0.4">
      <c r="A1282" s="78">
        <v>7055037</v>
      </c>
      <c r="B1282" s="41" t="s">
        <v>41</v>
      </c>
      <c r="C1282" s="41" t="s">
        <v>15</v>
      </c>
      <c r="D1282" s="41" t="s">
        <v>117</v>
      </c>
      <c r="E1282" s="80" t="s">
        <v>1429</v>
      </c>
      <c r="F1282" s="65" t="s">
        <v>79</v>
      </c>
      <c r="G1282" s="79" t="s">
        <v>3023</v>
      </c>
      <c r="H1282" s="41" t="s">
        <v>102</v>
      </c>
      <c r="I1282" s="41" t="s">
        <v>97</v>
      </c>
      <c r="J1282" s="41" t="s">
        <v>168</v>
      </c>
      <c r="K1282" s="42" t="s">
        <v>1427</v>
      </c>
      <c r="L1282" s="42" t="s">
        <v>969</v>
      </c>
    </row>
    <row r="1283" spans="1:12" x14ac:dyDescent="0.4">
      <c r="A1283" s="78">
        <v>7055034</v>
      </c>
      <c r="B1283" s="41" t="s">
        <v>41</v>
      </c>
      <c r="C1283" s="41" t="s">
        <v>15</v>
      </c>
      <c r="D1283" s="41" t="s">
        <v>117</v>
      </c>
      <c r="E1283" s="80" t="s">
        <v>1430</v>
      </c>
      <c r="F1283" s="65" t="s">
        <v>23</v>
      </c>
      <c r="G1283" s="79" t="s">
        <v>3024</v>
      </c>
      <c r="H1283" s="41" t="s">
        <v>102</v>
      </c>
      <c r="I1283" s="41" t="s">
        <v>97</v>
      </c>
      <c r="J1283" s="41" t="s">
        <v>168</v>
      </c>
      <c r="K1283" s="42" t="s">
        <v>1427</v>
      </c>
      <c r="L1283" s="42" t="s">
        <v>969</v>
      </c>
    </row>
    <row r="1284" spans="1:12" x14ac:dyDescent="0.4">
      <c r="A1284" s="78">
        <v>7055039</v>
      </c>
      <c r="B1284" s="41" t="s">
        <v>41</v>
      </c>
      <c r="C1284" s="41" t="s">
        <v>15</v>
      </c>
      <c r="D1284" s="41" t="s">
        <v>117</v>
      </c>
      <c r="E1284" s="80" t="s">
        <v>1431</v>
      </c>
      <c r="F1284" s="65" t="s">
        <v>23</v>
      </c>
      <c r="G1284" s="79" t="s">
        <v>3025</v>
      </c>
      <c r="H1284" s="41" t="s">
        <v>102</v>
      </c>
      <c r="I1284" s="41" t="s">
        <v>97</v>
      </c>
      <c r="J1284" s="41" t="s">
        <v>168</v>
      </c>
      <c r="K1284" s="42" t="s">
        <v>1427</v>
      </c>
      <c r="L1284" s="42" t="s">
        <v>969</v>
      </c>
    </row>
    <row r="1285" spans="1:12" x14ac:dyDescent="0.4">
      <c r="A1285" s="78">
        <v>7055033</v>
      </c>
      <c r="B1285" s="41" t="s">
        <v>41</v>
      </c>
      <c r="C1285" s="41" t="s">
        <v>15</v>
      </c>
      <c r="D1285" s="41" t="s">
        <v>117</v>
      </c>
      <c r="E1285" s="80" t="s">
        <v>1432</v>
      </c>
      <c r="F1285" s="65" t="s">
        <v>23</v>
      </c>
      <c r="G1285" s="79" t="s">
        <v>3026</v>
      </c>
      <c r="H1285" s="41" t="s">
        <v>102</v>
      </c>
      <c r="I1285" s="41" t="s">
        <v>97</v>
      </c>
      <c r="J1285" s="41" t="s">
        <v>168</v>
      </c>
      <c r="K1285" s="42" t="s">
        <v>1427</v>
      </c>
      <c r="L1285" s="42" t="s">
        <v>969</v>
      </c>
    </row>
    <row r="1286" spans="1:12" x14ac:dyDescent="0.4">
      <c r="A1286" s="78">
        <v>7055038</v>
      </c>
      <c r="B1286" s="41" t="s">
        <v>41</v>
      </c>
      <c r="C1286" s="41" t="s">
        <v>15</v>
      </c>
      <c r="D1286" s="41" t="s">
        <v>117</v>
      </c>
      <c r="E1286" s="80" t="s">
        <v>1433</v>
      </c>
      <c r="F1286" s="65" t="s">
        <v>79</v>
      </c>
      <c r="G1286" s="79" t="s">
        <v>3027</v>
      </c>
      <c r="H1286" s="41" t="s">
        <v>102</v>
      </c>
      <c r="I1286" s="41" t="s">
        <v>97</v>
      </c>
      <c r="J1286" s="41" t="s">
        <v>168</v>
      </c>
      <c r="K1286" s="42" t="s">
        <v>1427</v>
      </c>
      <c r="L1286" s="42" t="s">
        <v>969</v>
      </c>
    </row>
    <row r="1287" spans="1:12" x14ac:dyDescent="0.4">
      <c r="A1287" s="78">
        <v>7056013</v>
      </c>
      <c r="B1287" s="41" t="s">
        <v>41</v>
      </c>
      <c r="C1287" s="41" t="s">
        <v>15</v>
      </c>
      <c r="D1287" s="41" t="s">
        <v>117</v>
      </c>
      <c r="E1287" s="80" t="s">
        <v>1371</v>
      </c>
      <c r="F1287" s="65" t="s">
        <v>79</v>
      </c>
      <c r="G1287" s="79" t="s">
        <v>2541</v>
      </c>
      <c r="H1287" s="41" t="s">
        <v>155</v>
      </c>
      <c r="I1287" s="41" t="s">
        <v>97</v>
      </c>
      <c r="J1287" s="41" t="s">
        <v>1222</v>
      </c>
      <c r="K1287" s="42" t="s">
        <v>1372</v>
      </c>
      <c r="L1287" s="42" t="s">
        <v>969</v>
      </c>
    </row>
    <row r="1288" spans="1:12" x14ac:dyDescent="0.4">
      <c r="A1288" s="78">
        <v>7055870</v>
      </c>
      <c r="B1288" s="41" t="s">
        <v>41</v>
      </c>
      <c r="C1288" s="41" t="s">
        <v>15</v>
      </c>
      <c r="D1288" s="41" t="s">
        <v>2316</v>
      </c>
      <c r="E1288" s="80" t="s">
        <v>1466</v>
      </c>
      <c r="F1288" s="65" t="s">
        <v>79</v>
      </c>
      <c r="G1288" s="79" t="s">
        <v>2543</v>
      </c>
      <c r="H1288" s="41" t="s">
        <v>98</v>
      </c>
      <c r="I1288" s="41" t="s">
        <v>121</v>
      </c>
      <c r="J1288" s="41" t="s">
        <v>168</v>
      </c>
      <c r="K1288" s="42" t="s">
        <v>911</v>
      </c>
      <c r="L1288" s="42" t="s">
        <v>969</v>
      </c>
    </row>
    <row r="1289" spans="1:12" x14ac:dyDescent="0.4">
      <c r="A1289" s="78">
        <v>7055858</v>
      </c>
      <c r="B1289" s="41" t="s">
        <v>41</v>
      </c>
      <c r="C1289" s="41" t="s">
        <v>15</v>
      </c>
      <c r="D1289" s="41" t="s">
        <v>290</v>
      </c>
      <c r="E1289" s="80" t="s">
        <v>1409</v>
      </c>
      <c r="F1289" s="65" t="s">
        <v>23</v>
      </c>
      <c r="G1289" s="79" t="s">
        <v>2544</v>
      </c>
      <c r="H1289" s="41" t="s">
        <v>125</v>
      </c>
      <c r="I1289" s="41" t="s">
        <v>167</v>
      </c>
      <c r="J1289" s="41" t="s">
        <v>168</v>
      </c>
      <c r="K1289" s="42" t="s">
        <v>166</v>
      </c>
      <c r="L1289" s="42" t="s">
        <v>969</v>
      </c>
    </row>
    <row r="1290" spans="1:12" x14ac:dyDescent="0.4">
      <c r="A1290" s="78">
        <v>7055040</v>
      </c>
      <c r="B1290" s="41" t="s">
        <v>41</v>
      </c>
      <c r="C1290" s="41" t="s">
        <v>15</v>
      </c>
      <c r="D1290" s="41" t="s">
        <v>290</v>
      </c>
      <c r="E1290" s="80" t="s">
        <v>1434</v>
      </c>
      <c r="F1290" s="65" t="s">
        <v>79</v>
      </c>
      <c r="G1290" s="79" t="s">
        <v>3028</v>
      </c>
      <c r="H1290" s="41" t="s">
        <v>125</v>
      </c>
      <c r="I1290" s="41" t="s">
        <v>167</v>
      </c>
      <c r="J1290" s="41" t="s">
        <v>168</v>
      </c>
      <c r="K1290" s="42" t="s">
        <v>166</v>
      </c>
      <c r="L1290" s="42" t="s">
        <v>969</v>
      </c>
    </row>
    <row r="1291" spans="1:12" x14ac:dyDescent="0.4">
      <c r="A1291" s="78">
        <v>7056285</v>
      </c>
      <c r="B1291" s="41" t="s">
        <v>41</v>
      </c>
      <c r="C1291" s="41" t="s">
        <v>15</v>
      </c>
      <c r="D1291" s="41" t="s">
        <v>290</v>
      </c>
      <c r="E1291" s="80" t="s">
        <v>1484</v>
      </c>
      <c r="F1291" s="65" t="s">
        <v>79</v>
      </c>
      <c r="G1291" s="79" t="s">
        <v>2546</v>
      </c>
      <c r="H1291" s="41" t="s">
        <v>125</v>
      </c>
      <c r="I1291" s="41" t="s">
        <v>167</v>
      </c>
      <c r="J1291" s="41" t="s">
        <v>168</v>
      </c>
      <c r="K1291" s="42" t="s">
        <v>166</v>
      </c>
      <c r="L1291" s="42" t="s">
        <v>969</v>
      </c>
    </row>
    <row r="1292" spans="1:12" x14ac:dyDescent="0.4">
      <c r="A1292" s="78">
        <v>7056195</v>
      </c>
      <c r="B1292" s="41" t="s">
        <v>41</v>
      </c>
      <c r="C1292" s="41" t="s">
        <v>15</v>
      </c>
      <c r="D1292" s="41" t="s">
        <v>290</v>
      </c>
      <c r="E1292" s="80" t="s">
        <v>4692</v>
      </c>
      <c r="F1292" s="65" t="s">
        <v>23</v>
      </c>
      <c r="G1292" s="79" t="s">
        <v>4693</v>
      </c>
      <c r="H1292" s="41" t="s">
        <v>163</v>
      </c>
      <c r="I1292" s="41" t="s">
        <v>167</v>
      </c>
      <c r="J1292" s="41" t="s">
        <v>168</v>
      </c>
      <c r="K1292" s="42" t="s">
        <v>166</v>
      </c>
      <c r="L1292" s="42" t="s">
        <v>969</v>
      </c>
    </row>
    <row r="1293" spans="1:12" x14ac:dyDescent="0.4">
      <c r="A1293" s="78">
        <v>7054991</v>
      </c>
      <c r="B1293" s="41" t="s">
        <v>41</v>
      </c>
      <c r="C1293" s="41" t="s">
        <v>15</v>
      </c>
      <c r="D1293" s="41" t="s">
        <v>290</v>
      </c>
      <c r="E1293" s="80" t="s">
        <v>1575</v>
      </c>
      <c r="F1293" s="65" t="s">
        <v>79</v>
      </c>
      <c r="G1293" s="79" t="s">
        <v>3029</v>
      </c>
      <c r="H1293" s="41" t="s">
        <v>163</v>
      </c>
      <c r="I1293" s="41" t="s">
        <v>167</v>
      </c>
      <c r="J1293" s="41" t="s">
        <v>168</v>
      </c>
      <c r="K1293" s="42" t="s">
        <v>166</v>
      </c>
      <c r="L1293" s="42" t="s">
        <v>969</v>
      </c>
    </row>
    <row r="1294" spans="1:12" x14ac:dyDescent="0.4">
      <c r="A1294" s="78">
        <v>7056254</v>
      </c>
      <c r="B1294" s="41" t="s">
        <v>41</v>
      </c>
      <c r="C1294" s="41" t="s">
        <v>15</v>
      </c>
      <c r="D1294" s="41" t="s">
        <v>290</v>
      </c>
      <c r="E1294" s="80" t="s">
        <v>3456</v>
      </c>
      <c r="F1294" s="65" t="s">
        <v>79</v>
      </c>
      <c r="G1294" s="79" t="s">
        <v>3485</v>
      </c>
      <c r="H1294" s="41" t="s">
        <v>163</v>
      </c>
      <c r="I1294" s="41" t="s">
        <v>167</v>
      </c>
      <c r="J1294" s="41" t="s">
        <v>168</v>
      </c>
      <c r="K1294" s="42" t="s">
        <v>166</v>
      </c>
      <c r="L1294" s="42" t="s">
        <v>969</v>
      </c>
    </row>
    <row r="1295" spans="1:12" x14ac:dyDescent="0.4">
      <c r="A1295" s="78">
        <v>7055775</v>
      </c>
      <c r="B1295" s="41" t="s">
        <v>41</v>
      </c>
      <c r="C1295" s="41" t="s">
        <v>15</v>
      </c>
      <c r="D1295" s="41" t="s">
        <v>1347</v>
      </c>
      <c r="E1295" s="80" t="s">
        <v>4698</v>
      </c>
      <c r="F1295" s="65" t="s">
        <v>79</v>
      </c>
      <c r="G1295" s="79" t="s">
        <v>4699</v>
      </c>
      <c r="H1295" s="41" t="s">
        <v>103</v>
      </c>
      <c r="I1295" s="41" t="s">
        <v>167</v>
      </c>
      <c r="J1295" s="41" t="s">
        <v>123</v>
      </c>
      <c r="K1295" s="42" t="s">
        <v>166</v>
      </c>
      <c r="L1295" s="42" t="s">
        <v>969</v>
      </c>
    </row>
    <row r="1296" spans="1:12" x14ac:dyDescent="0.4">
      <c r="A1296" s="78">
        <v>7056114</v>
      </c>
      <c r="B1296" s="41" t="s">
        <v>41</v>
      </c>
      <c r="C1296" s="41" t="s">
        <v>15</v>
      </c>
      <c r="D1296" s="41" t="s">
        <v>1347</v>
      </c>
      <c r="E1296" s="80" t="s">
        <v>2054</v>
      </c>
      <c r="F1296" s="65" t="s">
        <v>79</v>
      </c>
      <c r="G1296" s="79" t="s">
        <v>2547</v>
      </c>
      <c r="H1296" s="41" t="s">
        <v>144</v>
      </c>
      <c r="I1296" s="41" t="s">
        <v>167</v>
      </c>
      <c r="J1296" s="41" t="s">
        <v>123</v>
      </c>
      <c r="K1296" s="42" t="s">
        <v>166</v>
      </c>
      <c r="L1296" s="42" t="s">
        <v>969</v>
      </c>
    </row>
    <row r="1297" spans="1:12" x14ac:dyDescent="0.4">
      <c r="A1297" s="78">
        <v>7055143</v>
      </c>
      <c r="B1297" s="41" t="s">
        <v>41</v>
      </c>
      <c r="C1297" s="41" t="s">
        <v>15</v>
      </c>
      <c r="D1297" s="41" t="s">
        <v>1347</v>
      </c>
      <c r="E1297" s="80" t="s">
        <v>1979</v>
      </c>
      <c r="F1297" s="65" t="s">
        <v>79</v>
      </c>
      <c r="G1297" s="79" t="s">
        <v>3030</v>
      </c>
      <c r="H1297" s="41" t="s">
        <v>144</v>
      </c>
      <c r="I1297" s="41" t="s">
        <v>167</v>
      </c>
      <c r="J1297" s="41" t="s">
        <v>123</v>
      </c>
      <c r="K1297" s="42" t="s">
        <v>166</v>
      </c>
      <c r="L1297" s="42" t="s">
        <v>969</v>
      </c>
    </row>
    <row r="1298" spans="1:12" x14ac:dyDescent="0.4">
      <c r="A1298" s="78">
        <v>7055447</v>
      </c>
      <c r="B1298" s="41" t="s">
        <v>41</v>
      </c>
      <c r="C1298" s="41" t="s">
        <v>15</v>
      </c>
      <c r="D1298" s="41" t="s">
        <v>1347</v>
      </c>
      <c r="E1298" s="80" t="s">
        <v>1698</v>
      </c>
      <c r="F1298" s="65" t="s">
        <v>79</v>
      </c>
      <c r="G1298" s="79" t="s">
        <v>2231</v>
      </c>
      <c r="H1298" s="41" t="s">
        <v>100</v>
      </c>
      <c r="I1298" s="41" t="s">
        <v>167</v>
      </c>
      <c r="J1298" s="41" t="s">
        <v>123</v>
      </c>
      <c r="K1298" s="42" t="s">
        <v>166</v>
      </c>
      <c r="L1298" s="42" t="s">
        <v>969</v>
      </c>
    </row>
    <row r="1299" spans="1:12" x14ac:dyDescent="0.4">
      <c r="A1299" s="78">
        <v>7055646</v>
      </c>
      <c r="B1299" s="41" t="s">
        <v>41</v>
      </c>
      <c r="C1299" s="41" t="s">
        <v>15</v>
      </c>
      <c r="D1299" s="41" t="s">
        <v>1347</v>
      </c>
      <c r="E1299" s="80" t="s">
        <v>1410</v>
      </c>
      <c r="F1299" s="65" t="s">
        <v>79</v>
      </c>
      <c r="G1299" s="79" t="s">
        <v>2548</v>
      </c>
      <c r="H1299" s="41" t="s">
        <v>144</v>
      </c>
      <c r="I1299" s="41" t="s">
        <v>167</v>
      </c>
      <c r="J1299" s="41" t="s">
        <v>123</v>
      </c>
      <c r="K1299" s="42" t="s">
        <v>166</v>
      </c>
      <c r="L1299" s="42" t="s">
        <v>969</v>
      </c>
    </row>
    <row r="1300" spans="1:12" x14ac:dyDescent="0.4">
      <c r="A1300" s="78">
        <v>7055889</v>
      </c>
      <c r="B1300" s="41" t="s">
        <v>41</v>
      </c>
      <c r="C1300" s="41" t="s">
        <v>15</v>
      </c>
      <c r="D1300" s="41" t="s">
        <v>1347</v>
      </c>
      <c r="E1300" s="80" t="s">
        <v>5246</v>
      </c>
      <c r="F1300" s="65" t="s">
        <v>23</v>
      </c>
      <c r="G1300" s="79" t="s">
        <v>5247</v>
      </c>
      <c r="H1300" s="41" t="s">
        <v>101</v>
      </c>
      <c r="I1300" s="41" t="s">
        <v>167</v>
      </c>
      <c r="J1300" s="41" t="s">
        <v>123</v>
      </c>
      <c r="K1300" s="42" t="s">
        <v>166</v>
      </c>
      <c r="L1300" s="42" t="s">
        <v>969</v>
      </c>
    </row>
    <row r="1301" spans="1:12" x14ac:dyDescent="0.4">
      <c r="A1301" s="78">
        <v>7055857</v>
      </c>
      <c r="B1301" s="41" t="s">
        <v>41</v>
      </c>
      <c r="C1301" s="41" t="s">
        <v>15</v>
      </c>
      <c r="D1301" s="41" t="s">
        <v>1347</v>
      </c>
      <c r="E1301" s="80" t="s">
        <v>1356</v>
      </c>
      <c r="F1301" s="65" t="s">
        <v>23</v>
      </c>
      <c r="G1301" s="79" t="s">
        <v>1365</v>
      </c>
      <c r="H1301" s="41" t="s">
        <v>101</v>
      </c>
      <c r="I1301" s="41" t="s">
        <v>167</v>
      </c>
      <c r="J1301" s="41" t="s">
        <v>123</v>
      </c>
      <c r="K1301" s="42" t="s">
        <v>166</v>
      </c>
      <c r="L1301" s="42" t="s">
        <v>969</v>
      </c>
    </row>
    <row r="1302" spans="1:12" x14ac:dyDescent="0.4">
      <c r="A1302" s="78">
        <v>7055144</v>
      </c>
      <c r="B1302" s="41" t="s">
        <v>41</v>
      </c>
      <c r="C1302" s="41" t="s">
        <v>15</v>
      </c>
      <c r="D1302" s="41" t="s">
        <v>1347</v>
      </c>
      <c r="E1302" s="80" t="s">
        <v>1980</v>
      </c>
      <c r="F1302" s="65" t="s">
        <v>23</v>
      </c>
      <c r="G1302" s="79" t="s">
        <v>3031</v>
      </c>
      <c r="H1302" s="41" t="s">
        <v>138</v>
      </c>
      <c r="I1302" s="41" t="s">
        <v>121</v>
      </c>
      <c r="J1302" s="41" t="s">
        <v>123</v>
      </c>
      <c r="K1302" s="42" t="s">
        <v>166</v>
      </c>
      <c r="L1302" s="42" t="s">
        <v>969</v>
      </c>
    </row>
    <row r="1303" spans="1:12" x14ac:dyDescent="0.4">
      <c r="A1303" s="78">
        <v>7055020</v>
      </c>
      <c r="B1303" s="41" t="s">
        <v>41</v>
      </c>
      <c r="C1303" s="41" t="s">
        <v>15</v>
      </c>
      <c r="D1303" s="41" t="s">
        <v>1347</v>
      </c>
      <c r="E1303" s="80" t="s">
        <v>1588</v>
      </c>
      <c r="F1303" s="65" t="s">
        <v>23</v>
      </c>
      <c r="G1303" s="79" t="s">
        <v>3032</v>
      </c>
      <c r="H1303" s="41" t="s">
        <v>131</v>
      </c>
      <c r="I1303" s="41" t="s">
        <v>167</v>
      </c>
      <c r="J1303" s="41" t="s">
        <v>123</v>
      </c>
      <c r="K1303" s="42" t="s">
        <v>166</v>
      </c>
      <c r="L1303" s="42" t="s">
        <v>969</v>
      </c>
    </row>
    <row r="1304" spans="1:12" x14ac:dyDescent="0.4">
      <c r="A1304" s="78">
        <v>7055580</v>
      </c>
      <c r="B1304" s="41" t="s">
        <v>41</v>
      </c>
      <c r="C1304" s="41" t="s">
        <v>15</v>
      </c>
      <c r="D1304" s="41" t="s">
        <v>1347</v>
      </c>
      <c r="E1304" s="80" t="s">
        <v>2161</v>
      </c>
      <c r="F1304" s="65" t="s">
        <v>23</v>
      </c>
      <c r="G1304" s="79" t="s">
        <v>2304</v>
      </c>
      <c r="H1304" s="41" t="s">
        <v>101</v>
      </c>
      <c r="I1304" s="41" t="s">
        <v>167</v>
      </c>
      <c r="J1304" s="41" t="s">
        <v>123</v>
      </c>
      <c r="K1304" s="42" t="s">
        <v>166</v>
      </c>
      <c r="L1304" s="42" t="s">
        <v>969</v>
      </c>
    </row>
    <row r="1305" spans="1:12" x14ac:dyDescent="0.4">
      <c r="A1305" s="78">
        <v>7055904</v>
      </c>
      <c r="B1305" s="41" t="s">
        <v>41</v>
      </c>
      <c r="C1305" s="41" t="s">
        <v>15</v>
      </c>
      <c r="D1305" s="41" t="s">
        <v>1347</v>
      </c>
      <c r="E1305" s="80" t="s">
        <v>4704</v>
      </c>
      <c r="F1305" s="65" t="s">
        <v>23</v>
      </c>
      <c r="G1305" s="79" t="s">
        <v>4705</v>
      </c>
      <c r="H1305" s="41" t="s">
        <v>101</v>
      </c>
      <c r="I1305" s="41" t="s">
        <v>167</v>
      </c>
      <c r="J1305" s="41" t="s">
        <v>123</v>
      </c>
      <c r="K1305" s="42" t="s">
        <v>166</v>
      </c>
      <c r="L1305" s="42" t="s">
        <v>969</v>
      </c>
    </row>
    <row r="1306" spans="1:12" x14ac:dyDescent="0.4">
      <c r="A1306" s="78">
        <v>7056115</v>
      </c>
      <c r="B1306" s="41" t="s">
        <v>41</v>
      </c>
      <c r="C1306" s="41" t="s">
        <v>14</v>
      </c>
      <c r="D1306" s="41" t="s">
        <v>290</v>
      </c>
      <c r="E1306" s="80" t="s">
        <v>2055</v>
      </c>
      <c r="F1306" s="65" t="s">
        <v>23</v>
      </c>
      <c r="G1306" s="79" t="s">
        <v>2550</v>
      </c>
      <c r="H1306" s="41" t="s">
        <v>170</v>
      </c>
      <c r="I1306" s="41" t="s">
        <v>167</v>
      </c>
      <c r="J1306" s="41" t="s">
        <v>168</v>
      </c>
      <c r="K1306" s="42" t="s">
        <v>166</v>
      </c>
      <c r="L1306" s="42" t="s">
        <v>969</v>
      </c>
    </row>
    <row r="1307" spans="1:12" x14ac:dyDescent="0.4">
      <c r="A1307" s="78">
        <v>7056146</v>
      </c>
      <c r="B1307" s="41" t="s">
        <v>41</v>
      </c>
      <c r="C1307" s="41" t="s">
        <v>14</v>
      </c>
      <c r="D1307" s="41" t="s">
        <v>290</v>
      </c>
      <c r="E1307" s="80" t="s">
        <v>2056</v>
      </c>
      <c r="F1307" s="65" t="s">
        <v>79</v>
      </c>
      <c r="G1307" s="79" t="s">
        <v>2551</v>
      </c>
      <c r="H1307" s="41" t="s">
        <v>170</v>
      </c>
      <c r="I1307" s="41" t="s">
        <v>167</v>
      </c>
      <c r="J1307" s="41" t="s">
        <v>168</v>
      </c>
      <c r="K1307" s="42" t="s">
        <v>166</v>
      </c>
      <c r="L1307" s="42" t="s">
        <v>969</v>
      </c>
    </row>
    <row r="1308" spans="1:12" x14ac:dyDescent="0.4">
      <c r="A1308" s="78">
        <v>7056082</v>
      </c>
      <c r="B1308" s="41" t="s">
        <v>41</v>
      </c>
      <c r="C1308" s="41" t="s">
        <v>14</v>
      </c>
      <c r="D1308" s="41" t="s">
        <v>290</v>
      </c>
      <c r="E1308" s="80" t="s">
        <v>2057</v>
      </c>
      <c r="F1308" s="65" t="s">
        <v>27</v>
      </c>
      <c r="G1308" s="79" t="s">
        <v>2552</v>
      </c>
      <c r="H1308" s="41" t="s">
        <v>170</v>
      </c>
      <c r="I1308" s="41" t="s">
        <v>167</v>
      </c>
      <c r="J1308" s="41" t="s">
        <v>168</v>
      </c>
      <c r="K1308" s="42" t="s">
        <v>166</v>
      </c>
      <c r="L1308" s="42" t="s">
        <v>969</v>
      </c>
    </row>
    <row r="1309" spans="1:12" x14ac:dyDescent="0.4">
      <c r="A1309" s="78">
        <v>7056130</v>
      </c>
      <c r="B1309" s="41" t="s">
        <v>41</v>
      </c>
      <c r="C1309" s="41" t="s">
        <v>14</v>
      </c>
      <c r="D1309" s="41" t="s">
        <v>290</v>
      </c>
      <c r="E1309" s="80" t="s">
        <v>2058</v>
      </c>
      <c r="F1309" s="65" t="s">
        <v>23</v>
      </c>
      <c r="G1309" s="79" t="s">
        <v>2553</v>
      </c>
      <c r="H1309" s="41" t="s">
        <v>170</v>
      </c>
      <c r="I1309" s="41" t="s">
        <v>167</v>
      </c>
      <c r="J1309" s="41" t="s">
        <v>168</v>
      </c>
      <c r="K1309" s="42" t="s">
        <v>166</v>
      </c>
      <c r="L1309" s="42" t="s">
        <v>969</v>
      </c>
    </row>
    <row r="1310" spans="1:12" x14ac:dyDescent="0.4">
      <c r="A1310" s="78">
        <v>7056083</v>
      </c>
      <c r="B1310" s="41" t="s">
        <v>41</v>
      </c>
      <c r="C1310" s="41" t="s">
        <v>14</v>
      </c>
      <c r="D1310" s="41" t="s">
        <v>290</v>
      </c>
      <c r="E1310" s="80" t="s">
        <v>2059</v>
      </c>
      <c r="F1310" s="65" t="s">
        <v>79</v>
      </c>
      <c r="G1310" s="79" t="s">
        <v>2554</v>
      </c>
      <c r="H1310" s="41" t="s">
        <v>170</v>
      </c>
      <c r="I1310" s="41" t="s">
        <v>167</v>
      </c>
      <c r="J1310" s="41" t="s">
        <v>168</v>
      </c>
      <c r="K1310" s="42" t="s">
        <v>166</v>
      </c>
      <c r="L1310" s="42" t="s">
        <v>969</v>
      </c>
    </row>
    <row r="1311" spans="1:12" x14ac:dyDescent="0.4">
      <c r="A1311" s="78">
        <v>7056081</v>
      </c>
      <c r="B1311" s="41" t="s">
        <v>41</v>
      </c>
      <c r="C1311" s="41" t="s">
        <v>14</v>
      </c>
      <c r="D1311" s="41" t="s">
        <v>290</v>
      </c>
      <c r="E1311" s="80" t="s">
        <v>2060</v>
      </c>
      <c r="F1311" s="65" t="s">
        <v>27</v>
      </c>
      <c r="G1311" s="79" t="s">
        <v>2555</v>
      </c>
      <c r="H1311" s="41" t="s">
        <v>170</v>
      </c>
      <c r="I1311" s="41" t="s">
        <v>167</v>
      </c>
      <c r="J1311" s="41" t="s">
        <v>168</v>
      </c>
      <c r="K1311" s="42" t="s">
        <v>166</v>
      </c>
      <c r="L1311" s="42" t="s">
        <v>969</v>
      </c>
    </row>
    <row r="1312" spans="1:12" x14ac:dyDescent="0.4">
      <c r="A1312" s="78">
        <v>7056260</v>
      </c>
      <c r="B1312" s="41" t="s">
        <v>41</v>
      </c>
      <c r="C1312" s="41" t="s">
        <v>14</v>
      </c>
      <c r="D1312" s="41" t="s">
        <v>290</v>
      </c>
      <c r="E1312" s="80" t="s">
        <v>2061</v>
      </c>
      <c r="F1312" s="65" t="s">
        <v>23</v>
      </c>
      <c r="G1312" s="79" t="s">
        <v>2556</v>
      </c>
      <c r="H1312" s="41" t="s">
        <v>170</v>
      </c>
      <c r="I1312" s="41" t="s">
        <v>167</v>
      </c>
      <c r="J1312" s="41" t="s">
        <v>168</v>
      </c>
      <c r="K1312" s="42" t="s">
        <v>166</v>
      </c>
      <c r="L1312" s="42" t="s">
        <v>969</v>
      </c>
    </row>
    <row r="1313" spans="1:12" x14ac:dyDescent="0.4">
      <c r="A1313" s="78">
        <v>7056131</v>
      </c>
      <c r="B1313" s="41" t="s">
        <v>41</v>
      </c>
      <c r="C1313" s="41" t="s">
        <v>14</v>
      </c>
      <c r="D1313" s="41" t="s">
        <v>290</v>
      </c>
      <c r="E1313" s="80" t="s">
        <v>2062</v>
      </c>
      <c r="F1313" s="65" t="s">
        <v>23</v>
      </c>
      <c r="G1313" s="79" t="s">
        <v>2557</v>
      </c>
      <c r="H1313" s="41" t="s">
        <v>170</v>
      </c>
      <c r="I1313" s="41" t="s">
        <v>167</v>
      </c>
      <c r="J1313" s="41" t="s">
        <v>168</v>
      </c>
      <c r="K1313" s="42" t="s">
        <v>166</v>
      </c>
      <c r="L1313" s="42" t="s">
        <v>969</v>
      </c>
    </row>
    <row r="1314" spans="1:12" x14ac:dyDescent="0.4">
      <c r="A1314" s="78">
        <v>7056132</v>
      </c>
      <c r="B1314" s="41" t="s">
        <v>41</v>
      </c>
      <c r="C1314" s="41" t="s">
        <v>14</v>
      </c>
      <c r="D1314" s="41" t="s">
        <v>290</v>
      </c>
      <c r="E1314" s="80" t="s">
        <v>2063</v>
      </c>
      <c r="F1314" s="65" t="s">
        <v>23</v>
      </c>
      <c r="G1314" s="79" t="s">
        <v>2558</v>
      </c>
      <c r="H1314" s="41" t="s">
        <v>170</v>
      </c>
      <c r="I1314" s="41" t="s">
        <v>167</v>
      </c>
      <c r="J1314" s="41" t="s">
        <v>168</v>
      </c>
      <c r="K1314" s="42" t="s">
        <v>166</v>
      </c>
      <c r="L1314" s="42" t="s">
        <v>969</v>
      </c>
    </row>
    <row r="1315" spans="1:12" x14ac:dyDescent="0.4">
      <c r="A1315" s="78">
        <v>7056084</v>
      </c>
      <c r="B1315" s="41" t="s">
        <v>41</v>
      </c>
      <c r="C1315" s="41" t="s">
        <v>14</v>
      </c>
      <c r="D1315" s="41" t="s">
        <v>290</v>
      </c>
      <c r="E1315" s="80" t="s">
        <v>2064</v>
      </c>
      <c r="F1315" s="65" t="s">
        <v>23</v>
      </c>
      <c r="G1315" s="79" t="s">
        <v>2559</v>
      </c>
      <c r="H1315" s="41" t="s">
        <v>170</v>
      </c>
      <c r="I1315" s="41" t="s">
        <v>167</v>
      </c>
      <c r="J1315" s="41" t="s">
        <v>168</v>
      </c>
      <c r="K1315" s="42" t="s">
        <v>166</v>
      </c>
      <c r="L1315" s="42" t="s">
        <v>969</v>
      </c>
    </row>
  </sheetData>
  <pageMargins left="0.7" right="0.7" top="0.75" bottom="0.75" header="0.3" footer="0.3"/>
  <pageSetup scale="75" fitToHeight="0" orientation="landscape" r:id="rId1"/>
  <headerFooter>
    <oddFooter>&amp;LGeneration Date: June 15th, 2026&amp;C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84375" defaultRowHeight="14.6" x14ac:dyDescent="0.4"/>
  <cols>
    <col min="1" max="1" width="8.84375" style="1"/>
    <col min="2" max="3" width="19.3828125" style="1" customWidth="1"/>
    <col min="4" max="4" width="11" style="1" customWidth="1"/>
    <col min="5" max="5" width="10" style="1" customWidth="1"/>
    <col min="6" max="6" width="12.3046875" style="1" customWidth="1"/>
    <col min="7" max="7" width="11.3828125" style="1" customWidth="1"/>
    <col min="8" max="8" width="11.84375" style="1" customWidth="1"/>
    <col min="9" max="9" width="15.3046875" style="1" customWidth="1"/>
    <col min="10" max="10" width="19.53515625" style="1" customWidth="1"/>
    <col min="11" max="11" width="8.84375" style="1"/>
    <col min="12" max="12" width="17.69140625" style="1" bestFit="1" customWidth="1"/>
    <col min="13" max="13" width="8.69140625" style="2" bestFit="1" customWidth="1"/>
    <col min="14" max="14" width="16.3828125" style="2" bestFit="1" customWidth="1"/>
    <col min="15" max="15" width="43.69140625" style="2" bestFit="1" customWidth="1"/>
    <col min="16" max="16" width="33.69140625" style="2" bestFit="1" customWidth="1"/>
    <col min="17" max="17" width="13.3046875" style="2" bestFit="1" customWidth="1"/>
    <col min="18" max="18" width="14.3046875" style="2" bestFit="1" customWidth="1"/>
    <col min="19" max="19" width="17.3046875" style="2" bestFit="1" customWidth="1"/>
    <col min="20" max="20" width="9.3046875" style="2" bestFit="1" customWidth="1"/>
    <col min="21" max="21" width="10.53515625" style="2" bestFit="1" customWidth="1"/>
    <col min="22" max="22" width="19.15234375" style="2" bestFit="1" customWidth="1"/>
    <col min="23" max="23" width="23" bestFit="1" customWidth="1"/>
    <col min="24" max="16384" width="8.843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1040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0.95" customHeight="1" x14ac:dyDescent="0.4">
      <c r="C11" s="6"/>
      <c r="J11" s="8"/>
    </row>
    <row r="12" spans="2:23" ht="10.9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0.95" customHeight="1" x14ac:dyDescent="0.4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0.95" customHeight="1" x14ac:dyDescent="0.4">
      <c r="C14" s="6"/>
      <c r="D14" s="9"/>
      <c r="E14" s="9"/>
      <c r="F14" s="9"/>
      <c r="G14" s="10"/>
      <c r="H14" s="9"/>
      <c r="J14" s="8"/>
    </row>
    <row r="15" spans="2:23" ht="10.9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0.9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0.9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0.9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0.9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0.9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0.9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0.9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0.9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19.9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19.9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0.9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0.9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0.9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0.9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0.9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0.9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0.9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0.9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0.9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0.9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0.9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0.9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0.9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0.9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0.9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0.9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0.9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0.9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0.9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0.9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0.9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0.9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0.9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0.95" customHeight="1" x14ac:dyDescent="0.4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19.9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0.9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0.9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0.9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0.9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0.9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0.9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0.9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0.9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0.9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0.9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0.9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0.9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0.9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0.9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0.9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0.9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0.9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0.9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0.9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0.9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0.9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0.9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0.9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4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0.9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0.9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0.9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0.9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0.9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0.9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0.9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0.9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0.9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0.9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0.9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0.9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0.9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0.9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0.9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0.9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0.9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0.9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0.9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0.9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0.9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0.9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0.9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19.95" customHeight="1" x14ac:dyDescent="0.4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0.9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0.9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0.9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0.9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0.9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0.9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0.9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0.9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0.9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0.9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0.9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0.9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0.9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0.9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0.9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0.9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0.9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0.9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0.9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0.9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0.9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0.9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19.9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0.95" customHeight="1" x14ac:dyDescent="0.4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0.9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0.9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0.9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0.9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0.9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0.9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0.9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0.9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0.9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0.9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0.9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0.9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0.9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0.9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0.9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0.9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0.9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0.9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0.9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0.9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0.9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0.9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0.9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0.9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0.9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0.9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0.9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0.9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0.9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0.9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0.9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0.9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0.9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0.9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0.9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0.9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0.9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0.9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0.9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0.9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0.9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0.9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0.9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0.9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0.9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0.9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0.9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0.9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0.9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0.9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0.9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0.9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0.9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0.9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0.9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0.9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0.9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0.9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0.9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0.9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0.9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0.9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0.9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0.9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0.9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0.9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0.9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0.9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0.9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0.9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0.9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0.9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0.9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0.9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0.9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0.9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0.9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0.9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0.9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0.9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0.9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0.9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0.9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0.9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0.9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0.9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0.9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0.9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0.9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0.9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0.9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0.9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0.9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0.9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0.9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0.9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0.9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0.9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0.9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0.9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0.9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0.9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0.9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0.9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0.9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0.9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0.9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0.9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0.9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0.9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0.9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0.9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0.9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0.9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0.9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0.9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0.9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0.9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0.9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0.9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0.9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0.9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0.9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0.9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0.9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0.9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0.9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0.9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0.9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0.9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0.9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0.9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0.9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0.9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0.9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0.9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0.9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0.9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0.9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0.9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0.9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0.9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0.9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0.9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0.9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0.9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0.9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0.9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0.9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0.9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0.9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0.9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0.9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0.9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0.9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0.9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0.9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0.9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0.9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0.9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0.9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0.9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0.9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0.9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0.9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0.9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0.9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0.9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0.9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0.9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0.9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0.9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0.9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0.9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0.9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0.9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0.9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0.9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0.9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0.9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0.9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0.9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0.9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0.9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0.9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0.9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0.9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0.9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0.9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0.9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0.9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0.9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0.9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0.9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0.9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0.9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0.9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0.9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0.9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0.9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0.9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0.9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0.9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0.9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0.9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0.9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0.9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0.9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0.9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0.9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0.9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0.9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0.9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0.9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0.9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0.9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0.9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0.9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0.9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0.9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0.9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0.9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0.9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0.9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0.9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0.9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0.9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0.9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0.9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0.9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0.9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0.9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0.9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0.9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0.9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0.9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0.9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0.9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0.9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0.9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0.9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0.9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0.9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0.9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0.9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0.9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0.9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0.9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0.9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0.9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0.9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0.9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0.9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0.9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0.9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0.9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0.9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0.9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0.9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0.9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0.9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0.9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0.9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0.9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0.9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0.9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0.9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0.9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0.9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0.9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0.9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0.9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0.9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0.9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0.9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0.9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0.9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0.9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0.9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0.9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0.9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0.9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0.9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0.9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0.9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0.9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0.9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0.9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0.9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0.9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0.9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0.9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0.9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0.9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0.9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0.9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0.9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0.9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0.9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0.9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0.9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0.9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0.9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0.9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0.9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0.9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0.9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0.9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0.9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0.9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0.9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0.9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0.9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0.9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0.9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0.9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0.9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0.9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0.9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0.9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0.9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0.9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0.9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0.9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0.9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0.9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0.9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0.9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0.9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0.9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0.9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0.9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0.9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0.9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0.9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0.9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0.9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0.9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0.9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0.9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0.9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0.9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0.9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0.9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0.9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0.9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0.9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0.9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0.9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0.9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0.9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0.9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0.9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0.9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0.9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0.9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0.9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0.9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0.9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0.9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0.9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0.9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0.9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0.9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0.9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0.9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0.9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0.9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0.9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0.9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0.9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0.9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0.9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0.9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0.9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0.9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0.9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0.9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0.9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0.9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0.9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0.9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0.9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0.9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0.9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0.9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0.9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0.9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0.9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0.9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0.9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0.9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0.9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0.9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0.9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0.9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0.9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0.9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0.9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0.9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0.9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0.9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0.9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0.9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0.9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0.9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0.9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0.9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0.9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0.9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0.9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0.9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0.9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0.9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0.9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0.9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0.9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0.9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0.9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0.9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0.9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0.9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0.9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0.9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0.9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0.9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0.9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0.9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0.9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0.9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0.9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0.9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0.9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0.9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0.9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0.9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0.9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0.9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0.9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0.9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0.9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0.9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0.9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0.9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0.9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0.9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0.9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0.9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0.9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0.9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0.9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0.9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0.9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0.9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0.9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0.9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0.9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0.9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0.9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0.9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0.9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0.9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0.9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0.9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0.9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0.9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0.9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0.9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0.9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0.9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0.9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0.9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0.9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0.9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0.9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0.9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0.9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0.9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0.9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0.9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0.9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0.9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0.9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0.9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0.9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0.9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0.9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0.9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0.9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0.9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0.9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0.9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0.9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0.9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0.9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0.9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0.9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0.9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0.9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0.9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0.9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0.9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0.9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0.9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0.9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0.9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0.9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0.9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0.9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0.9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0.9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0.9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0.9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0.9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0.9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0.9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0.9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0.9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0.9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0.9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0.9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0.9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0.9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0.9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0.9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0.9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0.9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0.9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0.9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0.9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0.9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0.9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0.9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0.9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0.9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0.9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0.9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0.9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0.9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0.9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0.9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0.9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0.9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0.9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0.9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0.9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0.9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0.9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0.9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0.9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0.9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0.9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0.9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0.9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0.9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0.9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0.9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0.9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0.9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0.9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0.9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0.9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0.9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0.9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0.9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0.9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0.9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0.9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0.9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0.9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0.9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0.9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0.9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0.9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0.9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0.9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0.9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0.9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0.9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0.9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0.9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0.9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0.9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0.9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0.9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0.9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0.9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0.9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0.9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0.9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0.9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0.9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0.9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0.9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0.9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0.9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0.9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0.9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0.9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0.9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0.9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0.9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0.9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0.9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0.9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0.9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0.9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0.9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0.9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0.9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0.9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0.9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0.9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0.9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0.9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0.9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0.9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0.9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0.9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0.9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0.9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0.9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0.9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0.9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0.9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0.9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0.9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0.9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0.9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0.9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0.9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0.9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0.9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0.9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0.9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0.9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0.9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0.9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0.9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0.9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0.9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0.9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0.9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0.9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0.9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0.9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0.9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0.9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0.9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0.9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0.9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0.9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0.9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0.9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0.9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0.9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0.9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0.9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0.9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0.9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0.9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0.9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0.9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0.9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0.9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0.9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0.9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0.9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0.9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0.9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0.9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0.9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0.9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0.9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0.9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0.9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0.9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0.9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0.9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0.9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0.9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0.9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0.9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0.9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0.9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0.9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0.9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0.9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0.9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0.9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0.9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0.9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0.9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0.9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0.9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0.9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0.9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0.9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0.9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0.9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0.9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0.9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0.9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0.9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0.9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0.9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0.9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0.9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0.9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0.9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0.9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0.9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0.9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0.9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0.9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0.9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0.9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0.9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0.9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0.9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0.9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0.9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0.9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0.9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0.9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0.9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0.9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0.9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0.9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0.9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0.9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0.9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0.9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0.9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0.9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0.9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0.9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0.9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0.9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0.9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0.9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0.9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0.9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0.9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0.9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0.9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0.9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0.9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0.9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0.9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0.9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0.9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0.9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0.9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0.9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0.9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0.9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0.9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0.9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0.9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0.9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0.9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0.9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0.9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0.9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0.9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0.9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0.9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0.9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0.9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0.9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0.9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0.9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0.9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0.9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0.9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0.9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0.9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0.9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0.9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0.9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0.9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0.9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0.9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0.9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0.9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0.9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0.9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0.9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0.9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0.9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0.9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0.9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0.9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0.9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0.9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0.9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0.9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0.9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0.9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0.9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0.9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0.9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0.9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0.9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0.9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0.9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0.9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0.9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0.9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0.9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0.9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0.9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0.9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0.9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0.9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0.9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0.9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0.9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0.9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0.9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0.9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0.9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0.9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0.9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0.9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0.9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0.9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0.9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0.9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0.9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0.9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0.9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0.9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0.9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0.9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0.9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0.9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0.9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0.9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0.9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0.9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0.9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0.9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0.9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0.9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0.9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0.9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0.9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0.9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0.9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0.9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0.9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0.9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0.9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0.9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0.9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0.9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0.9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0.9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0.9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0.9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0.9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0.9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0.9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0.9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0.9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0.9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0.9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0.9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0.9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0.9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0.9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0.9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0.9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0.9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0.9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0.9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0.9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0.9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0.9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0.9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0.9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0.9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0.9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0.9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0.9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0.9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0.9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0.9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0.9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0.9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0.9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0.9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0.9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0.9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0.9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0.9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0.9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0.9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0.9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0.9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0.9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0.9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0.9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0.9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0.9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0.9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0.9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0.9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0.9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0.9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0.9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0.9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0.9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0.9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0.9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0.9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0.9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0.9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0.9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0.9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0.9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0.9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0.9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0.9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0.9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0.9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0.9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0.9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0.9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0.9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0.9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0.9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0.9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0.9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0.9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0.9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0.9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0.9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0.9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0.9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0.9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0.9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0.9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0.9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0.9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0.9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0.9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0.9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0.9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0.9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0.9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0.9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0.9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0.9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0.9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0.9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0.9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0.9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0.9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0.9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0.9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0.9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0.9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0.9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0.9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0.9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0.9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0.9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0.9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0.9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0.9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0.9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0.9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0.9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0.9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0.9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0.9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0.9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0.9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0.9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0.9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0.9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0.9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0.9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0.9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0.9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0.9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0.9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0.9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0.9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0.9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0.9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34"/>
  <sheetViews>
    <sheetView zoomScaleNormal="100" zoomScaleSheetLayoutView="117" workbookViewId="0">
      <selection activeCell="L37" sqref="L37"/>
    </sheetView>
  </sheetViews>
  <sheetFormatPr defaultColWidth="8.84375" defaultRowHeight="14.15" x14ac:dyDescent="0.35"/>
  <cols>
    <col min="1" max="1" width="8.84375" style="1"/>
    <col min="2" max="3" width="19.3828125" style="1" customWidth="1"/>
    <col min="4" max="4" width="11.84375" style="1" customWidth="1"/>
    <col min="5" max="5" width="11.3828125" style="1" customWidth="1"/>
    <col min="6" max="6" width="12.3046875" style="1" customWidth="1"/>
    <col min="7" max="7" width="11.3828125" style="1" customWidth="1"/>
    <col min="8" max="8" width="11.84375" style="1" customWidth="1"/>
    <col min="9" max="9" width="15.3046875" style="1" customWidth="1"/>
    <col min="10" max="10" width="14.15234375" style="1" customWidth="1"/>
    <col min="11" max="11" width="8.84375" style="1"/>
    <col min="12" max="12" width="17.69140625" style="1" bestFit="1" customWidth="1"/>
    <col min="13" max="13" width="9" style="1" bestFit="1" customWidth="1"/>
    <col min="14" max="14" width="14.53515625" style="1" bestFit="1" customWidth="1"/>
    <col min="15" max="15" width="32.84375" style="1" bestFit="1" customWidth="1"/>
    <col min="16" max="16" width="28.3828125" style="1" bestFit="1" customWidth="1"/>
    <col min="17" max="17" width="14.15234375" style="1" bestFit="1" customWidth="1"/>
    <col min="18" max="18" width="9.691406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12.3046875" style="1" bestFit="1" customWidth="1"/>
    <col min="23" max="23" width="21.3046875" style="1" bestFit="1" customWidth="1"/>
    <col min="24" max="24" width="14.69140625" style="1" bestFit="1" customWidth="1"/>
    <col min="25" max="25" width="8.69140625" style="2" bestFit="1" customWidth="1"/>
    <col min="26" max="26" width="16.3828125" style="2" bestFit="1" customWidth="1"/>
    <col min="27" max="27" width="43.69140625" style="2" bestFit="1" customWidth="1"/>
    <col min="28" max="28" width="33.69140625" style="2" bestFit="1" customWidth="1"/>
    <col min="29" max="29" width="13.3046875" style="2" bestFit="1" customWidth="1"/>
    <col min="30" max="30" width="14.3046875" style="2" bestFit="1" customWidth="1"/>
    <col min="31" max="31" width="17.3046875" style="2" bestFit="1" customWidth="1"/>
    <col min="32" max="32" width="9.3046875" style="2" bestFit="1" customWidth="1"/>
    <col min="33" max="33" width="10.53515625" style="2" bestFit="1" customWidth="1"/>
    <col min="34" max="34" width="19.15234375" style="2" bestFit="1" customWidth="1"/>
    <col min="35" max="16384" width="8.843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967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0.95" customHeight="1" x14ac:dyDescent="0.35">
      <c r="C11" s="6"/>
      <c r="J11" s="8"/>
    </row>
    <row r="12" spans="2:34" ht="10.9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0.95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0.95" customHeight="1" x14ac:dyDescent="0.35">
      <c r="C14" s="6"/>
      <c r="D14" s="9"/>
      <c r="E14" s="9"/>
      <c r="F14" s="9"/>
      <c r="G14" s="10"/>
      <c r="H14" s="9"/>
      <c r="J14" s="8"/>
    </row>
    <row r="15" spans="2:34" ht="10.9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3486</v>
      </c>
      <c r="Q17" s="83" t="s">
        <v>23</v>
      </c>
      <c r="R17" s="83" t="s">
        <v>3487</v>
      </c>
      <c r="S17" s="83" t="s">
        <v>119</v>
      </c>
      <c r="T17" s="83" t="s">
        <v>81</v>
      </c>
      <c r="U17" s="83" t="s">
        <v>84</v>
      </c>
      <c r="V17" s="83" t="s">
        <v>111</v>
      </c>
      <c r="W17" s="83" t="s">
        <v>969</v>
      </c>
      <c r="X17" s="84">
        <v>46182.932695138887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72</v>
      </c>
      <c r="M18" s="83" t="s">
        <v>961</v>
      </c>
      <c r="N18" s="83" t="s">
        <v>49</v>
      </c>
      <c r="O18" s="83" t="s">
        <v>108</v>
      </c>
      <c r="P18" s="83" t="s">
        <v>3488</v>
      </c>
      <c r="Q18" s="83" t="s">
        <v>23</v>
      </c>
      <c r="R18" s="83" t="s">
        <v>3489</v>
      </c>
      <c r="S18" s="83" t="s">
        <v>199</v>
      </c>
      <c r="T18" s="83" t="s">
        <v>81</v>
      </c>
      <c r="U18" s="83" t="s">
        <v>84</v>
      </c>
      <c r="V18" s="83" t="s">
        <v>111</v>
      </c>
      <c r="W18" s="83" t="s">
        <v>969</v>
      </c>
      <c r="X18" s="84">
        <v>46184.867132326392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3490</v>
      </c>
      <c r="Q19" s="83" t="s">
        <v>23</v>
      </c>
      <c r="R19" s="83" t="s">
        <v>3491</v>
      </c>
      <c r="S19" s="83" t="s">
        <v>199</v>
      </c>
      <c r="T19" s="83" t="s">
        <v>81</v>
      </c>
      <c r="U19" s="83" t="s">
        <v>84</v>
      </c>
      <c r="V19" s="83" t="s">
        <v>111</v>
      </c>
      <c r="W19" s="83" t="s">
        <v>969</v>
      </c>
      <c r="X19" s="84">
        <v>46184.880866516207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3492</v>
      </c>
      <c r="Q20" s="83" t="s">
        <v>23</v>
      </c>
      <c r="R20" s="83" t="s">
        <v>3493</v>
      </c>
      <c r="S20" s="83" t="s">
        <v>199</v>
      </c>
      <c r="T20" s="83" t="s">
        <v>81</v>
      </c>
      <c r="U20" s="83" t="s">
        <v>84</v>
      </c>
      <c r="V20" s="83" t="s">
        <v>111</v>
      </c>
      <c r="W20" s="83" t="s">
        <v>969</v>
      </c>
      <c r="X20" s="84">
        <v>46184.950314004629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3494</v>
      </c>
      <c r="Q21" s="83" t="s">
        <v>23</v>
      </c>
      <c r="R21" s="83" t="s">
        <v>3495</v>
      </c>
      <c r="S21" s="83" t="s">
        <v>199</v>
      </c>
      <c r="T21" s="83" t="s">
        <v>81</v>
      </c>
      <c r="U21" s="83" t="s">
        <v>84</v>
      </c>
      <c r="V21" s="83" t="s">
        <v>111</v>
      </c>
      <c r="W21" s="83" t="s">
        <v>969</v>
      </c>
      <c r="X21" s="84">
        <v>46184.895239895835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3496</v>
      </c>
      <c r="Q22" s="83" t="s">
        <v>29</v>
      </c>
      <c r="R22" s="83" t="s">
        <v>3497</v>
      </c>
      <c r="S22" s="83" t="s">
        <v>199</v>
      </c>
      <c r="T22" s="83" t="s">
        <v>81</v>
      </c>
      <c r="U22" s="83" t="s">
        <v>84</v>
      </c>
      <c r="V22" s="83" t="s">
        <v>111</v>
      </c>
      <c r="W22" s="83" t="s">
        <v>969</v>
      </c>
      <c r="X22" s="84">
        <v>46184.927457407408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3496</v>
      </c>
      <c r="Q23" s="83" t="s">
        <v>29</v>
      </c>
      <c r="R23" s="83" t="s">
        <v>3497</v>
      </c>
      <c r="S23" s="83" t="s">
        <v>199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46184.943879513892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57</v>
      </c>
      <c r="M24" s="83" t="s">
        <v>961</v>
      </c>
      <c r="N24" s="83" t="s">
        <v>49</v>
      </c>
      <c r="O24" s="83" t="s">
        <v>108</v>
      </c>
      <c r="P24" s="83" t="s">
        <v>3498</v>
      </c>
      <c r="Q24" s="83" t="s">
        <v>31</v>
      </c>
      <c r="R24" s="83" t="s">
        <v>3499</v>
      </c>
      <c r="S24" s="83" t="s">
        <v>199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46184.97929984954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3500</v>
      </c>
      <c r="Q25" s="83" t="s">
        <v>23</v>
      </c>
      <c r="R25" s="83" t="s">
        <v>3501</v>
      </c>
      <c r="S25" s="83" t="s">
        <v>199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46184.993337812499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9</v>
      </c>
      <c r="M26" s="83" t="s">
        <v>961</v>
      </c>
      <c r="N26" s="83" t="s">
        <v>49</v>
      </c>
      <c r="O26" s="83" t="s">
        <v>108</v>
      </c>
      <c r="P26" s="83" t="s">
        <v>3502</v>
      </c>
      <c r="Q26" s="83" t="s">
        <v>23</v>
      </c>
      <c r="R26" s="83" t="s">
        <v>3503</v>
      </c>
      <c r="S26" s="83" t="s">
        <v>199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46184.986039930554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3504</v>
      </c>
      <c r="Q27" s="83" t="s">
        <v>36</v>
      </c>
      <c r="R27" s="83" t="s">
        <v>3505</v>
      </c>
      <c r="S27" s="83" t="s">
        <v>199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46185.010959224535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6</v>
      </c>
      <c r="M28" s="83" t="s">
        <v>961</v>
      </c>
      <c r="N28" s="83" t="s">
        <v>49</v>
      </c>
      <c r="O28" s="83" t="s">
        <v>108</v>
      </c>
      <c r="P28" s="83" t="s">
        <v>3506</v>
      </c>
      <c r="Q28" s="83" t="s">
        <v>23</v>
      </c>
      <c r="R28" s="83" t="s">
        <v>3507</v>
      </c>
      <c r="S28" s="83" t="s">
        <v>199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46185.016278900461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3508</v>
      </c>
      <c r="Q29" s="83" t="s">
        <v>23</v>
      </c>
      <c r="R29" s="83" t="s">
        <v>3509</v>
      </c>
      <c r="S29" s="83" t="s">
        <v>199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46185.022899918979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3510</v>
      </c>
      <c r="Q30" s="83" t="s">
        <v>29</v>
      </c>
      <c r="R30" s="83" t="s">
        <v>3511</v>
      </c>
      <c r="S30" s="83" t="s">
        <v>163</v>
      </c>
      <c r="T30" s="83" t="s">
        <v>87</v>
      </c>
      <c r="U30" s="83" t="s">
        <v>88</v>
      </c>
      <c r="V30" s="83" t="s">
        <v>111</v>
      </c>
      <c r="W30" s="83" t="s">
        <v>969</v>
      </c>
      <c r="X30" s="84">
        <v>46181.574931793984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1</v>
      </c>
      <c r="E31" s="32">
        <f t="shared" si="2"/>
        <v>0</v>
      </c>
      <c r="F31" s="32">
        <f t="shared" si="3"/>
        <v>0</v>
      </c>
      <c r="G31" s="32">
        <f t="shared" si="4"/>
        <v>12</v>
      </c>
      <c r="H31" s="32">
        <f t="shared" si="5"/>
        <v>23</v>
      </c>
      <c r="I31" s="32">
        <f t="shared" si="6"/>
        <v>0</v>
      </c>
      <c r="J31" s="35">
        <f>SUM(D31:I31)</f>
        <v>36</v>
      </c>
      <c r="M31" s="83" t="s">
        <v>961</v>
      </c>
      <c r="N31" s="83" t="s">
        <v>49</v>
      </c>
      <c r="O31" s="83" t="s">
        <v>108</v>
      </c>
      <c r="P31" s="83" t="s">
        <v>3512</v>
      </c>
      <c r="Q31" s="83" t="s">
        <v>31</v>
      </c>
      <c r="R31" s="83" t="s">
        <v>3513</v>
      </c>
      <c r="S31" s="83" t="s">
        <v>163</v>
      </c>
      <c r="T31" s="83" t="s">
        <v>87</v>
      </c>
      <c r="U31" s="83" t="s">
        <v>88</v>
      </c>
      <c r="V31" s="83" t="s">
        <v>111</v>
      </c>
      <c r="W31" s="83" t="s">
        <v>969</v>
      </c>
      <c r="X31" s="84">
        <v>46181.570878738428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0</v>
      </c>
      <c r="I32" s="32">
        <f t="shared" si="6"/>
        <v>0</v>
      </c>
      <c r="J32" s="35">
        <f t="shared" si="7"/>
        <v>0</v>
      </c>
      <c r="M32" s="83" t="s">
        <v>961</v>
      </c>
      <c r="N32" s="83" t="s">
        <v>49</v>
      </c>
      <c r="O32" s="83" t="s">
        <v>108</v>
      </c>
      <c r="P32" s="83" t="s">
        <v>3514</v>
      </c>
      <c r="Q32" s="83" t="s">
        <v>23</v>
      </c>
      <c r="R32" s="83" t="s">
        <v>3515</v>
      </c>
      <c r="S32" s="83" t="s">
        <v>90</v>
      </c>
      <c r="T32" s="83" t="s">
        <v>87</v>
      </c>
      <c r="U32" s="83" t="s">
        <v>88</v>
      </c>
      <c r="V32" s="83" t="s">
        <v>111</v>
      </c>
      <c r="W32" s="83" t="s">
        <v>969</v>
      </c>
      <c r="X32" s="84">
        <v>46181.503288576387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3516</v>
      </c>
      <c r="Q33" s="83" t="s">
        <v>23</v>
      </c>
      <c r="R33" s="83" t="s">
        <v>3517</v>
      </c>
      <c r="S33" s="83" t="s">
        <v>155</v>
      </c>
      <c r="T33" s="83" t="s">
        <v>87</v>
      </c>
      <c r="U33" s="83" t="s">
        <v>88</v>
      </c>
      <c r="V33" s="83" t="s">
        <v>111</v>
      </c>
      <c r="W33" s="83" t="s">
        <v>969</v>
      </c>
      <c r="X33" s="84">
        <v>46181.523413738425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1</v>
      </c>
      <c r="H34" s="32">
        <f t="shared" si="5"/>
        <v>0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3518</v>
      </c>
      <c r="Q34" s="83" t="s">
        <v>23</v>
      </c>
      <c r="R34" s="83" t="s">
        <v>3519</v>
      </c>
      <c r="S34" s="83" t="s">
        <v>155</v>
      </c>
      <c r="T34" s="83" t="s">
        <v>87</v>
      </c>
      <c r="U34" s="83" t="s">
        <v>88</v>
      </c>
      <c r="V34" s="83" t="s">
        <v>111</v>
      </c>
      <c r="W34" s="83" t="s">
        <v>969</v>
      </c>
      <c r="X34" s="84">
        <v>46181.504229432867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0</v>
      </c>
      <c r="H35" s="32">
        <f t="shared" si="5"/>
        <v>0</v>
      </c>
      <c r="I35" s="32">
        <f t="shared" si="6"/>
        <v>0</v>
      </c>
      <c r="J35" s="35">
        <f t="shared" si="7"/>
        <v>0</v>
      </c>
      <c r="M35" s="83" t="s">
        <v>961</v>
      </c>
      <c r="N35" s="83" t="s">
        <v>49</v>
      </c>
      <c r="O35" s="83" t="s">
        <v>108</v>
      </c>
      <c r="P35" s="83" t="s">
        <v>3520</v>
      </c>
      <c r="Q35" s="83" t="s">
        <v>23</v>
      </c>
      <c r="R35" s="83" t="s">
        <v>3521</v>
      </c>
      <c r="S35" s="83" t="s">
        <v>155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46181.536060497689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0</v>
      </c>
      <c r="I36" s="32">
        <f t="shared" si="6"/>
        <v>0</v>
      </c>
      <c r="J36" s="35">
        <f t="shared" si="7"/>
        <v>0</v>
      </c>
      <c r="M36" s="83" t="s">
        <v>961</v>
      </c>
      <c r="N36" s="83" t="s">
        <v>49</v>
      </c>
      <c r="O36" s="83" t="s">
        <v>108</v>
      </c>
      <c r="P36" s="83" t="s">
        <v>3522</v>
      </c>
      <c r="Q36" s="83" t="s">
        <v>23</v>
      </c>
      <c r="R36" s="83" t="s">
        <v>3523</v>
      </c>
      <c r="S36" s="83" t="s">
        <v>155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46181.522241435188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3</v>
      </c>
      <c r="E37" s="32">
        <f t="shared" si="2"/>
        <v>0</v>
      </c>
      <c r="F37" s="32">
        <f t="shared" si="3"/>
        <v>0</v>
      </c>
      <c r="G37" s="32">
        <f t="shared" si="4"/>
        <v>3</v>
      </c>
      <c r="H37" s="32">
        <f t="shared" si="5"/>
        <v>3</v>
      </c>
      <c r="I37" s="32">
        <f t="shared" si="6"/>
        <v>0</v>
      </c>
      <c r="J37" s="35">
        <f t="shared" si="7"/>
        <v>9</v>
      </c>
      <c r="M37" s="83" t="s">
        <v>961</v>
      </c>
      <c r="N37" s="83" t="s">
        <v>49</v>
      </c>
      <c r="O37" s="83" t="s">
        <v>108</v>
      </c>
      <c r="P37" s="83" t="s">
        <v>3524</v>
      </c>
      <c r="Q37" s="83" t="s">
        <v>23</v>
      </c>
      <c r="R37" s="83" t="s">
        <v>3525</v>
      </c>
      <c r="S37" s="83" t="s">
        <v>155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46181.534425659724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1</v>
      </c>
      <c r="I38" s="32">
        <f t="shared" si="6"/>
        <v>0</v>
      </c>
      <c r="J38" s="35">
        <f t="shared" si="7"/>
        <v>1</v>
      </c>
      <c r="M38" s="83" t="s">
        <v>961</v>
      </c>
      <c r="N38" s="83" t="s">
        <v>49</v>
      </c>
      <c r="O38" s="83" t="s">
        <v>114</v>
      </c>
      <c r="P38" s="83" t="s">
        <v>3526</v>
      </c>
      <c r="Q38" s="83" t="s">
        <v>30</v>
      </c>
      <c r="R38" s="83" t="s">
        <v>3527</v>
      </c>
      <c r="S38" s="83" t="s">
        <v>144</v>
      </c>
      <c r="T38" s="83" t="s">
        <v>1564</v>
      </c>
      <c r="U38" s="83" t="s">
        <v>1345</v>
      </c>
      <c r="V38" s="83" t="s">
        <v>1565</v>
      </c>
      <c r="W38" s="83" t="s">
        <v>969</v>
      </c>
      <c r="X38" s="84">
        <v>46183.825533449075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0</v>
      </c>
      <c r="I39" s="32">
        <f t="shared" si="6"/>
        <v>0</v>
      </c>
      <c r="J39" s="35">
        <f t="shared" si="7"/>
        <v>0</v>
      </c>
      <c r="M39" s="83" t="s">
        <v>961</v>
      </c>
      <c r="N39" s="83" t="s">
        <v>49</v>
      </c>
      <c r="O39" s="83" t="s">
        <v>114</v>
      </c>
      <c r="P39" s="83" t="s">
        <v>3528</v>
      </c>
      <c r="Q39" s="83" t="s">
        <v>23</v>
      </c>
      <c r="R39" s="83" t="s">
        <v>3529</v>
      </c>
      <c r="S39" s="83" t="s">
        <v>100</v>
      </c>
      <c r="T39" s="83" t="s">
        <v>1564</v>
      </c>
      <c r="U39" s="83" t="s">
        <v>1345</v>
      </c>
      <c r="V39" s="83" t="s">
        <v>1565</v>
      </c>
      <c r="W39" s="83" t="s">
        <v>969</v>
      </c>
      <c r="X39" s="84">
        <v>46184.693222800925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0</v>
      </c>
      <c r="G40" s="32">
        <f t="shared" si="4"/>
        <v>1</v>
      </c>
      <c r="H40" s="32">
        <f t="shared" si="5"/>
        <v>4</v>
      </c>
      <c r="I40" s="32">
        <f t="shared" si="6"/>
        <v>0</v>
      </c>
      <c r="J40" s="35">
        <f t="shared" si="7"/>
        <v>5</v>
      </c>
      <c r="M40" s="83" t="s">
        <v>961</v>
      </c>
      <c r="N40" s="83" t="s">
        <v>49</v>
      </c>
      <c r="O40" s="83" t="s">
        <v>115</v>
      </c>
      <c r="P40" s="83" t="s">
        <v>3530</v>
      </c>
      <c r="Q40" s="83" t="s">
        <v>23</v>
      </c>
      <c r="R40" s="83" t="s">
        <v>3531</v>
      </c>
      <c r="S40" s="83" t="s">
        <v>134</v>
      </c>
      <c r="T40" s="83" t="s">
        <v>137</v>
      </c>
      <c r="U40" s="83" t="s">
        <v>154</v>
      </c>
      <c r="V40" s="83" t="s">
        <v>161</v>
      </c>
      <c r="W40" s="83" t="s">
        <v>969</v>
      </c>
      <c r="X40" s="84">
        <v>46184.986214351855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115</v>
      </c>
      <c r="P41" s="83" t="s">
        <v>3532</v>
      </c>
      <c r="Q41" s="83" t="s">
        <v>31</v>
      </c>
      <c r="R41" s="83" t="s">
        <v>3533</v>
      </c>
      <c r="S41" s="83" t="s">
        <v>107</v>
      </c>
      <c r="T41" s="83" t="s">
        <v>137</v>
      </c>
      <c r="U41" s="83" t="s">
        <v>154</v>
      </c>
      <c r="V41" s="83" t="s">
        <v>161</v>
      </c>
      <c r="W41" s="83" t="s">
        <v>969</v>
      </c>
      <c r="X41" s="84">
        <v>46184.990773229169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115</v>
      </c>
      <c r="P42" s="83" t="s">
        <v>3534</v>
      </c>
      <c r="Q42" s="83" t="s">
        <v>36</v>
      </c>
      <c r="R42" s="83" t="s">
        <v>3535</v>
      </c>
      <c r="S42" s="83" t="s">
        <v>125</v>
      </c>
      <c r="T42" s="83" t="s">
        <v>85</v>
      </c>
      <c r="U42" s="83" t="s">
        <v>84</v>
      </c>
      <c r="V42" s="83" t="s">
        <v>116</v>
      </c>
      <c r="W42" s="83" t="s">
        <v>969</v>
      </c>
      <c r="X42" s="84">
        <v>46185.022078738424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115</v>
      </c>
      <c r="P43" s="83" t="s">
        <v>3536</v>
      </c>
      <c r="Q43" s="83" t="s">
        <v>31</v>
      </c>
      <c r="R43" s="83" t="s">
        <v>3537</v>
      </c>
      <c r="S43" s="83" t="s">
        <v>96</v>
      </c>
      <c r="T43" s="83" t="s">
        <v>137</v>
      </c>
      <c r="U43" s="83" t="s">
        <v>154</v>
      </c>
      <c r="V43" s="83" t="s">
        <v>161</v>
      </c>
      <c r="W43" s="83" t="s">
        <v>969</v>
      </c>
      <c r="X43" s="84">
        <v>46184.994694525463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0</v>
      </c>
      <c r="I44" s="32">
        <f t="shared" si="6"/>
        <v>0</v>
      </c>
      <c r="J44" s="35">
        <f t="shared" si="7"/>
        <v>0</v>
      </c>
      <c r="M44" s="83" t="s">
        <v>961</v>
      </c>
      <c r="N44" s="83" t="s">
        <v>49</v>
      </c>
      <c r="O44" s="83" t="s">
        <v>115</v>
      </c>
      <c r="P44" s="83" t="s">
        <v>3538</v>
      </c>
      <c r="Q44" s="83" t="s">
        <v>36</v>
      </c>
      <c r="R44" s="83" t="s">
        <v>3539</v>
      </c>
      <c r="S44" s="83" t="s">
        <v>94</v>
      </c>
      <c r="T44" s="83" t="s">
        <v>137</v>
      </c>
      <c r="U44" s="83" t="s">
        <v>154</v>
      </c>
      <c r="V44" s="83" t="s">
        <v>161</v>
      </c>
      <c r="W44" s="83" t="s">
        <v>969</v>
      </c>
      <c r="X44" s="84">
        <v>46184.997582407406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2</v>
      </c>
      <c r="H45" s="32">
        <f t="shared" si="5"/>
        <v>3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115</v>
      </c>
      <c r="P45" s="83" t="s">
        <v>3540</v>
      </c>
      <c r="Q45" s="83" t="s">
        <v>23</v>
      </c>
      <c r="R45" s="83" t="s">
        <v>3541</v>
      </c>
      <c r="S45" s="83" t="s">
        <v>199</v>
      </c>
      <c r="T45" s="83" t="s">
        <v>137</v>
      </c>
      <c r="U45" s="83" t="s">
        <v>154</v>
      </c>
      <c r="V45" s="83" t="s">
        <v>161</v>
      </c>
      <c r="W45" s="83" t="s">
        <v>969</v>
      </c>
      <c r="X45" s="84">
        <v>46185.003600034725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115</v>
      </c>
      <c r="P46" s="83" t="s">
        <v>3542</v>
      </c>
      <c r="Q46" s="83" t="s">
        <v>23</v>
      </c>
      <c r="R46" s="83" t="s">
        <v>3543</v>
      </c>
      <c r="S46" s="83" t="s">
        <v>133</v>
      </c>
      <c r="T46" s="83" t="s">
        <v>83</v>
      </c>
      <c r="U46" s="83" t="s">
        <v>154</v>
      </c>
      <c r="V46" s="83" t="s">
        <v>161</v>
      </c>
      <c r="W46" s="83" t="s">
        <v>969</v>
      </c>
      <c r="X46" s="84">
        <v>46185.006241550924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115</v>
      </c>
      <c r="P47" s="83" t="s">
        <v>3544</v>
      </c>
      <c r="Q47" s="83" t="s">
        <v>23</v>
      </c>
      <c r="R47" s="83" t="s">
        <v>3545</v>
      </c>
      <c r="S47" s="83" t="s">
        <v>94</v>
      </c>
      <c r="T47" s="83" t="s">
        <v>137</v>
      </c>
      <c r="U47" s="83" t="s">
        <v>154</v>
      </c>
      <c r="V47" s="83" t="s">
        <v>161</v>
      </c>
      <c r="W47" s="83" t="s">
        <v>969</v>
      </c>
      <c r="X47" s="84">
        <v>46185.010428819442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6" x14ac:dyDescent="0.4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115</v>
      </c>
      <c r="P48" s="83" t="s">
        <v>3546</v>
      </c>
      <c r="Q48" s="83" t="s">
        <v>23</v>
      </c>
      <c r="R48" s="83" t="s">
        <v>3547</v>
      </c>
      <c r="S48" s="83" t="s">
        <v>94</v>
      </c>
      <c r="T48" s="83" t="s">
        <v>137</v>
      </c>
      <c r="U48" s="83" t="s">
        <v>154</v>
      </c>
      <c r="V48" s="83" t="s">
        <v>161</v>
      </c>
      <c r="W48" s="83" t="s">
        <v>969</v>
      </c>
      <c r="X48" s="84">
        <v>46185.015374884257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6" x14ac:dyDescent="0.4">
      <c r="C49" s="31" t="s">
        <v>39</v>
      </c>
      <c r="D49" s="36">
        <f>SUM(D28:D48)</f>
        <v>4</v>
      </c>
      <c r="E49" s="36">
        <f t="shared" ref="E49:I49" si="8">SUM(E28:E48)</f>
        <v>0</v>
      </c>
      <c r="F49" s="36">
        <f t="shared" si="8"/>
        <v>0</v>
      </c>
      <c r="G49" s="36">
        <f t="shared" si="8"/>
        <v>19</v>
      </c>
      <c r="H49" s="36">
        <f t="shared" si="8"/>
        <v>34</v>
      </c>
      <c r="I49" s="36">
        <f t="shared" si="8"/>
        <v>0</v>
      </c>
      <c r="J49" s="37">
        <f>SUM(J28:J48)</f>
        <v>57</v>
      </c>
      <c r="M49" s="83" t="s">
        <v>961</v>
      </c>
      <c r="N49" s="83" t="s">
        <v>49</v>
      </c>
      <c r="O49" s="83" t="s">
        <v>115</v>
      </c>
      <c r="P49" s="83" t="s">
        <v>3548</v>
      </c>
      <c r="Q49" s="83" t="s">
        <v>23</v>
      </c>
      <c r="R49" s="83" t="s">
        <v>3549</v>
      </c>
      <c r="S49" s="83" t="s">
        <v>104</v>
      </c>
      <c r="T49" s="83" t="s">
        <v>81</v>
      </c>
      <c r="U49" s="83" t="s">
        <v>84</v>
      </c>
      <c r="V49" s="83" t="s">
        <v>111</v>
      </c>
      <c r="W49" s="83" t="s">
        <v>969</v>
      </c>
      <c r="X49" s="84">
        <v>46181.930886724535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1106</v>
      </c>
      <c r="P50" s="83" t="s">
        <v>3550</v>
      </c>
      <c r="Q50" s="83" t="s">
        <v>23</v>
      </c>
      <c r="R50" s="83" t="s">
        <v>3551</v>
      </c>
      <c r="S50" s="83" t="s">
        <v>173</v>
      </c>
      <c r="T50" s="83" t="s">
        <v>137</v>
      </c>
      <c r="U50" s="83" t="s">
        <v>145</v>
      </c>
      <c r="V50" s="83" t="s">
        <v>1109</v>
      </c>
      <c r="W50" s="83" t="s">
        <v>969</v>
      </c>
      <c r="X50" s="84">
        <v>46184.859448113428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45</v>
      </c>
      <c r="O51" s="83" t="s">
        <v>108</v>
      </c>
      <c r="P51" s="83" t="s">
        <v>1378</v>
      </c>
      <c r="Q51" s="83" t="s">
        <v>29</v>
      </c>
      <c r="R51" s="83" t="s">
        <v>92</v>
      </c>
      <c r="S51" s="83" t="s">
        <v>147</v>
      </c>
      <c r="T51" s="83" t="s">
        <v>83</v>
      </c>
      <c r="U51" s="83" t="s">
        <v>82</v>
      </c>
      <c r="V51" s="83" t="s">
        <v>116</v>
      </c>
      <c r="W51" s="83" t="s">
        <v>969</v>
      </c>
      <c r="X51" s="84">
        <v>46182.818706678241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45</v>
      </c>
      <c r="O52" s="83" t="s">
        <v>108</v>
      </c>
      <c r="P52" s="83" t="s">
        <v>1379</v>
      </c>
      <c r="Q52" s="83" t="s">
        <v>29</v>
      </c>
      <c r="R52" s="83" t="s">
        <v>92</v>
      </c>
      <c r="S52" s="83" t="s">
        <v>147</v>
      </c>
      <c r="T52" s="83" t="s">
        <v>83</v>
      </c>
      <c r="U52" s="83" t="s">
        <v>82</v>
      </c>
      <c r="V52" s="83" t="s">
        <v>116</v>
      </c>
      <c r="W52" s="83" t="s">
        <v>969</v>
      </c>
      <c r="X52" s="84">
        <v>46182.824218402777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45</v>
      </c>
      <c r="O53" s="83" t="s">
        <v>108</v>
      </c>
      <c r="P53" s="83" t="s">
        <v>1766</v>
      </c>
      <c r="Q53" s="83" t="s">
        <v>23</v>
      </c>
      <c r="R53" s="83" t="s">
        <v>3392</v>
      </c>
      <c r="S53" s="83" t="s">
        <v>134</v>
      </c>
      <c r="T53" s="83" t="s">
        <v>135</v>
      </c>
      <c r="U53" s="83" t="s">
        <v>82</v>
      </c>
      <c r="V53" s="83" t="s">
        <v>136</v>
      </c>
      <c r="W53" s="83" t="s">
        <v>980</v>
      </c>
      <c r="X53" s="84">
        <v>46183.918515358797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45</v>
      </c>
      <c r="O54" s="83" t="s">
        <v>117</v>
      </c>
      <c r="P54" s="83" t="s">
        <v>1417</v>
      </c>
      <c r="Q54" s="83" t="s">
        <v>29</v>
      </c>
      <c r="R54" s="83" t="s">
        <v>2954</v>
      </c>
      <c r="S54" s="83" t="s">
        <v>86</v>
      </c>
      <c r="T54" s="83" t="s">
        <v>83</v>
      </c>
      <c r="U54" s="83" t="s">
        <v>82</v>
      </c>
      <c r="V54" s="83" t="s">
        <v>116</v>
      </c>
      <c r="W54" s="83" t="s">
        <v>980</v>
      </c>
      <c r="X54" s="84">
        <v>46185.614599456021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1</v>
      </c>
      <c r="I55" s="32">
        <f t="shared" ref="I55:I75" si="14">COUNTIFS($M$17:$M$1048576,$B$61,$N$17:$N$1048576,S$15,$Q$17:$Q$1048576,$C55)</f>
        <v>1</v>
      </c>
      <c r="J55" s="34">
        <f>SUM(D55:I55)</f>
        <v>2</v>
      </c>
      <c r="M55" s="83" t="s">
        <v>961</v>
      </c>
      <c r="N55" s="83" t="s">
        <v>48</v>
      </c>
      <c r="O55" s="83" t="s">
        <v>108</v>
      </c>
      <c r="P55" s="83" t="s">
        <v>3399</v>
      </c>
      <c r="Q55" s="83" t="s">
        <v>29</v>
      </c>
      <c r="R55" s="83" t="s">
        <v>3400</v>
      </c>
      <c r="S55" s="83" t="s">
        <v>118</v>
      </c>
      <c r="T55" s="83" t="s">
        <v>135</v>
      </c>
      <c r="U55" s="83" t="s">
        <v>145</v>
      </c>
      <c r="V55" s="83" t="s">
        <v>136</v>
      </c>
      <c r="W55" s="83" t="s">
        <v>969</v>
      </c>
      <c r="X55" s="84">
        <v>46184.993959722226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48</v>
      </c>
      <c r="O56" s="83" t="s">
        <v>108</v>
      </c>
      <c r="P56" s="83" t="s">
        <v>554</v>
      </c>
      <c r="Q56" s="83" t="s">
        <v>29</v>
      </c>
      <c r="R56" s="83" t="s">
        <v>636</v>
      </c>
      <c r="S56" s="83" t="s">
        <v>118</v>
      </c>
      <c r="T56" s="83" t="s">
        <v>135</v>
      </c>
      <c r="U56" s="83" t="s">
        <v>145</v>
      </c>
      <c r="V56" s="83" t="s">
        <v>136</v>
      </c>
      <c r="W56" s="83" t="s">
        <v>969</v>
      </c>
      <c r="X56" s="84">
        <v>46182.909796956017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48</v>
      </c>
      <c r="O57" s="83" t="s">
        <v>112</v>
      </c>
      <c r="P57" s="83" t="s">
        <v>3552</v>
      </c>
      <c r="Q57" s="83" t="s">
        <v>23</v>
      </c>
      <c r="R57" s="83" t="s">
        <v>3553</v>
      </c>
      <c r="S57" s="83" t="s">
        <v>99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46185.938754513889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5</v>
      </c>
      <c r="J58" s="35">
        <f t="shared" si="15"/>
        <v>5</v>
      </c>
      <c r="M58" s="83" t="s">
        <v>961</v>
      </c>
      <c r="N58" s="83" t="s">
        <v>48</v>
      </c>
      <c r="O58" s="83" t="s">
        <v>112</v>
      </c>
      <c r="P58" s="83" t="s">
        <v>3554</v>
      </c>
      <c r="Q58" s="83" t="s">
        <v>23</v>
      </c>
      <c r="R58" s="83" t="s">
        <v>3555</v>
      </c>
      <c r="S58" s="83" t="s">
        <v>99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46185.95768190972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48</v>
      </c>
      <c r="O59" s="83" t="s">
        <v>112</v>
      </c>
      <c r="P59" s="83" t="s">
        <v>3556</v>
      </c>
      <c r="Q59" s="83" t="s">
        <v>23</v>
      </c>
      <c r="R59" s="83" t="s">
        <v>3557</v>
      </c>
      <c r="S59" s="83" t="s">
        <v>99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46185.96510439815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48</v>
      </c>
      <c r="O60" s="83" t="s">
        <v>112</v>
      </c>
      <c r="P60" s="83" t="s">
        <v>3558</v>
      </c>
      <c r="Q60" s="83" t="s">
        <v>23</v>
      </c>
      <c r="R60" s="83" t="s">
        <v>3559</v>
      </c>
      <c r="S60" s="83" t="s">
        <v>99</v>
      </c>
      <c r="T60" s="83" t="s">
        <v>81</v>
      </c>
      <c r="U60" s="83" t="s">
        <v>84</v>
      </c>
      <c r="V60" s="83" t="s">
        <v>111</v>
      </c>
      <c r="W60" s="83" t="s">
        <v>969</v>
      </c>
      <c r="X60" s="84">
        <v>46185.932755787035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48</v>
      </c>
      <c r="O61" s="83" t="s">
        <v>112</v>
      </c>
      <c r="P61" s="83" t="s">
        <v>3560</v>
      </c>
      <c r="Q61" s="83" t="s">
        <v>31</v>
      </c>
      <c r="R61" s="83" t="s">
        <v>3561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46181.795875000003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48</v>
      </c>
      <c r="O62" s="83" t="s">
        <v>113</v>
      </c>
      <c r="P62" s="83" t="s">
        <v>3403</v>
      </c>
      <c r="Q62" s="83" t="s">
        <v>23</v>
      </c>
      <c r="R62" s="83" t="s">
        <v>3404</v>
      </c>
      <c r="S62" s="83" t="s">
        <v>103</v>
      </c>
      <c r="T62" s="83" t="s">
        <v>81</v>
      </c>
      <c r="U62" s="83" t="s">
        <v>139</v>
      </c>
      <c r="V62" s="83" t="s">
        <v>148</v>
      </c>
      <c r="W62" s="83" t="s">
        <v>969</v>
      </c>
      <c r="X62" s="84">
        <v>46182.73439528935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48</v>
      </c>
      <c r="O63" s="83" t="s">
        <v>113</v>
      </c>
      <c r="P63" s="83" t="s">
        <v>3562</v>
      </c>
      <c r="Q63" s="83" t="s">
        <v>23</v>
      </c>
      <c r="R63" s="83" t="s">
        <v>3563</v>
      </c>
      <c r="S63" s="83" t="s">
        <v>173</v>
      </c>
      <c r="T63" s="83" t="s">
        <v>85</v>
      </c>
      <c r="U63" s="83" t="s">
        <v>139</v>
      </c>
      <c r="V63" s="83" t="s">
        <v>148</v>
      </c>
      <c r="W63" s="83" t="s">
        <v>969</v>
      </c>
      <c r="X63" s="84">
        <v>46185.00869383102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48</v>
      </c>
      <c r="O64" s="83" t="s">
        <v>115</v>
      </c>
      <c r="P64" s="83" t="s">
        <v>3564</v>
      </c>
      <c r="Q64" s="83" t="s">
        <v>36</v>
      </c>
      <c r="R64" s="83" t="s">
        <v>3565</v>
      </c>
      <c r="S64" s="83" t="s">
        <v>102</v>
      </c>
      <c r="T64" s="83" t="s">
        <v>85</v>
      </c>
      <c r="U64" s="83" t="s">
        <v>82</v>
      </c>
      <c r="V64" s="83" t="s">
        <v>116</v>
      </c>
      <c r="W64" s="83" t="s">
        <v>969</v>
      </c>
      <c r="X64" s="84">
        <v>46184.761147025463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1</v>
      </c>
      <c r="G65" s="32">
        <f t="shared" si="12"/>
        <v>0</v>
      </c>
      <c r="H65" s="32">
        <f t="shared" si="13"/>
        <v>0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48</v>
      </c>
      <c r="O65" s="83" t="s">
        <v>115</v>
      </c>
      <c r="P65" s="83" t="s">
        <v>3566</v>
      </c>
      <c r="Q65" s="83" t="s">
        <v>26</v>
      </c>
      <c r="R65" s="83" t="s">
        <v>3567</v>
      </c>
      <c r="S65" s="83" t="s">
        <v>106</v>
      </c>
      <c r="T65" s="83" t="s">
        <v>137</v>
      </c>
      <c r="U65" s="83" t="s">
        <v>154</v>
      </c>
      <c r="V65" s="83" t="s">
        <v>161</v>
      </c>
      <c r="W65" s="83" t="s">
        <v>969</v>
      </c>
      <c r="X65" s="84">
        <v>46184.732391747682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48</v>
      </c>
      <c r="O66" s="83" t="s">
        <v>115</v>
      </c>
      <c r="P66" s="83" t="s">
        <v>3568</v>
      </c>
      <c r="Q66" s="83" t="s">
        <v>23</v>
      </c>
      <c r="R66" s="83" t="s">
        <v>3569</v>
      </c>
      <c r="S66" s="83" t="s">
        <v>120</v>
      </c>
      <c r="T66" s="83" t="s">
        <v>83</v>
      </c>
      <c r="U66" s="83" t="s">
        <v>154</v>
      </c>
      <c r="V66" s="83" t="s">
        <v>161</v>
      </c>
      <c r="W66" s="83" t="s">
        <v>969</v>
      </c>
      <c r="X66" s="84">
        <v>46184.071471296294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48</v>
      </c>
      <c r="O67" s="83" t="s">
        <v>115</v>
      </c>
      <c r="P67" s="83" t="s">
        <v>3570</v>
      </c>
      <c r="Q67" s="83" t="s">
        <v>36</v>
      </c>
      <c r="R67" s="83" t="s">
        <v>3571</v>
      </c>
      <c r="S67" s="83" t="s">
        <v>133</v>
      </c>
      <c r="T67" s="83" t="s">
        <v>83</v>
      </c>
      <c r="U67" s="83" t="s">
        <v>154</v>
      </c>
      <c r="V67" s="83" t="s">
        <v>161</v>
      </c>
      <c r="W67" s="83" t="s">
        <v>969</v>
      </c>
      <c r="X67" s="84">
        <v>46184.705837037036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1</v>
      </c>
      <c r="H68" s="32">
        <f t="shared" si="13"/>
        <v>0</v>
      </c>
      <c r="I68" s="32">
        <f t="shared" si="14"/>
        <v>0</v>
      </c>
      <c r="J68" s="35">
        <f t="shared" si="15"/>
        <v>1</v>
      </c>
      <c r="M68" s="83" t="s">
        <v>961</v>
      </c>
      <c r="N68" s="83" t="s">
        <v>48</v>
      </c>
      <c r="O68" s="83" t="s">
        <v>115</v>
      </c>
      <c r="P68" s="83" t="s">
        <v>3572</v>
      </c>
      <c r="Q68" s="83" t="s">
        <v>23</v>
      </c>
      <c r="R68" s="83" t="s">
        <v>3573</v>
      </c>
      <c r="S68" s="83" t="s">
        <v>125</v>
      </c>
      <c r="T68" s="83" t="s">
        <v>85</v>
      </c>
      <c r="U68" s="83" t="s">
        <v>84</v>
      </c>
      <c r="V68" s="83" t="s">
        <v>159</v>
      </c>
      <c r="W68" s="83" t="s">
        <v>969</v>
      </c>
      <c r="X68" s="84">
        <v>46184.818639895835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48</v>
      </c>
      <c r="O69" s="83" t="s">
        <v>115</v>
      </c>
      <c r="P69" s="83" t="s">
        <v>3574</v>
      </c>
      <c r="Q69" s="83" t="s">
        <v>23</v>
      </c>
      <c r="R69" s="83" t="s">
        <v>3575</v>
      </c>
      <c r="S69" s="83" t="s">
        <v>125</v>
      </c>
      <c r="T69" s="83" t="s">
        <v>85</v>
      </c>
      <c r="U69" s="83" t="s">
        <v>84</v>
      </c>
      <c r="V69" s="83" t="s">
        <v>159</v>
      </c>
      <c r="W69" s="83" t="s">
        <v>969</v>
      </c>
      <c r="X69" s="84">
        <v>46184.836421099535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48</v>
      </c>
      <c r="O70" s="83" t="s">
        <v>115</v>
      </c>
      <c r="P70" s="83" t="s">
        <v>3576</v>
      </c>
      <c r="Q70" s="83" t="s">
        <v>23</v>
      </c>
      <c r="R70" s="83" t="s">
        <v>3577</v>
      </c>
      <c r="S70" s="83" t="s">
        <v>125</v>
      </c>
      <c r="T70" s="83" t="s">
        <v>85</v>
      </c>
      <c r="U70" s="83" t="s">
        <v>84</v>
      </c>
      <c r="V70" s="83" t="s">
        <v>159</v>
      </c>
      <c r="W70" s="83" t="s">
        <v>969</v>
      </c>
      <c r="X70" s="84">
        <v>46184.854381168981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48</v>
      </c>
      <c r="O71" s="83" t="s">
        <v>115</v>
      </c>
      <c r="P71" s="83" t="s">
        <v>3578</v>
      </c>
      <c r="Q71" s="83" t="s">
        <v>23</v>
      </c>
      <c r="R71" s="83" t="s">
        <v>3579</v>
      </c>
      <c r="S71" s="83" t="s">
        <v>125</v>
      </c>
      <c r="T71" s="83" t="s">
        <v>85</v>
      </c>
      <c r="U71" s="83" t="s">
        <v>84</v>
      </c>
      <c r="V71" s="83" t="s">
        <v>159</v>
      </c>
      <c r="W71" s="83" t="s">
        <v>969</v>
      </c>
      <c r="X71" s="84">
        <v>46184.808133761573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48</v>
      </c>
      <c r="O72" s="83" t="s">
        <v>169</v>
      </c>
      <c r="P72" s="83" t="s">
        <v>3580</v>
      </c>
      <c r="Q72" s="83" t="s">
        <v>29</v>
      </c>
      <c r="R72" s="83" t="s">
        <v>3581</v>
      </c>
      <c r="S72" s="83" t="s">
        <v>170</v>
      </c>
      <c r="T72" s="83" t="s">
        <v>153</v>
      </c>
      <c r="U72" s="83" t="s">
        <v>95</v>
      </c>
      <c r="V72" s="83" t="s">
        <v>111</v>
      </c>
      <c r="W72" s="83" t="s">
        <v>969</v>
      </c>
      <c r="X72" s="84">
        <v>46183.92670517361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48</v>
      </c>
      <c r="O73" s="83" t="s">
        <v>583</v>
      </c>
      <c r="P73" s="83" t="s">
        <v>3582</v>
      </c>
      <c r="Q73" s="83" t="s">
        <v>23</v>
      </c>
      <c r="R73" s="83" t="s">
        <v>3583</v>
      </c>
      <c r="S73" s="83" t="s">
        <v>124</v>
      </c>
      <c r="T73" s="83" t="s">
        <v>83</v>
      </c>
      <c r="U73" s="83" t="s">
        <v>82</v>
      </c>
      <c r="V73" s="83" t="s">
        <v>116</v>
      </c>
      <c r="W73" s="83" t="s">
        <v>969</v>
      </c>
      <c r="X73" s="84">
        <v>46183.925527002313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42</v>
      </c>
      <c r="N74" s="83" t="s">
        <v>49</v>
      </c>
      <c r="O74" s="83" t="s">
        <v>114</v>
      </c>
      <c r="P74" s="83" t="s">
        <v>3584</v>
      </c>
      <c r="Q74" s="83" t="s">
        <v>20</v>
      </c>
      <c r="R74" s="83" t="s">
        <v>3585</v>
      </c>
      <c r="S74" s="83" t="s">
        <v>155</v>
      </c>
      <c r="T74" s="83" t="s">
        <v>3113</v>
      </c>
      <c r="U74" s="83" t="s">
        <v>1355</v>
      </c>
      <c r="V74" s="83" t="s">
        <v>3586</v>
      </c>
      <c r="W74" s="83" t="s">
        <v>969</v>
      </c>
      <c r="X74" s="84">
        <v>46183.660256331015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42</v>
      </c>
      <c r="N75" s="83" t="s">
        <v>50</v>
      </c>
      <c r="O75" s="83" t="s">
        <v>3435</v>
      </c>
      <c r="P75" s="83" t="s">
        <v>3436</v>
      </c>
      <c r="Q75" s="83" t="s">
        <v>23</v>
      </c>
      <c r="R75" s="83" t="s">
        <v>3466</v>
      </c>
      <c r="S75" s="83" t="s">
        <v>100</v>
      </c>
      <c r="T75" s="83" t="s">
        <v>907</v>
      </c>
      <c r="U75" s="83" t="s">
        <v>1374</v>
      </c>
      <c r="V75" s="83" t="s">
        <v>3437</v>
      </c>
      <c r="W75" s="83" t="s">
        <v>969</v>
      </c>
      <c r="X75" s="84">
        <v>46182.169863854164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1</v>
      </c>
      <c r="G76" s="36">
        <f t="shared" si="16"/>
        <v>1</v>
      </c>
      <c r="H76" s="36">
        <f t="shared" si="16"/>
        <v>1</v>
      </c>
      <c r="I76" s="36">
        <f t="shared" si="16"/>
        <v>6</v>
      </c>
      <c r="J76" s="36">
        <f t="shared" si="16"/>
        <v>9</v>
      </c>
      <c r="M76" s="83" t="s">
        <v>42</v>
      </c>
      <c r="N76" s="83" t="s">
        <v>50</v>
      </c>
      <c r="O76" s="83" t="s">
        <v>3435</v>
      </c>
      <c r="P76" s="83" t="s">
        <v>3438</v>
      </c>
      <c r="Q76" s="83" t="s">
        <v>23</v>
      </c>
      <c r="R76" s="83" t="s">
        <v>3467</v>
      </c>
      <c r="S76" s="83" t="s">
        <v>100</v>
      </c>
      <c r="T76" s="83" t="s">
        <v>907</v>
      </c>
      <c r="U76" s="83" t="s">
        <v>1374</v>
      </c>
      <c r="V76" s="83" t="s">
        <v>3437</v>
      </c>
      <c r="W76" s="83" t="s">
        <v>969</v>
      </c>
      <c r="X76" s="84">
        <v>46182.173706909722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83" t="s">
        <v>42</v>
      </c>
      <c r="N77" s="83" t="s">
        <v>50</v>
      </c>
      <c r="O77" s="83" t="s">
        <v>3435</v>
      </c>
      <c r="P77" s="83" t="s">
        <v>3439</v>
      </c>
      <c r="Q77" s="83" t="s">
        <v>23</v>
      </c>
      <c r="R77" s="83" t="s">
        <v>3468</v>
      </c>
      <c r="S77" s="83" t="s">
        <v>100</v>
      </c>
      <c r="T77" s="83" t="s">
        <v>907</v>
      </c>
      <c r="U77" s="83" t="s">
        <v>1374</v>
      </c>
      <c r="V77" s="83" t="s">
        <v>3437</v>
      </c>
      <c r="W77" s="83" t="s">
        <v>969</v>
      </c>
      <c r="X77" s="84">
        <v>46182.172828125003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42</v>
      </c>
      <c r="N78" s="83" t="s">
        <v>50</v>
      </c>
      <c r="O78" s="83" t="s">
        <v>3435</v>
      </c>
      <c r="P78" s="83" t="s">
        <v>3440</v>
      </c>
      <c r="Q78" s="83" t="s">
        <v>20</v>
      </c>
      <c r="R78" s="83" t="s">
        <v>3469</v>
      </c>
      <c r="S78" s="83" t="s">
        <v>100</v>
      </c>
      <c r="T78" s="83" t="s">
        <v>907</v>
      </c>
      <c r="U78" s="83" t="s">
        <v>1374</v>
      </c>
      <c r="V78" s="83" t="s">
        <v>3437</v>
      </c>
      <c r="W78" s="83" t="s">
        <v>969</v>
      </c>
      <c r="X78" s="84">
        <v>46182.171964270834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42</v>
      </c>
      <c r="N79" s="83" t="s">
        <v>50</v>
      </c>
      <c r="O79" s="83" t="s">
        <v>3435</v>
      </c>
      <c r="P79" s="83" t="s">
        <v>3441</v>
      </c>
      <c r="Q79" s="83" t="s">
        <v>23</v>
      </c>
      <c r="R79" s="83" t="s">
        <v>3470</v>
      </c>
      <c r="S79" s="83" t="s">
        <v>100</v>
      </c>
      <c r="T79" s="83" t="s">
        <v>907</v>
      </c>
      <c r="U79" s="83" t="s">
        <v>1374</v>
      </c>
      <c r="V79" s="83" t="s">
        <v>3437</v>
      </c>
      <c r="W79" s="83" t="s">
        <v>969</v>
      </c>
      <c r="X79" s="84">
        <v>46182.170794409722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83" t="s">
        <v>42</v>
      </c>
      <c r="N80" s="83" t="s">
        <v>50</v>
      </c>
      <c r="O80" s="83" t="s">
        <v>3435</v>
      </c>
      <c r="P80" s="83" t="s">
        <v>3442</v>
      </c>
      <c r="Q80" s="83" t="s">
        <v>23</v>
      </c>
      <c r="R80" s="83" t="s">
        <v>3471</v>
      </c>
      <c r="S80" s="83" t="s">
        <v>100</v>
      </c>
      <c r="T80" s="83" t="s">
        <v>907</v>
      </c>
      <c r="U80" s="83" t="s">
        <v>1374</v>
      </c>
      <c r="V80" s="83" t="s">
        <v>3437</v>
      </c>
      <c r="W80" s="83" t="s">
        <v>969</v>
      </c>
      <c r="X80" s="84">
        <v>46182.174507835647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42</v>
      </c>
      <c r="N81" s="83" t="s">
        <v>48</v>
      </c>
      <c r="O81" s="83" t="s">
        <v>164</v>
      </c>
      <c r="P81" s="83" t="s">
        <v>3587</v>
      </c>
      <c r="Q81" s="83" t="s">
        <v>32</v>
      </c>
      <c r="R81" s="83" t="s">
        <v>3588</v>
      </c>
      <c r="S81" s="83" t="s">
        <v>104</v>
      </c>
      <c r="T81" s="83" t="s">
        <v>80</v>
      </c>
      <c r="U81" s="83" t="s">
        <v>179</v>
      </c>
      <c r="V81" s="83" t="s">
        <v>186</v>
      </c>
      <c r="W81" s="83" t="s">
        <v>969</v>
      </c>
      <c r="X81" s="84">
        <v>46185.944664085648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42</v>
      </c>
      <c r="N82" s="83" t="s">
        <v>47</v>
      </c>
      <c r="O82" s="83" t="s">
        <v>108</v>
      </c>
      <c r="P82" s="83" t="s">
        <v>3589</v>
      </c>
      <c r="Q82" s="83" t="s">
        <v>30</v>
      </c>
      <c r="R82" s="83" t="s">
        <v>3590</v>
      </c>
      <c r="S82" s="83" t="s">
        <v>170</v>
      </c>
      <c r="T82" s="83" t="s">
        <v>140</v>
      </c>
      <c r="U82" s="83" t="s">
        <v>606</v>
      </c>
      <c r="V82" s="83" t="s">
        <v>142</v>
      </c>
      <c r="W82" s="83" t="s">
        <v>980</v>
      </c>
      <c r="X82" s="84">
        <v>46181.992606284723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41</v>
      </c>
      <c r="N83" s="83" t="s">
        <v>49</v>
      </c>
      <c r="O83" s="83" t="s">
        <v>1962</v>
      </c>
      <c r="P83" s="83" t="s">
        <v>3591</v>
      </c>
      <c r="Q83" s="83" t="s">
        <v>23</v>
      </c>
      <c r="R83" s="83" t="s">
        <v>3592</v>
      </c>
      <c r="S83" s="83" t="s">
        <v>155</v>
      </c>
      <c r="T83" s="83" t="s">
        <v>1341</v>
      </c>
      <c r="U83" s="83" t="s">
        <v>1342</v>
      </c>
      <c r="V83" s="83" t="s">
        <v>1343</v>
      </c>
      <c r="W83" s="83" t="s">
        <v>969</v>
      </c>
      <c r="X83" s="84">
        <v>46181.684493946763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41</v>
      </c>
      <c r="N84" s="83" t="s">
        <v>49</v>
      </c>
      <c r="O84" s="83" t="s">
        <v>3593</v>
      </c>
      <c r="P84" s="83" t="s">
        <v>2071</v>
      </c>
      <c r="Q84" s="83" t="s">
        <v>23</v>
      </c>
      <c r="R84" s="83" t="s">
        <v>3594</v>
      </c>
      <c r="S84" s="83" t="s">
        <v>124</v>
      </c>
      <c r="T84" s="83" t="s">
        <v>97</v>
      </c>
      <c r="U84" s="83" t="s">
        <v>126</v>
      </c>
      <c r="V84" s="83" t="s">
        <v>3595</v>
      </c>
      <c r="W84" s="83" t="s">
        <v>969</v>
      </c>
      <c r="X84" s="84">
        <v>46184.96617673611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2</v>
      </c>
      <c r="G85" s="32">
        <f t="shared" si="20"/>
        <v>0</v>
      </c>
      <c r="H85" s="32">
        <f t="shared" si="21"/>
        <v>4</v>
      </c>
      <c r="I85" s="32">
        <f t="shared" si="22"/>
        <v>0</v>
      </c>
      <c r="J85" s="35">
        <f t="shared" si="23"/>
        <v>6</v>
      </c>
      <c r="M85" s="83" t="s">
        <v>41</v>
      </c>
      <c r="N85" s="83" t="s">
        <v>49</v>
      </c>
      <c r="O85" s="83" t="s">
        <v>3596</v>
      </c>
      <c r="P85" s="83" t="s">
        <v>2071</v>
      </c>
      <c r="Q85" s="83" t="s">
        <v>23</v>
      </c>
      <c r="R85" s="83" t="s">
        <v>3597</v>
      </c>
      <c r="S85" s="83" t="s">
        <v>170</v>
      </c>
      <c r="T85" s="83" t="s">
        <v>97</v>
      </c>
      <c r="U85" s="83" t="s">
        <v>1222</v>
      </c>
      <c r="V85" s="83" t="s">
        <v>1372</v>
      </c>
      <c r="W85" s="83" t="s">
        <v>969</v>
      </c>
      <c r="X85" s="84">
        <v>46184.967094525462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41</v>
      </c>
      <c r="N86" s="83" t="s">
        <v>49</v>
      </c>
      <c r="O86" s="83" t="s">
        <v>198</v>
      </c>
      <c r="P86" s="83" t="s">
        <v>3598</v>
      </c>
      <c r="Q86" s="83" t="s">
        <v>23</v>
      </c>
      <c r="R86" s="83" t="s">
        <v>3599</v>
      </c>
      <c r="S86" s="83" t="s">
        <v>107</v>
      </c>
      <c r="T86" s="83" t="s">
        <v>121</v>
      </c>
      <c r="U86" s="83" t="s">
        <v>123</v>
      </c>
      <c r="V86" s="83" t="s">
        <v>166</v>
      </c>
      <c r="W86" s="83" t="s">
        <v>969</v>
      </c>
      <c r="X86" s="84">
        <v>46184.712838657404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41</v>
      </c>
      <c r="N87" s="83" t="s">
        <v>47</v>
      </c>
      <c r="O87" s="83" t="s">
        <v>1347</v>
      </c>
      <c r="P87" s="83" t="s">
        <v>3600</v>
      </c>
      <c r="Q87" s="83" t="s">
        <v>23</v>
      </c>
      <c r="R87" s="83" t="s">
        <v>3601</v>
      </c>
      <c r="S87" s="83" t="s">
        <v>131</v>
      </c>
      <c r="T87" s="83" t="s">
        <v>167</v>
      </c>
      <c r="U87" s="83" t="s">
        <v>123</v>
      </c>
      <c r="V87" s="83" t="s">
        <v>166</v>
      </c>
      <c r="W87" s="83" t="s">
        <v>969</v>
      </c>
      <c r="X87" s="84">
        <v>46184.959606018521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41</v>
      </c>
      <c r="N88" s="83" t="s">
        <v>47</v>
      </c>
      <c r="O88" s="83" t="s">
        <v>1347</v>
      </c>
      <c r="P88" s="83" t="s">
        <v>3602</v>
      </c>
      <c r="Q88" s="83" t="s">
        <v>23</v>
      </c>
      <c r="R88" s="83" t="s">
        <v>3603</v>
      </c>
      <c r="S88" s="83" t="s">
        <v>103</v>
      </c>
      <c r="T88" s="83" t="s">
        <v>167</v>
      </c>
      <c r="U88" s="83" t="s">
        <v>123</v>
      </c>
      <c r="V88" s="83" t="s">
        <v>166</v>
      </c>
      <c r="W88" s="83" t="s">
        <v>969</v>
      </c>
      <c r="X88" s="84">
        <v>46184.983616782411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0</v>
      </c>
      <c r="H99" s="32">
        <f t="shared" si="21"/>
        <v>0</v>
      </c>
      <c r="I99" s="32">
        <f t="shared" si="22"/>
        <v>0</v>
      </c>
      <c r="J99" s="35">
        <f>SUM(D99:I99)</f>
        <v>0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6" x14ac:dyDescent="0.4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2</v>
      </c>
      <c r="G103" s="36">
        <f t="shared" si="24"/>
        <v>0</v>
      </c>
      <c r="H103" s="36">
        <f t="shared" si="24"/>
        <v>4</v>
      </c>
      <c r="I103" s="36">
        <f t="shared" si="24"/>
        <v>0</v>
      </c>
      <c r="J103" s="37">
        <f>SUM(J82:J102)</f>
        <v>6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M107" s="13"/>
      <c r="N107" s="13"/>
      <c r="O107" s="13"/>
      <c r="P107" s="13"/>
      <c r="Q107" s="13"/>
      <c r="R107" s="13"/>
      <c r="S107" s="13"/>
      <c r="T107" s="13"/>
      <c r="U107" s="13"/>
      <c r="V107" s="13"/>
      <c r="W107" s="13"/>
      <c r="X107" s="13"/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13"/>
      <c r="N108" s="13"/>
      <c r="O108" s="13"/>
      <c r="P108" s="13"/>
      <c r="Q108" s="13"/>
      <c r="R108" s="13"/>
      <c r="S108" s="13"/>
      <c r="T108" s="13"/>
      <c r="U108" s="13"/>
      <c r="V108" s="13"/>
      <c r="W108" s="13"/>
      <c r="X108" s="13"/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1</v>
      </c>
      <c r="I109" s="32">
        <f t="shared" ref="I109:I129" si="30">COUNTIFS($N$17:$N$1048576,S$15,$Q$17:$Q$1048576,$C109)</f>
        <v>1</v>
      </c>
      <c r="J109" s="34">
        <f>SUM(D109:I109)</f>
        <v>2</v>
      </c>
      <c r="K109" s="13"/>
      <c r="M109" s="13"/>
      <c r="N109" s="13"/>
      <c r="O109" s="13"/>
      <c r="P109" s="13"/>
      <c r="Q109" s="13"/>
      <c r="R109" s="13"/>
      <c r="S109" s="13"/>
      <c r="T109" s="13"/>
      <c r="U109" s="13"/>
      <c r="V109" s="13"/>
      <c r="W109" s="13"/>
      <c r="X109" s="13"/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13"/>
      <c r="N110" s="13"/>
      <c r="O110" s="13"/>
      <c r="P110" s="13"/>
      <c r="Q110" s="13"/>
      <c r="R110" s="13"/>
      <c r="S110" s="13"/>
      <c r="T110" s="13"/>
      <c r="U110" s="13"/>
      <c r="V110" s="13"/>
      <c r="W110" s="13"/>
      <c r="X110" s="13"/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13"/>
      <c r="N111" s="13"/>
      <c r="O111" s="13"/>
      <c r="P111" s="13"/>
      <c r="Q111" s="13"/>
      <c r="R111" s="13"/>
      <c r="S111" s="13"/>
      <c r="T111" s="13"/>
      <c r="U111" s="13"/>
      <c r="V111" s="13"/>
      <c r="W111" s="13"/>
      <c r="X111" s="13"/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6" x14ac:dyDescent="0.4">
      <c r="C112" s="25" t="s">
        <v>23</v>
      </c>
      <c r="D112" s="32">
        <f t="shared" si="25"/>
        <v>1</v>
      </c>
      <c r="E112" s="32">
        <f t="shared" si="26"/>
        <v>0</v>
      </c>
      <c r="F112" s="32">
        <f t="shared" si="27"/>
        <v>2</v>
      </c>
      <c r="G112" s="32">
        <f t="shared" si="28"/>
        <v>12</v>
      </c>
      <c r="H112" s="32">
        <f t="shared" si="29"/>
        <v>27</v>
      </c>
      <c r="I112" s="32">
        <f t="shared" si="30"/>
        <v>5</v>
      </c>
      <c r="J112" s="35">
        <f t="shared" si="31"/>
        <v>47</v>
      </c>
      <c r="K112" s="13"/>
      <c r="M112" s="13"/>
      <c r="N112" s="13"/>
      <c r="O112" s="13"/>
      <c r="P112" s="13"/>
      <c r="Q112" s="13"/>
      <c r="R112" s="13"/>
      <c r="S112" s="13"/>
      <c r="T112" s="13"/>
      <c r="U112" s="13"/>
      <c r="V112" s="13"/>
      <c r="W112" s="13"/>
      <c r="X112" s="13"/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0</v>
      </c>
      <c r="I113" s="32">
        <f t="shared" si="30"/>
        <v>0</v>
      </c>
      <c r="J113" s="35">
        <f t="shared" si="31"/>
        <v>0</v>
      </c>
      <c r="K113" s="13"/>
      <c r="M113" s="13"/>
      <c r="N113" s="13"/>
      <c r="O113" s="13"/>
      <c r="P113" s="13"/>
      <c r="Q113" s="13"/>
      <c r="R113" s="13"/>
      <c r="S113" s="13"/>
      <c r="T113" s="13"/>
      <c r="U113" s="13"/>
      <c r="V113" s="13"/>
      <c r="W113" s="13"/>
      <c r="X113" s="13"/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13"/>
      <c r="N114" s="13"/>
      <c r="O114" s="13"/>
      <c r="P114" s="13"/>
      <c r="Q114" s="13"/>
      <c r="R114" s="13"/>
      <c r="S114" s="13"/>
      <c r="T114" s="13"/>
      <c r="U114" s="13"/>
      <c r="V114" s="13"/>
      <c r="W114" s="13"/>
      <c r="X114" s="13"/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1</v>
      </c>
      <c r="H115" s="32">
        <f t="shared" si="29"/>
        <v>0</v>
      </c>
      <c r="I115" s="32">
        <f t="shared" si="30"/>
        <v>0</v>
      </c>
      <c r="J115" s="35">
        <f t="shared" si="31"/>
        <v>1</v>
      </c>
      <c r="K115" s="13"/>
      <c r="M115" s="13"/>
      <c r="N115" s="13"/>
      <c r="O115" s="13"/>
      <c r="P115" s="13"/>
      <c r="Q115" s="13"/>
      <c r="R115" s="13"/>
      <c r="S115" s="13"/>
      <c r="T115" s="13"/>
      <c r="U115" s="13"/>
      <c r="V115" s="13"/>
      <c r="W115" s="13"/>
      <c r="X115" s="13"/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0</v>
      </c>
      <c r="H116" s="32">
        <f t="shared" si="29"/>
        <v>0</v>
      </c>
      <c r="I116" s="32">
        <f t="shared" si="30"/>
        <v>0</v>
      </c>
      <c r="J116" s="35">
        <f t="shared" si="31"/>
        <v>0</v>
      </c>
      <c r="K116" s="13"/>
      <c r="M116" s="13"/>
      <c r="N116" s="13"/>
      <c r="O116" s="13"/>
      <c r="P116" s="13"/>
      <c r="Q116" s="13"/>
      <c r="R116" s="13"/>
      <c r="S116" s="13"/>
      <c r="T116" s="13"/>
      <c r="U116" s="13"/>
      <c r="V116" s="13"/>
      <c r="W116" s="13"/>
      <c r="X116" s="13"/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0</v>
      </c>
      <c r="I117" s="32">
        <f t="shared" si="30"/>
        <v>0</v>
      </c>
      <c r="J117" s="35">
        <f t="shared" si="31"/>
        <v>0</v>
      </c>
      <c r="K117" s="13"/>
      <c r="M117" s="13"/>
      <c r="N117" s="13"/>
      <c r="O117" s="13"/>
      <c r="P117" s="13"/>
      <c r="Q117" s="13"/>
      <c r="R117" s="13"/>
      <c r="S117" s="13"/>
      <c r="T117" s="13"/>
      <c r="U117" s="13"/>
      <c r="V117" s="13"/>
      <c r="W117" s="13"/>
      <c r="X117" s="13"/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3</v>
      </c>
      <c r="E118" s="32">
        <f t="shared" si="26"/>
        <v>0</v>
      </c>
      <c r="F118" s="32">
        <f t="shared" si="27"/>
        <v>0</v>
      </c>
      <c r="G118" s="32">
        <f t="shared" si="28"/>
        <v>3</v>
      </c>
      <c r="H118" s="32">
        <f t="shared" si="29"/>
        <v>3</v>
      </c>
      <c r="I118" s="32">
        <f t="shared" si="30"/>
        <v>0</v>
      </c>
      <c r="J118" s="35">
        <f t="shared" si="31"/>
        <v>9</v>
      </c>
      <c r="K118" s="13"/>
      <c r="M118" s="13"/>
      <c r="N118" s="13"/>
      <c r="O118" s="13"/>
      <c r="P118" s="13"/>
      <c r="Q118" s="13"/>
      <c r="R118" s="13"/>
      <c r="S118" s="13"/>
      <c r="T118" s="13"/>
      <c r="U118" s="13"/>
      <c r="V118" s="13"/>
      <c r="W118" s="13"/>
      <c r="X118" s="13"/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1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2</v>
      </c>
      <c r="K119" s="13"/>
      <c r="M119" s="13"/>
      <c r="N119" s="13"/>
      <c r="O119" s="13"/>
      <c r="P119" s="13"/>
      <c r="Q119" s="13"/>
      <c r="R119" s="13"/>
      <c r="S119" s="13"/>
      <c r="T119" s="13"/>
      <c r="U119" s="13"/>
      <c r="V119" s="13"/>
      <c r="W119" s="13"/>
      <c r="X119" s="13"/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0</v>
      </c>
      <c r="I120" s="32">
        <f t="shared" si="30"/>
        <v>0</v>
      </c>
      <c r="J120" s="35">
        <f t="shared" si="31"/>
        <v>0</v>
      </c>
      <c r="K120" s="13"/>
      <c r="M120" s="13"/>
      <c r="N120" s="13"/>
      <c r="O120" s="13"/>
      <c r="P120" s="13"/>
      <c r="Q120" s="13"/>
      <c r="R120" s="13"/>
      <c r="S120" s="13"/>
      <c r="T120" s="13"/>
      <c r="U120" s="13"/>
      <c r="V120" s="13"/>
      <c r="W120" s="13"/>
      <c r="X120" s="13"/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0</v>
      </c>
      <c r="G121" s="32">
        <f t="shared" si="28"/>
        <v>1</v>
      </c>
      <c r="H121" s="32">
        <f t="shared" si="29"/>
        <v>4</v>
      </c>
      <c r="I121" s="32">
        <f t="shared" si="30"/>
        <v>0</v>
      </c>
      <c r="J121" s="35">
        <f>SUM(D121:I121)</f>
        <v>5</v>
      </c>
      <c r="K121" s="13"/>
      <c r="M121" s="13"/>
      <c r="N121" s="13"/>
      <c r="O121" s="13"/>
      <c r="P121" s="13"/>
      <c r="Q121" s="13"/>
      <c r="R121" s="13"/>
      <c r="S121" s="13"/>
      <c r="T121" s="13"/>
      <c r="U121" s="13"/>
      <c r="V121" s="13"/>
      <c r="W121" s="13"/>
      <c r="X121" s="13"/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1</v>
      </c>
      <c r="H122" s="32">
        <f t="shared" si="29"/>
        <v>0</v>
      </c>
      <c r="I122" s="32">
        <f t="shared" si="30"/>
        <v>0</v>
      </c>
      <c r="J122" s="35">
        <f t="shared" si="31"/>
        <v>1</v>
      </c>
      <c r="K122" s="13"/>
      <c r="M122" s="13"/>
      <c r="N122" s="13"/>
      <c r="O122" s="13"/>
      <c r="P122" s="13"/>
      <c r="Q122" s="13"/>
      <c r="R122" s="13"/>
      <c r="S122" s="13"/>
      <c r="T122" s="13"/>
      <c r="U122" s="13"/>
      <c r="V122" s="13"/>
      <c r="W122" s="13"/>
      <c r="X122" s="13"/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13"/>
      <c r="N123" s="13"/>
      <c r="O123" s="13"/>
      <c r="P123" s="13"/>
      <c r="Q123" s="13"/>
      <c r="R123" s="13"/>
      <c r="S123" s="13"/>
      <c r="T123" s="13"/>
      <c r="U123" s="13"/>
      <c r="V123" s="13"/>
      <c r="W123" s="13"/>
      <c r="X123" s="13"/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13"/>
      <c r="N124" s="13"/>
      <c r="O124" s="13"/>
      <c r="P124" s="13"/>
      <c r="Q124" s="13"/>
      <c r="R124" s="13"/>
      <c r="S124" s="13"/>
      <c r="T124" s="13"/>
      <c r="U124" s="13"/>
      <c r="V124" s="13"/>
      <c r="W124" s="13"/>
      <c r="X124" s="13"/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0</v>
      </c>
      <c r="I125" s="32">
        <f t="shared" si="30"/>
        <v>0</v>
      </c>
      <c r="J125" s="35">
        <f t="shared" si="31"/>
        <v>0</v>
      </c>
      <c r="K125" s="13"/>
      <c r="M125" s="13"/>
      <c r="N125" s="13"/>
      <c r="O125" s="13"/>
      <c r="P125" s="13"/>
      <c r="Q125" s="13"/>
      <c r="R125" s="13"/>
      <c r="S125" s="13"/>
      <c r="T125" s="13"/>
      <c r="U125" s="13"/>
      <c r="V125" s="13"/>
      <c r="W125" s="13"/>
      <c r="X125" s="13"/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3</v>
      </c>
      <c r="I126" s="32">
        <f t="shared" si="30"/>
        <v>0</v>
      </c>
      <c r="J126" s="35">
        <f t="shared" si="31"/>
        <v>5</v>
      </c>
      <c r="K126" s="13"/>
      <c r="M126" s="13"/>
      <c r="N126" s="13"/>
      <c r="O126" s="13"/>
      <c r="P126" s="13"/>
      <c r="Q126" s="13"/>
      <c r="R126" s="13"/>
      <c r="S126" s="13"/>
      <c r="T126" s="13"/>
      <c r="U126" s="13"/>
      <c r="V126" s="13"/>
      <c r="W126" s="13"/>
      <c r="X126" s="13"/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13"/>
      <c r="N127" s="13"/>
      <c r="O127" s="13"/>
      <c r="P127" s="13"/>
      <c r="Q127" s="13"/>
      <c r="R127" s="13"/>
      <c r="S127" s="13"/>
      <c r="T127" s="13"/>
      <c r="U127" s="13"/>
      <c r="V127" s="13"/>
      <c r="W127" s="13"/>
      <c r="X127" s="13"/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13"/>
      <c r="N128" s="13"/>
      <c r="O128" s="13"/>
      <c r="P128" s="13"/>
      <c r="Q128" s="13"/>
      <c r="R128" s="13"/>
      <c r="S128" s="13"/>
      <c r="T128" s="13"/>
      <c r="U128" s="13"/>
      <c r="V128" s="13"/>
      <c r="W128" s="13"/>
      <c r="X128" s="13"/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13"/>
      <c r="N129" s="13"/>
      <c r="O129" s="13"/>
      <c r="P129" s="13"/>
      <c r="Q129" s="13"/>
      <c r="R129" s="13"/>
      <c r="S129" s="13"/>
      <c r="T129" s="13"/>
      <c r="U129" s="13"/>
      <c r="V129" s="13"/>
      <c r="W129" s="13"/>
      <c r="X129" s="13"/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4</v>
      </c>
      <c r="E130" s="36">
        <f t="shared" si="32"/>
        <v>0</v>
      </c>
      <c r="F130" s="36">
        <f t="shared" si="32"/>
        <v>3</v>
      </c>
      <c r="G130" s="36">
        <f t="shared" si="32"/>
        <v>20</v>
      </c>
      <c r="H130" s="36">
        <f t="shared" si="32"/>
        <v>39</v>
      </c>
      <c r="I130" s="36">
        <f t="shared" si="32"/>
        <v>6</v>
      </c>
      <c r="J130" s="37">
        <f t="shared" si="32"/>
        <v>72</v>
      </c>
      <c r="K130" s="13"/>
      <c r="M130" s="13"/>
      <c r="N130" s="13"/>
      <c r="O130" s="13"/>
      <c r="P130" s="13"/>
      <c r="Q130" s="13"/>
      <c r="R130" s="13"/>
      <c r="S130" s="13"/>
      <c r="T130" s="13"/>
      <c r="U130" s="13"/>
      <c r="V130" s="13"/>
      <c r="W130" s="13"/>
      <c r="X130" s="13"/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13"/>
      <c r="N131" s="13"/>
      <c r="O131" s="13"/>
      <c r="P131" s="13"/>
      <c r="Q131" s="13"/>
      <c r="R131" s="13"/>
      <c r="S131" s="13"/>
      <c r="T131" s="13"/>
      <c r="U131" s="13"/>
      <c r="V131" s="13"/>
      <c r="W131" s="13"/>
      <c r="X131" s="13"/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Y144"/>
      <c r="Z144"/>
      <c r="AA144"/>
      <c r="AB144"/>
      <c r="AC144"/>
      <c r="AD144"/>
      <c r="AE144"/>
      <c r="AF144"/>
      <c r="AG144"/>
      <c r="AH144"/>
    </row>
    <row r="145" spans="25:34" s="13" customFormat="1" ht="14.6" x14ac:dyDescent="0.4">
      <c r="Y145"/>
      <c r="Z145"/>
      <c r="AA145"/>
      <c r="AB145"/>
      <c r="AC145"/>
      <c r="AD145"/>
      <c r="AE145"/>
      <c r="AF145"/>
      <c r="AG145"/>
      <c r="AH145"/>
    </row>
    <row r="146" spans="25:34" s="13" customFormat="1" ht="14.6" x14ac:dyDescent="0.4">
      <c r="Y146"/>
      <c r="Z146"/>
      <c r="AA146"/>
      <c r="AB146"/>
      <c r="AC146"/>
      <c r="AD146"/>
      <c r="AE146"/>
      <c r="AF146"/>
      <c r="AG146"/>
      <c r="AH146"/>
    </row>
    <row r="147" spans="25:34" s="13" customFormat="1" ht="14.6" x14ac:dyDescent="0.4">
      <c r="Y147"/>
      <c r="Z147"/>
      <c r="AA147"/>
      <c r="AB147"/>
      <c r="AC147"/>
      <c r="AD147"/>
      <c r="AE147"/>
      <c r="AF147"/>
      <c r="AG147"/>
      <c r="AH147"/>
    </row>
    <row r="148" spans="25:34" s="13" customFormat="1" ht="14.6" x14ac:dyDescent="0.4">
      <c r="Y148"/>
      <c r="Z148"/>
      <c r="AA148"/>
      <c r="AB148"/>
      <c r="AC148"/>
      <c r="AD148"/>
      <c r="AE148"/>
      <c r="AF148"/>
      <c r="AG148"/>
      <c r="AH148"/>
    </row>
    <row r="149" spans="25:34" s="13" customFormat="1" ht="14.6" x14ac:dyDescent="0.4">
      <c r="Y149"/>
      <c r="Z149"/>
      <c r="AA149"/>
      <c r="AB149"/>
      <c r="AC149"/>
      <c r="AD149"/>
      <c r="AE149"/>
      <c r="AF149"/>
      <c r="AG149"/>
      <c r="AH149"/>
    </row>
    <row r="150" spans="25:34" s="13" customFormat="1" ht="14.6" x14ac:dyDescent="0.4">
      <c r="Y150"/>
      <c r="Z150"/>
      <c r="AA150"/>
      <c r="AB150"/>
      <c r="AC150"/>
      <c r="AD150"/>
      <c r="AE150"/>
      <c r="AF150"/>
      <c r="AG150"/>
      <c r="AH150"/>
    </row>
    <row r="151" spans="25:34" s="13" customFormat="1" ht="14.6" x14ac:dyDescent="0.4">
      <c r="Y151"/>
      <c r="Z151"/>
      <c r="AA151"/>
      <c r="AB151"/>
      <c r="AC151"/>
      <c r="AD151"/>
      <c r="AE151"/>
      <c r="AF151"/>
      <c r="AG151"/>
      <c r="AH151"/>
    </row>
    <row r="152" spans="25:34" s="13" customFormat="1" ht="14.6" x14ac:dyDescent="0.4">
      <c r="Y152"/>
      <c r="Z152"/>
      <c r="AA152"/>
      <c r="AB152"/>
      <c r="AC152"/>
      <c r="AD152"/>
      <c r="AE152"/>
      <c r="AF152"/>
      <c r="AG152"/>
      <c r="AH152"/>
    </row>
    <row r="153" spans="25:34" s="13" customFormat="1" ht="14.6" x14ac:dyDescent="0.4">
      <c r="Y153"/>
      <c r="Z153"/>
      <c r="AA153"/>
      <c r="AB153"/>
      <c r="AC153"/>
      <c r="AD153"/>
      <c r="AE153"/>
      <c r="AF153"/>
      <c r="AG153"/>
      <c r="AH153"/>
    </row>
    <row r="154" spans="25:34" s="13" customFormat="1" ht="14.6" x14ac:dyDescent="0.4">
      <c r="Y154"/>
      <c r="Z154"/>
      <c r="AA154"/>
      <c r="AB154"/>
      <c r="AC154"/>
      <c r="AD154"/>
      <c r="AE154"/>
      <c r="AF154"/>
      <c r="AG154"/>
      <c r="AH154"/>
    </row>
    <row r="155" spans="25:34" s="13" customFormat="1" ht="14.6" x14ac:dyDescent="0.4">
      <c r="Y155"/>
      <c r="Z155"/>
      <c r="AA155"/>
      <c r="AB155"/>
      <c r="AC155"/>
      <c r="AD155"/>
      <c r="AE155"/>
      <c r="AF155"/>
      <c r="AG155"/>
      <c r="AH155"/>
    </row>
    <row r="156" spans="25:34" s="13" customFormat="1" ht="14.6" x14ac:dyDescent="0.4">
      <c r="Y156"/>
      <c r="Z156"/>
      <c r="AA156"/>
      <c r="AB156"/>
      <c r="AC156"/>
      <c r="AD156"/>
      <c r="AE156"/>
      <c r="AF156"/>
      <c r="AG156"/>
      <c r="AH156"/>
    </row>
    <row r="157" spans="25:34" s="13" customFormat="1" ht="14.6" x14ac:dyDescent="0.4">
      <c r="Y157"/>
      <c r="Z157"/>
      <c r="AA157"/>
      <c r="AB157"/>
      <c r="AC157"/>
      <c r="AD157"/>
      <c r="AE157"/>
      <c r="AF157"/>
      <c r="AG157"/>
      <c r="AH157"/>
    </row>
    <row r="158" spans="25:34" s="13" customFormat="1" ht="14.6" x14ac:dyDescent="0.4">
      <c r="Y158"/>
      <c r="Z158"/>
      <c r="AA158"/>
      <c r="AB158"/>
      <c r="AC158"/>
      <c r="AD158"/>
      <c r="AE158"/>
      <c r="AF158"/>
      <c r="AG158"/>
      <c r="AH158"/>
    </row>
    <row r="159" spans="25:34" s="13" customFormat="1" ht="14.6" x14ac:dyDescent="0.4">
      <c r="Y159"/>
      <c r="Z159"/>
      <c r="AA159"/>
      <c r="AB159"/>
      <c r="AC159"/>
      <c r="AD159"/>
      <c r="AE159"/>
      <c r="AF159"/>
      <c r="AG159"/>
      <c r="AH159"/>
    </row>
    <row r="160" spans="25:34" s="13" customFormat="1" ht="14.6" x14ac:dyDescent="0.4">
      <c r="Y160"/>
      <c r="Z160"/>
      <c r="AA160"/>
      <c r="AB160"/>
      <c r="AC160"/>
      <c r="AD160"/>
      <c r="AE160"/>
      <c r="AF160"/>
      <c r="AG160"/>
      <c r="AH160"/>
    </row>
    <row r="161" spans="25:34" s="13" customFormat="1" ht="14.6" x14ac:dyDescent="0.4">
      <c r="Y161"/>
      <c r="Z161"/>
      <c r="AA161"/>
      <c r="AB161"/>
      <c r="AC161"/>
      <c r="AD161"/>
      <c r="AE161"/>
      <c r="AF161"/>
      <c r="AG161"/>
      <c r="AH161"/>
    </row>
    <row r="162" spans="25:34" s="13" customFormat="1" ht="14.6" x14ac:dyDescent="0.4">
      <c r="Y162"/>
      <c r="Z162"/>
      <c r="AA162"/>
      <c r="AB162"/>
      <c r="AC162"/>
      <c r="AD162"/>
      <c r="AE162"/>
      <c r="AF162"/>
      <c r="AG162"/>
      <c r="AH162"/>
    </row>
    <row r="163" spans="25:34" s="13" customFormat="1" ht="14.6" x14ac:dyDescent="0.4">
      <c r="Y163"/>
      <c r="Z163"/>
      <c r="AA163"/>
      <c r="AB163"/>
      <c r="AC163"/>
      <c r="AD163"/>
      <c r="AE163"/>
      <c r="AF163"/>
      <c r="AG163"/>
      <c r="AH163"/>
    </row>
    <row r="164" spans="25:34" s="13" customFormat="1" ht="14.6" x14ac:dyDescent="0.4">
      <c r="Y164"/>
      <c r="Z164"/>
      <c r="AA164"/>
      <c r="AB164"/>
      <c r="AC164"/>
      <c r="AD164"/>
      <c r="AE164"/>
      <c r="AF164"/>
      <c r="AG164"/>
      <c r="AH164"/>
    </row>
    <row r="165" spans="25:34" s="13" customFormat="1" ht="14.6" x14ac:dyDescent="0.4">
      <c r="Y165"/>
      <c r="Z165"/>
      <c r="AA165"/>
      <c r="AB165"/>
      <c r="AC165"/>
      <c r="AD165"/>
      <c r="AE165"/>
      <c r="AF165"/>
      <c r="AG165"/>
      <c r="AH165"/>
    </row>
    <row r="166" spans="25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25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25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25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25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25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25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25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25:34" s="13" customFormat="1" ht="10.9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25:34" s="13" customFormat="1" ht="10.9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25:34" s="13" customFormat="1" ht="10.9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0.9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0.9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0.9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0.9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0.9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0.9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0.9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0.9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0.9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0.9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0.9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0.9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0.9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0.9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0.9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0.9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0.9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0.9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0.9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0.9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0.9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0.9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0.9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0.9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0.9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0.9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0.9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0.9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0.9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0.9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0.9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0.9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0.9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0.9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0.9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0.9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0.9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0.9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0.9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0.9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0.9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0.9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0.9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0.9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0.9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0.9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0.9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0.9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0.9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0.9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0.9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0.9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0.9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0.9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0.9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0.9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0.9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0.9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0.9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0.9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0.9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0.9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0.9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0.9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0.9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0.9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0.9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0.9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0.9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0.9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0.9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0.9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0.9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0.9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0.9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0.9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0.9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0.9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0.9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0.9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0.9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0.9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0.9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0.9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0.9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0.9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0.9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0.9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0.9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0.9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0.9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0.9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0.9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0.9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0.9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0.9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0.9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0.9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0.9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0.9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0.9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0.9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0.9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0.9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0.9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0.9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0.9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0.9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0.9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0.9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0.9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0.9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0.9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0.9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0.9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0.9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0.9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0.9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0.9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0.9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0.9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0.9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0.9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0.9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0.9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0.9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0.9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0.9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0.9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0.9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0.9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0.9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0.9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0.9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0.9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0.9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0.9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0.9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0.9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0.9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0.9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0.9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0.9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0.9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0.9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0.9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0.9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0.9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0.9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0.9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0.9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0.9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0.9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0.9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0.9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0.9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0.9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0.9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0.9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0.9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0.9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0.9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0.9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0.9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0.9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0.9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0.9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0.9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0.9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0.9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0.9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0.9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0.9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0.9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0.9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0.9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0.9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0.9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0.9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0.9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0.9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0.9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0.9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0.9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0.9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0.9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0.9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0.9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0.9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0.9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0.9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0.9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0.9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0.9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0.9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0.9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0.9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0.9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0.9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0.9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0.9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0.9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0.9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0.9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0.9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0.9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0.9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0.9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0.9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0.9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0.9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0.9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0.9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0.9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0.9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0.9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0.9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0.9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0.9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0.9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0.9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0.9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0.9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0.9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0.9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0.9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0.9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0.9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0.9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0.9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0.9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0.9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0.9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0.9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0.9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0.9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0.9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0.9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0.9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0.9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0.9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0.9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0.9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0.9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0.9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0.9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0.9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0.9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0.9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0.9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0.9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0.9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0.9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0.9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0.9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0.9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0.9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0.9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0.9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0.9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0.9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0.9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0.9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0.9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0.9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0.9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0.9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0.9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0.9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0.9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0.9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0.9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0.9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0.9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0.9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0.9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0.9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0.9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0.9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0.9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0.9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0.9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0.9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0.9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0.9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0.9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0.9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0.9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0.9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0.9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0.9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0.9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0.9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0.9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0.9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0.9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0.9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0.9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0.9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0.9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0.9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0.9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0.9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0.9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0.9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0.9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0.9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0.9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0.9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0.9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0.9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0.9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0.9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0.9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0.9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0.9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0.9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0.9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0.9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0.9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0.9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0.9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0.9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0.9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0.9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0.9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0.9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0.9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0.9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0.9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0.9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0.9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0.9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0.9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0.9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0.9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0.9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0.9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0.9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0.9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0.9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0.9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0.9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0.9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0.9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0.9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0.9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0.9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0.9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0.9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0.9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0.9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0.9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0.9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0.9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0.9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0.9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0.9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0.9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0.9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0.9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0.9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0.9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0.9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0.9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0.9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0.9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0.9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0.9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0.9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0.9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0.9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0.9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0.9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0.9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0.9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0.9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0.9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0.9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0.9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0.9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0.9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0.9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0.9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0.9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0.9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0.9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0.9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0.9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0.9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0.9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0.9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0.9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0.9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0.9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0.9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0.9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0.9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0.9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0.9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0.9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0.9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0.9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0.9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0.9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0.9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0.9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0.9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0.9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0.9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0.9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0.9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0.9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0.9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0.9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0.9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0.9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0.9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0.9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0.9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0.9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0.9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0.9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0.9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0.9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0.9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0.9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0.9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0.9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0.9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0.9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0.9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0.9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0.9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0.9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0.9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0.9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0.9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0.9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0.9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0.9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0.9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0.9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0.9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0.9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0.9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0.9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0.9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0.9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0.9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0.9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0.9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0.9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0.9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0.9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0.9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0.9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0.9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0.9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0.9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0.9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0.9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0.9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0.9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0.9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0.9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0.9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0.9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0.9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0.9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0.9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0.9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0.9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0.9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0.9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0.9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0.9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0.9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0.9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0.9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0.9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0.9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0.9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0.9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0.9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0.9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0.9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0.9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0.9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0.9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0.9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0.9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0.9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0.9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0.9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0.9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0.9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0.9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0.9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0.9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0.9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0.9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0.9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0.9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0.9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0.9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0.9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0.9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0.9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0.9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0.9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0.9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0.9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0.9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0.9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0.9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0.9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0.9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0.9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0.9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0.9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0.9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0.9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0.9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0.9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0.9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0.9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0.9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0.9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0.9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0.9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0.9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0.9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0.9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0.9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0.9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0.9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0.9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0.9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0.9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0.9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0.9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0.9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0.9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0.9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0.9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0.9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0.9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0.9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0.9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0.9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0.9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0.9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0.9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0.9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0.9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0.9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0.9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0.9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0.9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0.9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0.9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0.9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0.9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0.9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0.9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0.9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0.9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0.9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0.9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0.9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0.9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0.9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0.9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0.9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0.9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0.9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0.9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0.9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0.9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0.9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0.9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0.9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0.9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0.9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0.9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0.9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0.9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0.9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0.9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0.9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0.9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0.9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0.9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0.9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0.9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0.9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0.9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0.9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0.9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0.9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0.9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0.9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0.9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0.9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0.9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0.9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0.9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0.9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0.9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0.9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0.9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0.9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0.9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0.9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0.9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0.9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0.9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0.9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0.9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0.9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0.9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0.9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0.9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0.9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0.9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0.9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0.9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0.9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0.9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0.9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0.9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0.9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0.9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0.9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0.9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0.9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0.9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0.9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0.9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0.9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0.9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0.9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0.9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0.9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0.9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0.9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0.9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0.9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0.9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0.9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0.9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0.9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0.9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0.9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0.9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0.9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0.9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0.9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0.9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0.9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0.9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0.9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0.9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0.9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0.9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0.9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0.9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0.9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0.9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0.9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0.9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0.9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0.9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0.9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0.9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0.9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0.9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0.9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0.9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0.9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0.9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0.9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0.9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0.9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0.9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0.9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0.9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0.9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0.9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0.9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0.9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0.9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0.9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0.9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0.9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0.9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0.9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0.9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0.9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0.9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0.9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0.9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0.9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0.9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0.9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0.9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0.9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0.9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0.9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0.9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0.9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0.9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0.9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0.9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0.9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0.9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0.9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0.9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0.9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0.9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0.9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0.9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0.9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0.9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0.9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0.9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0.9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0.9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0.9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0.9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0.9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0.9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0.9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0.9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0.9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0.9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0.9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0.9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0.9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0.9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0.9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0.9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0.9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0.9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0.9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0.9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0.9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0.9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0.9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0.9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0.9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0.9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0.9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0.9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0.9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0.9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0.9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0.9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0.9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0.9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0.9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0.9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0.9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0.9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0.9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0.9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0.9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0.9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0.9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0.9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0.9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0.9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0.9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0.9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0.9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0.9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0.9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0.9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0.9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0.9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0.9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0.9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0.9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0.9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0.9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0.9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0.9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0.9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0.9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0.9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0.9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0.9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0.9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0.9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0.9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0.9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0.9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0.9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0.9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0.9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0.9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0.9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0.9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0.9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0.9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0.9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0.9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0.9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0.9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0.9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0.9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0.9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0.9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0.9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0.9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0.9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0.9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0.9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0.9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0.9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0.9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0.9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0.9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0.9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0.9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0.9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0.9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0.9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0.9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0.9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0.9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0.9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0.9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0.9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0.9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0.9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0.9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0.9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0.9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0.9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0.9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0.9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0.9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0.9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0.9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0.9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0.9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0.9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0.9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0.9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0.9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0.9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0.9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0.9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0.9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0.9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0.9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0.9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0.9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0.9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0.9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0.9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0.9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0.9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0.9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0.9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0.9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0.9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0.9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0.9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0.9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0.9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0.9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0.9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0.9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0.9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0.9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0.9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0.9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0.9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0.9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0.9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0.9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0.9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0.9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0.9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0.9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0.9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0.9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0.9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0.9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0.9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0.9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0.9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0.9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0.9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0.9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0.9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0.9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0.9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0.9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0.9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0.9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0.9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0.9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0.9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0.9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0.9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0.9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0.9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0.9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0.9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0.9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0.9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0.9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0.9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0.9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0.9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0.9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0.9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0.9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0.9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0.95" customHeight="1" x14ac:dyDescent="0.35">
      <c r="K1100" s="1"/>
      <c r="M1100" s="1"/>
      <c r="N1100" s="1"/>
      <c r="O1100" s="1"/>
      <c r="P1100" s="1"/>
      <c r="Q1100" s="1"/>
      <c r="R1100" s="1"/>
      <c r="S1100" s="1"/>
      <c r="T1100" s="1"/>
      <c r="U1100" s="1"/>
      <c r="V1100" s="1"/>
      <c r="W1100" s="1"/>
      <c r="X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0.95" customHeight="1" x14ac:dyDescent="0.35">
      <c r="K1101" s="1"/>
      <c r="M1101" s="1"/>
      <c r="N1101" s="1"/>
      <c r="O1101" s="1"/>
      <c r="P1101" s="1"/>
      <c r="Q1101" s="1"/>
      <c r="R1101" s="1"/>
      <c r="S1101" s="1"/>
      <c r="T1101" s="1"/>
      <c r="U1101" s="1"/>
      <c r="V1101" s="1"/>
      <c r="W1101" s="1"/>
      <c r="X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0.95" customHeight="1" x14ac:dyDescent="0.35">
      <c r="K1102" s="1"/>
      <c r="M1102" s="1"/>
      <c r="N1102" s="1"/>
      <c r="O1102" s="1"/>
      <c r="P1102" s="1"/>
      <c r="Q1102" s="1"/>
      <c r="R1102" s="1"/>
      <c r="S1102" s="1"/>
      <c r="T1102" s="1"/>
      <c r="U1102" s="1"/>
      <c r="V1102" s="1"/>
      <c r="W1102" s="1"/>
      <c r="X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0.95" customHeight="1" x14ac:dyDescent="0.35">
      <c r="K1103" s="1"/>
      <c r="M1103" s="1"/>
      <c r="N1103" s="1"/>
      <c r="O1103" s="1"/>
      <c r="P1103" s="1"/>
      <c r="Q1103" s="1"/>
      <c r="R1103" s="1"/>
      <c r="S1103" s="1"/>
      <c r="T1103" s="1"/>
      <c r="U1103" s="1"/>
      <c r="V1103" s="1"/>
      <c r="W1103" s="1"/>
      <c r="X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0.95" customHeight="1" x14ac:dyDescent="0.35">
      <c r="K1104" s="1"/>
      <c r="M1104" s="1"/>
      <c r="N1104" s="1"/>
      <c r="O1104" s="1"/>
      <c r="P1104" s="1"/>
      <c r="Q1104" s="1"/>
      <c r="R1104" s="1"/>
      <c r="S1104" s="1"/>
      <c r="T1104" s="1"/>
      <c r="U1104" s="1"/>
      <c r="V1104" s="1"/>
      <c r="W1104" s="1"/>
      <c r="X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0.95" customHeight="1" x14ac:dyDescent="0.35">
      <c r="K1105" s="1"/>
      <c r="M1105" s="1"/>
      <c r="N1105" s="1"/>
      <c r="O1105" s="1"/>
      <c r="P1105" s="1"/>
      <c r="Q1105" s="1"/>
      <c r="R1105" s="1"/>
      <c r="S1105" s="1"/>
      <c r="T1105" s="1"/>
      <c r="U1105" s="1"/>
      <c r="V1105" s="1"/>
      <c r="W1105" s="1"/>
      <c r="X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0.95" customHeight="1" x14ac:dyDescent="0.35">
      <c r="K1106" s="1"/>
      <c r="M1106" s="1"/>
      <c r="N1106" s="1"/>
      <c r="O1106" s="1"/>
      <c r="P1106" s="1"/>
      <c r="Q1106" s="1"/>
      <c r="R1106" s="1"/>
      <c r="S1106" s="1"/>
      <c r="T1106" s="1"/>
      <c r="U1106" s="1"/>
      <c r="V1106" s="1"/>
      <c r="W1106" s="1"/>
      <c r="X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0.95" customHeight="1" x14ac:dyDescent="0.35">
      <c r="K1107" s="1"/>
      <c r="M1107" s="1"/>
      <c r="N1107" s="1"/>
      <c r="O1107" s="1"/>
      <c r="P1107" s="1"/>
      <c r="Q1107" s="1"/>
      <c r="R1107" s="1"/>
      <c r="S1107" s="1"/>
      <c r="T1107" s="1"/>
      <c r="U1107" s="1"/>
      <c r="V1107" s="1"/>
      <c r="W1107" s="1"/>
      <c r="X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0.95" customHeight="1" x14ac:dyDescent="0.35">
      <c r="K1108" s="1"/>
      <c r="M1108" s="1"/>
      <c r="N1108" s="1"/>
      <c r="O1108" s="1"/>
      <c r="P1108" s="1"/>
      <c r="Q1108" s="1"/>
      <c r="R1108" s="1"/>
      <c r="S1108" s="1"/>
      <c r="T1108" s="1"/>
      <c r="U1108" s="1"/>
      <c r="V1108" s="1"/>
      <c r="W1108" s="1"/>
      <c r="X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0.95" customHeight="1" x14ac:dyDescent="0.35">
      <c r="K1109" s="1"/>
      <c r="M1109" s="1"/>
      <c r="N1109" s="1"/>
      <c r="O1109" s="1"/>
      <c r="P1109" s="1"/>
      <c r="Q1109" s="1"/>
      <c r="R1109" s="1"/>
      <c r="S1109" s="1"/>
      <c r="T1109" s="1"/>
      <c r="U1109" s="1"/>
      <c r="V1109" s="1"/>
      <c r="W1109" s="1"/>
      <c r="X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0.95" customHeight="1" x14ac:dyDescent="0.35">
      <c r="K1110" s="1"/>
      <c r="M1110" s="1"/>
      <c r="N1110" s="1"/>
      <c r="O1110" s="1"/>
      <c r="P1110" s="1"/>
      <c r="Q1110" s="1"/>
      <c r="R1110" s="1"/>
      <c r="S1110" s="1"/>
      <c r="T1110" s="1"/>
      <c r="U1110" s="1"/>
      <c r="V1110" s="1"/>
      <c r="W1110" s="1"/>
      <c r="X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0.95" customHeight="1" x14ac:dyDescent="0.35">
      <c r="K1111" s="1"/>
      <c r="M1111" s="1"/>
      <c r="N1111" s="1"/>
      <c r="O1111" s="1"/>
      <c r="P1111" s="1"/>
      <c r="Q1111" s="1"/>
      <c r="R1111" s="1"/>
      <c r="S1111" s="1"/>
      <c r="T1111" s="1"/>
      <c r="U1111" s="1"/>
      <c r="V1111" s="1"/>
      <c r="W1111" s="1"/>
      <c r="X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0.95" customHeight="1" x14ac:dyDescent="0.35">
      <c r="K1112" s="1"/>
      <c r="M1112" s="1"/>
      <c r="N1112" s="1"/>
      <c r="O1112" s="1"/>
      <c r="P1112" s="1"/>
      <c r="Q1112" s="1"/>
      <c r="R1112" s="1"/>
      <c r="S1112" s="1"/>
      <c r="T1112" s="1"/>
      <c r="U1112" s="1"/>
      <c r="V1112" s="1"/>
      <c r="W1112" s="1"/>
      <c r="X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0.95" customHeight="1" x14ac:dyDescent="0.35">
      <c r="K1113" s="1"/>
      <c r="M1113" s="1"/>
      <c r="N1113" s="1"/>
      <c r="O1113" s="1"/>
      <c r="P1113" s="1"/>
      <c r="Q1113" s="1"/>
      <c r="R1113" s="1"/>
      <c r="S1113" s="1"/>
      <c r="T1113" s="1"/>
      <c r="U1113" s="1"/>
      <c r="V1113" s="1"/>
      <c r="W1113" s="1"/>
      <c r="X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0.95" customHeight="1" x14ac:dyDescent="0.35">
      <c r="K1114" s="1"/>
      <c r="M1114" s="1"/>
      <c r="N1114" s="1"/>
      <c r="O1114" s="1"/>
      <c r="P1114" s="1"/>
      <c r="Q1114" s="1"/>
      <c r="R1114" s="1"/>
      <c r="S1114" s="1"/>
      <c r="T1114" s="1"/>
      <c r="U1114" s="1"/>
      <c r="V1114" s="1"/>
      <c r="W1114" s="1"/>
      <c r="X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0.95" customHeight="1" x14ac:dyDescent="0.35">
      <c r="K1115" s="1"/>
      <c r="M1115" s="1"/>
      <c r="N1115" s="1"/>
      <c r="O1115" s="1"/>
      <c r="P1115" s="1"/>
      <c r="Q1115" s="1"/>
      <c r="R1115" s="1"/>
      <c r="S1115" s="1"/>
      <c r="T1115" s="1"/>
      <c r="U1115" s="1"/>
      <c r="V1115" s="1"/>
      <c r="W1115" s="1"/>
      <c r="X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0.95" customHeight="1" x14ac:dyDescent="0.35">
      <c r="K1116" s="1"/>
      <c r="M1116" s="1"/>
      <c r="N1116" s="1"/>
      <c r="O1116" s="1"/>
      <c r="P1116" s="1"/>
      <c r="Q1116" s="1"/>
      <c r="R1116" s="1"/>
      <c r="S1116" s="1"/>
      <c r="T1116" s="1"/>
      <c r="U1116" s="1"/>
      <c r="V1116" s="1"/>
      <c r="W1116" s="1"/>
      <c r="X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0.95" customHeight="1" x14ac:dyDescent="0.35">
      <c r="K1117" s="1"/>
      <c r="M1117" s="1"/>
      <c r="N1117" s="1"/>
      <c r="O1117" s="1"/>
      <c r="P1117" s="1"/>
      <c r="Q1117" s="1"/>
      <c r="R1117" s="1"/>
      <c r="S1117" s="1"/>
      <c r="T1117" s="1"/>
      <c r="U1117" s="1"/>
      <c r="V1117" s="1"/>
      <c r="W1117" s="1"/>
      <c r="X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0.95" customHeight="1" x14ac:dyDescent="0.35">
      <c r="K1118" s="1"/>
      <c r="M1118" s="1"/>
      <c r="N1118" s="1"/>
      <c r="O1118" s="1"/>
      <c r="P1118" s="1"/>
      <c r="Q1118" s="1"/>
      <c r="R1118" s="1"/>
      <c r="S1118" s="1"/>
      <c r="T1118" s="1"/>
      <c r="U1118" s="1"/>
      <c r="V1118" s="1"/>
      <c r="W1118" s="1"/>
      <c r="X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0.95" customHeight="1" x14ac:dyDescent="0.35">
      <c r="K1119" s="1"/>
      <c r="M1119" s="1"/>
      <c r="N1119" s="1"/>
      <c r="O1119" s="1"/>
      <c r="P1119" s="1"/>
      <c r="Q1119" s="1"/>
      <c r="R1119" s="1"/>
      <c r="S1119" s="1"/>
      <c r="T1119" s="1"/>
      <c r="U1119" s="1"/>
      <c r="V1119" s="1"/>
      <c r="W1119" s="1"/>
      <c r="X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0.95" customHeight="1" x14ac:dyDescent="0.35">
      <c r="K1120" s="1"/>
      <c r="M1120" s="1"/>
      <c r="N1120" s="1"/>
      <c r="O1120" s="1"/>
      <c r="P1120" s="1"/>
      <c r="Q1120" s="1"/>
      <c r="R1120" s="1"/>
      <c r="S1120" s="1"/>
      <c r="T1120" s="1"/>
      <c r="U1120" s="1"/>
      <c r="V1120" s="1"/>
      <c r="W1120" s="1"/>
      <c r="X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0.95" customHeight="1" x14ac:dyDescent="0.35">
      <c r="K1121" s="1"/>
      <c r="M1121" s="1"/>
      <c r="N1121" s="1"/>
      <c r="O1121" s="1"/>
      <c r="P1121" s="1"/>
      <c r="Q1121" s="1"/>
      <c r="R1121" s="1"/>
      <c r="S1121" s="1"/>
      <c r="T1121" s="1"/>
      <c r="U1121" s="1"/>
      <c r="V1121" s="1"/>
      <c r="W1121" s="1"/>
      <c r="X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0.95" customHeight="1" x14ac:dyDescent="0.35">
      <c r="K1122" s="1"/>
      <c r="M1122" s="1"/>
      <c r="N1122" s="1"/>
      <c r="O1122" s="1"/>
      <c r="P1122" s="1"/>
      <c r="Q1122" s="1"/>
      <c r="R1122" s="1"/>
      <c r="S1122" s="1"/>
      <c r="T1122" s="1"/>
      <c r="U1122" s="1"/>
      <c r="V1122" s="1"/>
      <c r="W1122" s="1"/>
      <c r="X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0.95" customHeight="1" x14ac:dyDescent="0.35">
      <c r="K1123" s="1"/>
      <c r="M1123" s="1"/>
      <c r="N1123" s="1"/>
      <c r="O1123" s="1"/>
      <c r="P1123" s="1"/>
      <c r="Q1123" s="1"/>
      <c r="R1123" s="1"/>
      <c r="S1123" s="1"/>
      <c r="T1123" s="1"/>
      <c r="U1123" s="1"/>
      <c r="V1123" s="1"/>
      <c r="W1123" s="1"/>
      <c r="X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0.9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M1124" s="1"/>
      <c r="N1124" s="1"/>
      <c r="O1124" s="1"/>
      <c r="P1124" s="1"/>
      <c r="Q1124" s="1"/>
      <c r="R1124" s="1"/>
      <c r="S1124" s="1"/>
      <c r="T1124" s="1"/>
      <c r="U1124" s="1"/>
      <c r="V1124" s="1"/>
      <c r="W1124" s="1"/>
      <c r="X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</row>
    <row r="1126" spans="2:35" x14ac:dyDescent="0.35">
      <c r="B1126" s="13"/>
    </row>
    <row r="1127" spans="2:35" x14ac:dyDescent="0.35">
      <c r="B1127" s="13"/>
    </row>
    <row r="1128" spans="2:35" x14ac:dyDescent="0.35">
      <c r="B1128" s="13"/>
    </row>
    <row r="1129" spans="2:35" x14ac:dyDescent="0.35">
      <c r="B1129" s="13"/>
    </row>
    <row r="1130" spans="2:35" x14ac:dyDescent="0.35">
      <c r="B1130" s="13"/>
    </row>
    <row r="1131" spans="2:35" x14ac:dyDescent="0.35">
      <c r="B1131" s="13"/>
    </row>
    <row r="1132" spans="2:35" x14ac:dyDescent="0.35">
      <c r="B1132" s="13"/>
    </row>
    <row r="1133" spans="2:35" x14ac:dyDescent="0.35">
      <c r="B1133" s="13"/>
    </row>
    <row r="1134" spans="2:35" x14ac:dyDescent="0.35">
      <c r="B1134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378"/>
  <sheetViews>
    <sheetView zoomScale="120" zoomScaleNormal="120" zoomScaleSheetLayoutView="120" workbookViewId="0">
      <selection activeCell="E12" sqref="E12"/>
    </sheetView>
  </sheetViews>
  <sheetFormatPr defaultColWidth="9.15234375" defaultRowHeight="11.6" x14ac:dyDescent="0.3"/>
  <cols>
    <col min="1" max="1" width="7.3046875" style="13" bestFit="1" customWidth="1"/>
    <col min="2" max="2" width="14.3828125" style="13" bestFit="1" customWidth="1"/>
    <col min="3" max="3" width="32.69140625" style="13" bestFit="1" customWidth="1"/>
    <col min="4" max="4" width="28.3046875" style="13" bestFit="1" customWidth="1"/>
    <col min="5" max="5" width="11.69140625" style="13" bestFit="1" customWidth="1"/>
    <col min="6" max="6" width="9.53515625" style="13" bestFit="1" customWidth="1"/>
    <col min="7" max="7" width="2.69140625" style="13" bestFit="1" customWidth="1"/>
    <col min="8" max="8" width="4" style="13" bestFit="1" customWidth="1"/>
    <col min="9" max="9" width="4.3046875" style="13" bestFit="1" customWidth="1"/>
    <col min="10" max="10" width="12.15234375" style="87" bestFit="1" customWidth="1"/>
    <col min="11" max="11" width="3.53515625" style="13" bestFit="1" customWidth="1"/>
    <col min="12" max="12" width="11.84375" style="13" bestFit="1" customWidth="1"/>
    <col min="13" max="13" width="37.3046875" style="13" bestFit="1" customWidth="1"/>
    <col min="14" max="14" width="20.53515625" style="13" bestFit="1" customWidth="1"/>
    <col min="15" max="15" width="14.152343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046875" style="13" bestFit="1" customWidth="1"/>
    <col min="21" max="21" width="14.69140625" style="13" bestFit="1" customWidth="1"/>
    <col min="22" max="22" width="21.3046875" style="13" bestFit="1" customWidth="1"/>
    <col min="23" max="16384" width="9.15234375" style="13"/>
  </cols>
  <sheetData>
    <row r="1" spans="1:11" ht="17.600000000000001" x14ac:dyDescent="0.3">
      <c r="B1" s="52" t="s">
        <v>1041</v>
      </c>
    </row>
    <row r="2" spans="1:11" ht="81" x14ac:dyDescent="0.3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3">
      <c r="A3" s="89" t="s">
        <v>961</v>
      </c>
      <c r="B3" s="90" t="s">
        <v>49</v>
      </c>
      <c r="C3" s="90" t="s">
        <v>108</v>
      </c>
      <c r="D3" s="90" t="s">
        <v>3486</v>
      </c>
      <c r="E3" s="90" t="s">
        <v>23</v>
      </c>
      <c r="F3" s="90" t="s">
        <v>3487</v>
      </c>
      <c r="G3" s="90" t="s">
        <v>119</v>
      </c>
      <c r="H3" s="90" t="s">
        <v>81</v>
      </c>
      <c r="I3" s="90" t="s">
        <v>84</v>
      </c>
      <c r="J3" s="90" t="s">
        <v>111</v>
      </c>
      <c r="K3" s="91" t="s">
        <v>969</v>
      </c>
    </row>
    <row r="4" spans="1:11" x14ac:dyDescent="0.3">
      <c r="A4" s="92" t="s">
        <v>961</v>
      </c>
      <c r="B4" s="86" t="s">
        <v>49</v>
      </c>
      <c r="C4" s="86" t="s">
        <v>108</v>
      </c>
      <c r="D4" s="86" t="s">
        <v>3488</v>
      </c>
      <c r="E4" s="86" t="s">
        <v>23</v>
      </c>
      <c r="F4" s="86" t="s">
        <v>3489</v>
      </c>
      <c r="G4" s="86" t="s">
        <v>199</v>
      </c>
      <c r="H4" s="86" t="s">
        <v>81</v>
      </c>
      <c r="I4" s="86" t="s">
        <v>84</v>
      </c>
      <c r="J4" s="86" t="s">
        <v>111</v>
      </c>
      <c r="K4" s="93" t="s">
        <v>969</v>
      </c>
    </row>
    <row r="5" spans="1:11" x14ac:dyDescent="0.3">
      <c r="A5" s="92" t="s">
        <v>961</v>
      </c>
      <c r="B5" s="86" t="s">
        <v>49</v>
      </c>
      <c r="C5" s="86" t="s">
        <v>108</v>
      </c>
      <c r="D5" s="86" t="s">
        <v>3490</v>
      </c>
      <c r="E5" s="86" t="s">
        <v>23</v>
      </c>
      <c r="F5" s="86" t="s">
        <v>3491</v>
      </c>
      <c r="G5" s="86" t="s">
        <v>199</v>
      </c>
      <c r="H5" s="86" t="s">
        <v>81</v>
      </c>
      <c r="I5" s="86" t="s">
        <v>84</v>
      </c>
      <c r="J5" s="86" t="s">
        <v>111</v>
      </c>
      <c r="K5" s="93" t="s">
        <v>969</v>
      </c>
    </row>
    <row r="6" spans="1:11" x14ac:dyDescent="0.3">
      <c r="A6" s="92" t="s">
        <v>961</v>
      </c>
      <c r="B6" s="86" t="s">
        <v>49</v>
      </c>
      <c r="C6" s="86" t="s">
        <v>108</v>
      </c>
      <c r="D6" s="86" t="s">
        <v>3492</v>
      </c>
      <c r="E6" s="86" t="s">
        <v>23</v>
      </c>
      <c r="F6" s="86" t="s">
        <v>3493</v>
      </c>
      <c r="G6" s="86" t="s">
        <v>199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3">
      <c r="A7" s="92" t="s">
        <v>961</v>
      </c>
      <c r="B7" s="86" t="s">
        <v>49</v>
      </c>
      <c r="C7" s="86" t="s">
        <v>108</v>
      </c>
      <c r="D7" s="86" t="s">
        <v>3494</v>
      </c>
      <c r="E7" s="86" t="s">
        <v>23</v>
      </c>
      <c r="F7" s="86" t="s">
        <v>3495</v>
      </c>
      <c r="G7" s="86" t="s">
        <v>199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3">
      <c r="A8" s="92" t="s">
        <v>961</v>
      </c>
      <c r="B8" s="86" t="s">
        <v>49</v>
      </c>
      <c r="C8" s="86" t="s">
        <v>108</v>
      </c>
      <c r="D8" s="86" t="s">
        <v>3496</v>
      </c>
      <c r="E8" s="86" t="s">
        <v>29</v>
      </c>
      <c r="F8" s="86" t="s">
        <v>3497</v>
      </c>
      <c r="G8" s="86" t="s">
        <v>199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3">
      <c r="A9" s="92" t="s">
        <v>961</v>
      </c>
      <c r="B9" s="86" t="s">
        <v>49</v>
      </c>
      <c r="C9" s="86" t="s">
        <v>108</v>
      </c>
      <c r="D9" s="86" t="s">
        <v>3496</v>
      </c>
      <c r="E9" s="86" t="s">
        <v>29</v>
      </c>
      <c r="F9" s="86" t="s">
        <v>3497</v>
      </c>
      <c r="G9" s="86" t="s">
        <v>199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3">
      <c r="A10" s="92" t="s">
        <v>961</v>
      </c>
      <c r="B10" s="86" t="s">
        <v>49</v>
      </c>
      <c r="C10" s="86" t="s">
        <v>108</v>
      </c>
      <c r="D10" s="86" t="s">
        <v>3498</v>
      </c>
      <c r="E10" s="86" t="s">
        <v>31</v>
      </c>
      <c r="F10" s="86" t="s">
        <v>3499</v>
      </c>
      <c r="G10" s="86" t="s">
        <v>199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3">
      <c r="A11" s="92" t="s">
        <v>961</v>
      </c>
      <c r="B11" s="86" t="s">
        <v>49</v>
      </c>
      <c r="C11" s="86" t="s">
        <v>108</v>
      </c>
      <c r="D11" s="86" t="s">
        <v>3500</v>
      </c>
      <c r="E11" s="86" t="s">
        <v>23</v>
      </c>
      <c r="F11" s="86" t="s">
        <v>3501</v>
      </c>
      <c r="G11" s="86" t="s">
        <v>199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3">
      <c r="A12" s="92" t="s">
        <v>961</v>
      </c>
      <c r="B12" s="86" t="s">
        <v>49</v>
      </c>
      <c r="C12" s="86" t="s">
        <v>108</v>
      </c>
      <c r="D12" s="86" t="s">
        <v>3502</v>
      </c>
      <c r="E12" s="86" t="s">
        <v>23</v>
      </c>
      <c r="F12" s="86" t="s">
        <v>3503</v>
      </c>
      <c r="G12" s="86" t="s">
        <v>199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3">
      <c r="A13" s="92" t="s">
        <v>961</v>
      </c>
      <c r="B13" s="86" t="s">
        <v>49</v>
      </c>
      <c r="C13" s="86" t="s">
        <v>108</v>
      </c>
      <c r="D13" s="86" t="s">
        <v>3504</v>
      </c>
      <c r="E13" s="86" t="s">
        <v>36</v>
      </c>
      <c r="F13" s="86" t="s">
        <v>3505</v>
      </c>
      <c r="G13" s="86" t="s">
        <v>199</v>
      </c>
      <c r="H13" s="86" t="s">
        <v>81</v>
      </c>
      <c r="I13" s="86" t="s">
        <v>84</v>
      </c>
      <c r="J13" s="86" t="s">
        <v>111</v>
      </c>
      <c r="K13" s="93" t="s">
        <v>969</v>
      </c>
    </row>
    <row r="14" spans="1:11" x14ac:dyDescent="0.3">
      <c r="A14" s="92" t="s">
        <v>961</v>
      </c>
      <c r="B14" s="86" t="s">
        <v>49</v>
      </c>
      <c r="C14" s="86" t="s">
        <v>108</v>
      </c>
      <c r="D14" s="86" t="s">
        <v>3506</v>
      </c>
      <c r="E14" s="86" t="s">
        <v>23</v>
      </c>
      <c r="F14" s="86" t="s">
        <v>3507</v>
      </c>
      <c r="G14" s="86" t="s">
        <v>199</v>
      </c>
      <c r="H14" s="86" t="s">
        <v>81</v>
      </c>
      <c r="I14" s="86" t="s">
        <v>84</v>
      </c>
      <c r="J14" s="86" t="s">
        <v>111</v>
      </c>
      <c r="K14" s="93" t="s">
        <v>969</v>
      </c>
    </row>
    <row r="15" spans="1:11" x14ac:dyDescent="0.3">
      <c r="A15" s="92" t="s">
        <v>961</v>
      </c>
      <c r="B15" s="86" t="s">
        <v>49</v>
      </c>
      <c r="C15" s="86" t="s">
        <v>108</v>
      </c>
      <c r="D15" s="86" t="s">
        <v>3508</v>
      </c>
      <c r="E15" s="86" t="s">
        <v>23</v>
      </c>
      <c r="F15" s="86" t="s">
        <v>3509</v>
      </c>
      <c r="G15" s="86" t="s">
        <v>199</v>
      </c>
      <c r="H15" s="86" t="s">
        <v>81</v>
      </c>
      <c r="I15" s="86" t="s">
        <v>84</v>
      </c>
      <c r="J15" s="86" t="s">
        <v>111</v>
      </c>
      <c r="K15" s="93" t="s">
        <v>969</v>
      </c>
    </row>
    <row r="16" spans="1:11" x14ac:dyDescent="0.3">
      <c r="A16" s="92" t="s">
        <v>961</v>
      </c>
      <c r="B16" s="86" t="s">
        <v>49</v>
      </c>
      <c r="C16" s="86" t="s">
        <v>108</v>
      </c>
      <c r="D16" s="86" t="s">
        <v>3510</v>
      </c>
      <c r="E16" s="86" t="s">
        <v>29</v>
      </c>
      <c r="F16" s="86" t="s">
        <v>3511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3">
      <c r="A17" s="92" t="s">
        <v>961</v>
      </c>
      <c r="B17" s="86" t="s">
        <v>49</v>
      </c>
      <c r="C17" s="86" t="s">
        <v>108</v>
      </c>
      <c r="D17" s="86" t="s">
        <v>3512</v>
      </c>
      <c r="E17" s="86" t="s">
        <v>31</v>
      </c>
      <c r="F17" s="86" t="s">
        <v>3513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3">
      <c r="A18" s="92" t="s">
        <v>961</v>
      </c>
      <c r="B18" s="86" t="s">
        <v>49</v>
      </c>
      <c r="C18" s="86" t="s">
        <v>108</v>
      </c>
      <c r="D18" s="86" t="s">
        <v>3514</v>
      </c>
      <c r="E18" s="86" t="s">
        <v>23</v>
      </c>
      <c r="F18" s="86" t="s">
        <v>3515</v>
      </c>
      <c r="G18" s="86" t="s">
        <v>90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3">
      <c r="A19" s="92" t="s">
        <v>961</v>
      </c>
      <c r="B19" s="86" t="s">
        <v>49</v>
      </c>
      <c r="C19" s="86" t="s">
        <v>108</v>
      </c>
      <c r="D19" s="86" t="s">
        <v>3516</v>
      </c>
      <c r="E19" s="86" t="s">
        <v>23</v>
      </c>
      <c r="F19" s="86" t="s">
        <v>3517</v>
      </c>
      <c r="G19" s="86" t="s">
        <v>155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3">
      <c r="A20" s="92" t="s">
        <v>961</v>
      </c>
      <c r="B20" s="86" t="s">
        <v>49</v>
      </c>
      <c r="C20" s="86" t="s">
        <v>108</v>
      </c>
      <c r="D20" s="86" t="s">
        <v>3518</v>
      </c>
      <c r="E20" s="86" t="s">
        <v>23</v>
      </c>
      <c r="F20" s="86" t="s">
        <v>3519</v>
      </c>
      <c r="G20" s="86" t="s">
        <v>155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3">
      <c r="A21" s="92" t="s">
        <v>961</v>
      </c>
      <c r="B21" s="86" t="s">
        <v>49</v>
      </c>
      <c r="C21" s="86" t="s">
        <v>108</v>
      </c>
      <c r="D21" s="86" t="s">
        <v>3520</v>
      </c>
      <c r="E21" s="86" t="s">
        <v>23</v>
      </c>
      <c r="F21" s="86" t="s">
        <v>3521</v>
      </c>
      <c r="G21" s="86" t="s">
        <v>155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3">
      <c r="A22" s="92" t="s">
        <v>961</v>
      </c>
      <c r="B22" s="86" t="s">
        <v>49</v>
      </c>
      <c r="C22" s="86" t="s">
        <v>108</v>
      </c>
      <c r="D22" s="86" t="s">
        <v>3522</v>
      </c>
      <c r="E22" s="86" t="s">
        <v>23</v>
      </c>
      <c r="F22" s="86" t="s">
        <v>3523</v>
      </c>
      <c r="G22" s="86" t="s">
        <v>155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3">
      <c r="A23" s="92" t="s">
        <v>961</v>
      </c>
      <c r="B23" s="86" t="s">
        <v>49</v>
      </c>
      <c r="C23" s="86" t="s">
        <v>108</v>
      </c>
      <c r="D23" s="86" t="s">
        <v>3524</v>
      </c>
      <c r="E23" s="86" t="s">
        <v>23</v>
      </c>
      <c r="F23" s="86" t="s">
        <v>3525</v>
      </c>
      <c r="G23" s="86" t="s">
        <v>155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3">
      <c r="A24" s="92" t="s">
        <v>961</v>
      </c>
      <c r="B24" s="86" t="s">
        <v>49</v>
      </c>
      <c r="C24" s="86" t="s">
        <v>114</v>
      </c>
      <c r="D24" s="86" t="s">
        <v>3526</v>
      </c>
      <c r="E24" s="86" t="s">
        <v>30</v>
      </c>
      <c r="F24" s="86" t="s">
        <v>3527</v>
      </c>
      <c r="G24" s="86" t="s">
        <v>144</v>
      </c>
      <c r="H24" s="86" t="s">
        <v>1564</v>
      </c>
      <c r="I24" s="86" t="s">
        <v>1345</v>
      </c>
      <c r="J24" s="86" t="s">
        <v>1565</v>
      </c>
      <c r="K24" s="93" t="s">
        <v>969</v>
      </c>
    </row>
    <row r="25" spans="1:11" x14ac:dyDescent="0.3">
      <c r="A25" s="92" t="s">
        <v>961</v>
      </c>
      <c r="B25" s="86" t="s">
        <v>49</v>
      </c>
      <c r="C25" s="86" t="s">
        <v>114</v>
      </c>
      <c r="D25" s="86" t="s">
        <v>3528</v>
      </c>
      <c r="E25" s="86" t="s">
        <v>23</v>
      </c>
      <c r="F25" s="86" t="s">
        <v>3529</v>
      </c>
      <c r="G25" s="86" t="s">
        <v>100</v>
      </c>
      <c r="H25" s="86" t="s">
        <v>1564</v>
      </c>
      <c r="I25" s="86" t="s">
        <v>1345</v>
      </c>
      <c r="J25" s="86" t="s">
        <v>1565</v>
      </c>
      <c r="K25" s="93" t="s">
        <v>969</v>
      </c>
    </row>
    <row r="26" spans="1:11" x14ac:dyDescent="0.3">
      <c r="A26" s="92" t="s">
        <v>961</v>
      </c>
      <c r="B26" s="86" t="s">
        <v>49</v>
      </c>
      <c r="C26" s="86" t="s">
        <v>115</v>
      </c>
      <c r="D26" s="86" t="s">
        <v>3530</v>
      </c>
      <c r="E26" s="86" t="s">
        <v>23</v>
      </c>
      <c r="F26" s="86" t="s">
        <v>3531</v>
      </c>
      <c r="G26" s="86" t="s">
        <v>134</v>
      </c>
      <c r="H26" s="86" t="s">
        <v>137</v>
      </c>
      <c r="I26" s="86" t="s">
        <v>154</v>
      </c>
      <c r="J26" s="86" t="s">
        <v>161</v>
      </c>
      <c r="K26" s="93" t="s">
        <v>969</v>
      </c>
    </row>
    <row r="27" spans="1:11" x14ac:dyDescent="0.3">
      <c r="A27" s="92" t="s">
        <v>961</v>
      </c>
      <c r="B27" s="86" t="s">
        <v>49</v>
      </c>
      <c r="C27" s="86" t="s">
        <v>115</v>
      </c>
      <c r="D27" s="86" t="s">
        <v>3532</v>
      </c>
      <c r="E27" s="86" t="s">
        <v>31</v>
      </c>
      <c r="F27" s="86" t="s">
        <v>3533</v>
      </c>
      <c r="G27" s="86" t="s">
        <v>107</v>
      </c>
      <c r="H27" s="86" t="s">
        <v>137</v>
      </c>
      <c r="I27" s="86" t="s">
        <v>154</v>
      </c>
      <c r="J27" s="86" t="s">
        <v>161</v>
      </c>
      <c r="K27" s="93" t="s">
        <v>969</v>
      </c>
    </row>
    <row r="28" spans="1:11" x14ac:dyDescent="0.3">
      <c r="A28" s="92" t="s">
        <v>961</v>
      </c>
      <c r="B28" s="86" t="s">
        <v>49</v>
      </c>
      <c r="C28" s="86" t="s">
        <v>115</v>
      </c>
      <c r="D28" s="86" t="s">
        <v>3534</v>
      </c>
      <c r="E28" s="86" t="s">
        <v>36</v>
      </c>
      <c r="F28" s="86" t="s">
        <v>3535</v>
      </c>
      <c r="G28" s="86" t="s">
        <v>125</v>
      </c>
      <c r="H28" s="86" t="s">
        <v>85</v>
      </c>
      <c r="I28" s="86" t="s">
        <v>84</v>
      </c>
      <c r="J28" s="86" t="s">
        <v>116</v>
      </c>
      <c r="K28" s="93" t="s">
        <v>969</v>
      </c>
    </row>
    <row r="29" spans="1:11" x14ac:dyDescent="0.3">
      <c r="A29" s="92" t="s">
        <v>961</v>
      </c>
      <c r="B29" s="86" t="s">
        <v>49</v>
      </c>
      <c r="C29" s="86" t="s">
        <v>115</v>
      </c>
      <c r="D29" s="86" t="s">
        <v>3536</v>
      </c>
      <c r="E29" s="86" t="s">
        <v>31</v>
      </c>
      <c r="F29" s="86" t="s">
        <v>3537</v>
      </c>
      <c r="G29" s="86" t="s">
        <v>96</v>
      </c>
      <c r="H29" s="86" t="s">
        <v>137</v>
      </c>
      <c r="I29" s="86" t="s">
        <v>154</v>
      </c>
      <c r="J29" s="86" t="s">
        <v>161</v>
      </c>
      <c r="K29" s="93" t="s">
        <v>969</v>
      </c>
    </row>
    <row r="30" spans="1:11" x14ac:dyDescent="0.3">
      <c r="A30" s="92" t="s">
        <v>961</v>
      </c>
      <c r="B30" s="86" t="s">
        <v>49</v>
      </c>
      <c r="C30" s="86" t="s">
        <v>115</v>
      </c>
      <c r="D30" s="86" t="s">
        <v>3538</v>
      </c>
      <c r="E30" s="86" t="s">
        <v>36</v>
      </c>
      <c r="F30" s="86" t="s">
        <v>3539</v>
      </c>
      <c r="G30" s="86" t="s">
        <v>94</v>
      </c>
      <c r="H30" s="86" t="s">
        <v>137</v>
      </c>
      <c r="I30" s="86" t="s">
        <v>154</v>
      </c>
      <c r="J30" s="86" t="s">
        <v>161</v>
      </c>
      <c r="K30" s="93" t="s">
        <v>969</v>
      </c>
    </row>
    <row r="31" spans="1:11" x14ac:dyDescent="0.3">
      <c r="A31" s="92" t="s">
        <v>961</v>
      </c>
      <c r="B31" s="86" t="s">
        <v>49</v>
      </c>
      <c r="C31" s="86" t="s">
        <v>115</v>
      </c>
      <c r="D31" s="86" t="s">
        <v>3540</v>
      </c>
      <c r="E31" s="86" t="s">
        <v>23</v>
      </c>
      <c r="F31" s="86" t="s">
        <v>3541</v>
      </c>
      <c r="G31" s="86" t="s">
        <v>199</v>
      </c>
      <c r="H31" s="86" t="s">
        <v>137</v>
      </c>
      <c r="I31" s="86" t="s">
        <v>154</v>
      </c>
      <c r="J31" s="86" t="s">
        <v>161</v>
      </c>
      <c r="K31" s="93" t="s">
        <v>969</v>
      </c>
    </row>
    <row r="32" spans="1:11" x14ac:dyDescent="0.3">
      <c r="A32" s="92" t="s">
        <v>961</v>
      </c>
      <c r="B32" s="86" t="s">
        <v>49</v>
      </c>
      <c r="C32" s="86" t="s">
        <v>115</v>
      </c>
      <c r="D32" s="86" t="s">
        <v>3542</v>
      </c>
      <c r="E32" s="86" t="s">
        <v>23</v>
      </c>
      <c r="F32" s="86" t="s">
        <v>3543</v>
      </c>
      <c r="G32" s="86" t="s">
        <v>133</v>
      </c>
      <c r="H32" s="86" t="s">
        <v>83</v>
      </c>
      <c r="I32" s="86" t="s">
        <v>154</v>
      </c>
      <c r="J32" s="86" t="s">
        <v>161</v>
      </c>
      <c r="K32" s="93" t="s">
        <v>969</v>
      </c>
    </row>
    <row r="33" spans="1:11" x14ac:dyDescent="0.3">
      <c r="A33" s="92" t="s">
        <v>961</v>
      </c>
      <c r="B33" s="86" t="s">
        <v>49</v>
      </c>
      <c r="C33" s="86" t="s">
        <v>115</v>
      </c>
      <c r="D33" s="86" t="s">
        <v>3544</v>
      </c>
      <c r="E33" s="86" t="s">
        <v>23</v>
      </c>
      <c r="F33" s="86" t="s">
        <v>3545</v>
      </c>
      <c r="G33" s="86" t="s">
        <v>94</v>
      </c>
      <c r="H33" s="86" t="s">
        <v>137</v>
      </c>
      <c r="I33" s="86" t="s">
        <v>154</v>
      </c>
      <c r="J33" s="86" t="s">
        <v>161</v>
      </c>
      <c r="K33" s="93" t="s">
        <v>969</v>
      </c>
    </row>
    <row r="34" spans="1:11" x14ac:dyDescent="0.3">
      <c r="A34" s="92" t="s">
        <v>961</v>
      </c>
      <c r="B34" s="86" t="s">
        <v>49</v>
      </c>
      <c r="C34" s="86" t="s">
        <v>115</v>
      </c>
      <c r="D34" s="86" t="s">
        <v>3546</v>
      </c>
      <c r="E34" s="86" t="s">
        <v>23</v>
      </c>
      <c r="F34" s="86" t="s">
        <v>3547</v>
      </c>
      <c r="G34" s="86" t="s">
        <v>94</v>
      </c>
      <c r="H34" s="86" t="s">
        <v>137</v>
      </c>
      <c r="I34" s="86" t="s">
        <v>154</v>
      </c>
      <c r="J34" s="86" t="s">
        <v>161</v>
      </c>
      <c r="K34" s="93" t="s">
        <v>969</v>
      </c>
    </row>
    <row r="35" spans="1:11" x14ac:dyDescent="0.3">
      <c r="A35" s="92" t="s">
        <v>961</v>
      </c>
      <c r="B35" s="86" t="s">
        <v>49</v>
      </c>
      <c r="C35" s="86" t="s">
        <v>115</v>
      </c>
      <c r="D35" s="86" t="s">
        <v>3548</v>
      </c>
      <c r="E35" s="86" t="s">
        <v>23</v>
      </c>
      <c r="F35" s="86" t="s">
        <v>3549</v>
      </c>
      <c r="G35" s="86" t="s">
        <v>104</v>
      </c>
      <c r="H35" s="86" t="s">
        <v>81</v>
      </c>
      <c r="I35" s="86" t="s">
        <v>84</v>
      </c>
      <c r="J35" s="86" t="s">
        <v>111</v>
      </c>
      <c r="K35" s="93" t="s">
        <v>969</v>
      </c>
    </row>
    <row r="36" spans="1:11" x14ac:dyDescent="0.3">
      <c r="A36" s="92" t="s">
        <v>961</v>
      </c>
      <c r="B36" s="86" t="s">
        <v>49</v>
      </c>
      <c r="C36" s="86" t="s">
        <v>1106</v>
      </c>
      <c r="D36" s="86" t="s">
        <v>3550</v>
      </c>
      <c r="E36" s="86" t="s">
        <v>23</v>
      </c>
      <c r="F36" s="86" t="s">
        <v>3551</v>
      </c>
      <c r="G36" s="86" t="s">
        <v>173</v>
      </c>
      <c r="H36" s="86" t="s">
        <v>137</v>
      </c>
      <c r="I36" s="86" t="s">
        <v>145</v>
      </c>
      <c r="J36" s="86" t="s">
        <v>1109</v>
      </c>
      <c r="K36" s="93" t="s">
        <v>969</v>
      </c>
    </row>
    <row r="37" spans="1:11" x14ac:dyDescent="0.3">
      <c r="A37" s="92" t="s">
        <v>961</v>
      </c>
      <c r="B37" s="86" t="s">
        <v>45</v>
      </c>
      <c r="C37" s="86" t="s">
        <v>108</v>
      </c>
      <c r="D37" s="86" t="s">
        <v>1378</v>
      </c>
      <c r="E37" s="86" t="s">
        <v>29</v>
      </c>
      <c r="F37" s="86" t="s">
        <v>92</v>
      </c>
      <c r="G37" s="86" t="s">
        <v>147</v>
      </c>
      <c r="H37" s="86" t="s">
        <v>83</v>
      </c>
      <c r="I37" s="86" t="s">
        <v>82</v>
      </c>
      <c r="J37" s="86" t="s">
        <v>116</v>
      </c>
      <c r="K37" s="93" t="s">
        <v>969</v>
      </c>
    </row>
    <row r="38" spans="1:11" x14ac:dyDescent="0.3">
      <c r="A38" s="92" t="s">
        <v>961</v>
      </c>
      <c r="B38" s="86" t="s">
        <v>45</v>
      </c>
      <c r="C38" s="86" t="s">
        <v>108</v>
      </c>
      <c r="D38" s="86" t="s">
        <v>1379</v>
      </c>
      <c r="E38" s="86" t="s">
        <v>29</v>
      </c>
      <c r="F38" s="86" t="s">
        <v>92</v>
      </c>
      <c r="G38" s="86" t="s">
        <v>147</v>
      </c>
      <c r="H38" s="86" t="s">
        <v>83</v>
      </c>
      <c r="I38" s="86" t="s">
        <v>82</v>
      </c>
      <c r="J38" s="86" t="s">
        <v>116</v>
      </c>
      <c r="K38" s="93" t="s">
        <v>969</v>
      </c>
    </row>
    <row r="39" spans="1:11" x14ac:dyDescent="0.3">
      <c r="A39" s="92" t="s">
        <v>961</v>
      </c>
      <c r="B39" s="86" t="s">
        <v>45</v>
      </c>
      <c r="C39" s="86" t="s">
        <v>108</v>
      </c>
      <c r="D39" s="86" t="s">
        <v>1766</v>
      </c>
      <c r="E39" s="86" t="s">
        <v>23</v>
      </c>
      <c r="F39" s="86" t="s">
        <v>3392</v>
      </c>
      <c r="G39" s="86" t="s">
        <v>134</v>
      </c>
      <c r="H39" s="86" t="s">
        <v>135</v>
      </c>
      <c r="I39" s="86" t="s">
        <v>82</v>
      </c>
      <c r="J39" s="86" t="s">
        <v>136</v>
      </c>
      <c r="K39" s="93" t="s">
        <v>980</v>
      </c>
    </row>
    <row r="40" spans="1:11" x14ac:dyDescent="0.3">
      <c r="A40" s="92" t="s">
        <v>961</v>
      </c>
      <c r="B40" s="86" t="s">
        <v>45</v>
      </c>
      <c r="C40" s="86" t="s">
        <v>117</v>
      </c>
      <c r="D40" s="86" t="s">
        <v>1417</v>
      </c>
      <c r="E40" s="86" t="s">
        <v>29</v>
      </c>
      <c r="F40" s="86" t="s">
        <v>2954</v>
      </c>
      <c r="G40" s="86" t="s">
        <v>86</v>
      </c>
      <c r="H40" s="86" t="s">
        <v>83</v>
      </c>
      <c r="I40" s="86" t="s">
        <v>82</v>
      </c>
      <c r="J40" s="86" t="s">
        <v>116</v>
      </c>
      <c r="K40" s="93" t="s">
        <v>980</v>
      </c>
    </row>
    <row r="41" spans="1:11" x14ac:dyDescent="0.3">
      <c r="A41" s="92" t="s">
        <v>961</v>
      </c>
      <c r="B41" s="86" t="s">
        <v>48</v>
      </c>
      <c r="C41" s="86" t="s">
        <v>108</v>
      </c>
      <c r="D41" s="86" t="s">
        <v>3399</v>
      </c>
      <c r="E41" s="86" t="s">
        <v>29</v>
      </c>
      <c r="F41" s="86" t="s">
        <v>3400</v>
      </c>
      <c r="G41" s="86" t="s">
        <v>118</v>
      </c>
      <c r="H41" s="86" t="s">
        <v>135</v>
      </c>
      <c r="I41" s="86" t="s">
        <v>145</v>
      </c>
      <c r="J41" s="86" t="s">
        <v>136</v>
      </c>
      <c r="K41" s="93" t="s">
        <v>969</v>
      </c>
    </row>
    <row r="42" spans="1:11" x14ac:dyDescent="0.3">
      <c r="A42" s="92" t="s">
        <v>961</v>
      </c>
      <c r="B42" s="86" t="s">
        <v>48</v>
      </c>
      <c r="C42" s="86" t="s">
        <v>108</v>
      </c>
      <c r="D42" s="86" t="s">
        <v>554</v>
      </c>
      <c r="E42" s="86" t="s">
        <v>29</v>
      </c>
      <c r="F42" s="86" t="s">
        <v>636</v>
      </c>
      <c r="G42" s="86" t="s">
        <v>118</v>
      </c>
      <c r="H42" s="86" t="s">
        <v>135</v>
      </c>
      <c r="I42" s="86" t="s">
        <v>145</v>
      </c>
      <c r="J42" s="86" t="s">
        <v>136</v>
      </c>
      <c r="K42" s="93" t="s">
        <v>969</v>
      </c>
    </row>
    <row r="43" spans="1:11" x14ac:dyDescent="0.3">
      <c r="A43" s="92" t="s">
        <v>961</v>
      </c>
      <c r="B43" s="86" t="s">
        <v>48</v>
      </c>
      <c r="C43" s="86" t="s">
        <v>112</v>
      </c>
      <c r="D43" s="86" t="s">
        <v>3552</v>
      </c>
      <c r="E43" s="86" t="s">
        <v>23</v>
      </c>
      <c r="F43" s="86" t="s">
        <v>3553</v>
      </c>
      <c r="G43" s="86" t="s">
        <v>99</v>
      </c>
      <c r="H43" s="86" t="s">
        <v>81</v>
      </c>
      <c r="I43" s="86" t="s">
        <v>84</v>
      </c>
      <c r="J43" s="86" t="s">
        <v>111</v>
      </c>
      <c r="K43" s="93" t="s">
        <v>969</v>
      </c>
    </row>
    <row r="44" spans="1:11" x14ac:dyDescent="0.3">
      <c r="A44" s="92" t="s">
        <v>961</v>
      </c>
      <c r="B44" s="86" t="s">
        <v>48</v>
      </c>
      <c r="C44" s="86" t="s">
        <v>112</v>
      </c>
      <c r="D44" s="86" t="s">
        <v>3554</v>
      </c>
      <c r="E44" s="86" t="s">
        <v>23</v>
      </c>
      <c r="F44" s="86" t="s">
        <v>3555</v>
      </c>
      <c r="G44" s="86" t="s">
        <v>99</v>
      </c>
      <c r="H44" s="86" t="s">
        <v>81</v>
      </c>
      <c r="I44" s="86" t="s">
        <v>84</v>
      </c>
      <c r="J44" s="86" t="s">
        <v>111</v>
      </c>
      <c r="K44" s="93" t="s">
        <v>969</v>
      </c>
    </row>
    <row r="45" spans="1:11" x14ac:dyDescent="0.3">
      <c r="A45" s="92" t="s">
        <v>961</v>
      </c>
      <c r="B45" s="86" t="s">
        <v>48</v>
      </c>
      <c r="C45" s="86" t="s">
        <v>112</v>
      </c>
      <c r="D45" s="86" t="s">
        <v>3556</v>
      </c>
      <c r="E45" s="86" t="s">
        <v>23</v>
      </c>
      <c r="F45" s="86" t="s">
        <v>3557</v>
      </c>
      <c r="G45" s="86" t="s">
        <v>99</v>
      </c>
      <c r="H45" s="86" t="s">
        <v>81</v>
      </c>
      <c r="I45" s="86" t="s">
        <v>84</v>
      </c>
      <c r="J45" s="86" t="s">
        <v>111</v>
      </c>
      <c r="K45" s="93" t="s">
        <v>969</v>
      </c>
    </row>
    <row r="46" spans="1:11" x14ac:dyDescent="0.3">
      <c r="A46" s="92" t="s">
        <v>961</v>
      </c>
      <c r="B46" s="86" t="s">
        <v>48</v>
      </c>
      <c r="C46" s="86" t="s">
        <v>112</v>
      </c>
      <c r="D46" s="86" t="s">
        <v>3558</v>
      </c>
      <c r="E46" s="86" t="s">
        <v>23</v>
      </c>
      <c r="F46" s="86" t="s">
        <v>3559</v>
      </c>
      <c r="G46" s="86" t="s">
        <v>99</v>
      </c>
      <c r="H46" s="86" t="s">
        <v>81</v>
      </c>
      <c r="I46" s="86" t="s">
        <v>84</v>
      </c>
      <c r="J46" s="86" t="s">
        <v>111</v>
      </c>
      <c r="K46" s="93" t="s">
        <v>969</v>
      </c>
    </row>
    <row r="47" spans="1:11" x14ac:dyDescent="0.3">
      <c r="A47" s="92" t="s">
        <v>961</v>
      </c>
      <c r="B47" s="86" t="s">
        <v>48</v>
      </c>
      <c r="C47" s="86" t="s">
        <v>112</v>
      </c>
      <c r="D47" s="86" t="s">
        <v>3560</v>
      </c>
      <c r="E47" s="86" t="s">
        <v>31</v>
      </c>
      <c r="F47" s="86" t="s">
        <v>3561</v>
      </c>
      <c r="G47" s="86" t="s">
        <v>101</v>
      </c>
      <c r="H47" s="86" t="s">
        <v>81</v>
      </c>
      <c r="I47" s="86" t="s">
        <v>84</v>
      </c>
      <c r="J47" s="86" t="s">
        <v>111</v>
      </c>
      <c r="K47" s="93" t="s">
        <v>969</v>
      </c>
    </row>
    <row r="48" spans="1:11" x14ac:dyDescent="0.3">
      <c r="A48" s="92" t="s">
        <v>961</v>
      </c>
      <c r="B48" s="86" t="s">
        <v>48</v>
      </c>
      <c r="C48" s="86" t="s">
        <v>113</v>
      </c>
      <c r="D48" s="86" t="s">
        <v>3403</v>
      </c>
      <c r="E48" s="86" t="s">
        <v>23</v>
      </c>
      <c r="F48" s="86" t="s">
        <v>3404</v>
      </c>
      <c r="G48" s="86" t="s">
        <v>103</v>
      </c>
      <c r="H48" s="86" t="s">
        <v>81</v>
      </c>
      <c r="I48" s="86" t="s">
        <v>139</v>
      </c>
      <c r="J48" s="86" t="s">
        <v>148</v>
      </c>
      <c r="K48" s="93" t="s">
        <v>969</v>
      </c>
    </row>
    <row r="49" spans="1:11" x14ac:dyDescent="0.3">
      <c r="A49" s="92" t="s">
        <v>961</v>
      </c>
      <c r="B49" s="86" t="s">
        <v>48</v>
      </c>
      <c r="C49" s="86" t="s">
        <v>113</v>
      </c>
      <c r="D49" s="86" t="s">
        <v>3562</v>
      </c>
      <c r="E49" s="86" t="s">
        <v>23</v>
      </c>
      <c r="F49" s="86" t="s">
        <v>3563</v>
      </c>
      <c r="G49" s="86" t="s">
        <v>173</v>
      </c>
      <c r="H49" s="86" t="s">
        <v>85</v>
      </c>
      <c r="I49" s="86" t="s">
        <v>139</v>
      </c>
      <c r="J49" s="86" t="s">
        <v>148</v>
      </c>
      <c r="K49" s="93" t="s">
        <v>969</v>
      </c>
    </row>
    <row r="50" spans="1:11" x14ac:dyDescent="0.3">
      <c r="A50" s="92" t="s">
        <v>961</v>
      </c>
      <c r="B50" s="86" t="s">
        <v>48</v>
      </c>
      <c r="C50" s="86" t="s">
        <v>115</v>
      </c>
      <c r="D50" s="86" t="s">
        <v>3564</v>
      </c>
      <c r="E50" s="86" t="s">
        <v>36</v>
      </c>
      <c r="F50" s="86" t="s">
        <v>3565</v>
      </c>
      <c r="G50" s="86" t="s">
        <v>102</v>
      </c>
      <c r="H50" s="86" t="s">
        <v>85</v>
      </c>
      <c r="I50" s="86" t="s">
        <v>82</v>
      </c>
      <c r="J50" s="86" t="s">
        <v>116</v>
      </c>
      <c r="K50" s="93" t="s">
        <v>969</v>
      </c>
    </row>
    <row r="51" spans="1:11" x14ac:dyDescent="0.3">
      <c r="A51" s="92" t="s">
        <v>961</v>
      </c>
      <c r="B51" s="86" t="s">
        <v>48</v>
      </c>
      <c r="C51" s="86" t="s">
        <v>115</v>
      </c>
      <c r="D51" s="86" t="s">
        <v>3566</v>
      </c>
      <c r="E51" s="86" t="s">
        <v>26</v>
      </c>
      <c r="F51" s="86" t="s">
        <v>3567</v>
      </c>
      <c r="G51" s="86" t="s">
        <v>106</v>
      </c>
      <c r="H51" s="86" t="s">
        <v>137</v>
      </c>
      <c r="I51" s="86" t="s">
        <v>154</v>
      </c>
      <c r="J51" s="86" t="s">
        <v>161</v>
      </c>
      <c r="K51" s="93" t="s">
        <v>969</v>
      </c>
    </row>
    <row r="52" spans="1:11" x14ac:dyDescent="0.3">
      <c r="A52" s="92" t="s">
        <v>961</v>
      </c>
      <c r="B52" s="86" t="s">
        <v>48</v>
      </c>
      <c r="C52" s="86" t="s">
        <v>115</v>
      </c>
      <c r="D52" s="86" t="s">
        <v>3568</v>
      </c>
      <c r="E52" s="86" t="s">
        <v>23</v>
      </c>
      <c r="F52" s="86" t="s">
        <v>3569</v>
      </c>
      <c r="G52" s="86" t="s">
        <v>120</v>
      </c>
      <c r="H52" s="86" t="s">
        <v>83</v>
      </c>
      <c r="I52" s="86" t="s">
        <v>154</v>
      </c>
      <c r="J52" s="86" t="s">
        <v>161</v>
      </c>
      <c r="K52" s="93" t="s">
        <v>969</v>
      </c>
    </row>
    <row r="53" spans="1:11" x14ac:dyDescent="0.3">
      <c r="A53" s="92" t="s">
        <v>961</v>
      </c>
      <c r="B53" s="86" t="s">
        <v>48</v>
      </c>
      <c r="C53" s="86" t="s">
        <v>115</v>
      </c>
      <c r="D53" s="86" t="s">
        <v>3570</v>
      </c>
      <c r="E53" s="86" t="s">
        <v>36</v>
      </c>
      <c r="F53" s="86" t="s">
        <v>3571</v>
      </c>
      <c r="G53" s="86" t="s">
        <v>133</v>
      </c>
      <c r="H53" s="86" t="s">
        <v>83</v>
      </c>
      <c r="I53" s="86" t="s">
        <v>154</v>
      </c>
      <c r="J53" s="86" t="s">
        <v>161</v>
      </c>
      <c r="K53" s="93" t="s">
        <v>969</v>
      </c>
    </row>
    <row r="54" spans="1:11" x14ac:dyDescent="0.3">
      <c r="A54" s="92" t="s">
        <v>961</v>
      </c>
      <c r="B54" s="86" t="s">
        <v>48</v>
      </c>
      <c r="C54" s="86" t="s">
        <v>115</v>
      </c>
      <c r="D54" s="86" t="s">
        <v>3572</v>
      </c>
      <c r="E54" s="86" t="s">
        <v>23</v>
      </c>
      <c r="F54" s="86" t="s">
        <v>3573</v>
      </c>
      <c r="G54" s="86" t="s">
        <v>125</v>
      </c>
      <c r="H54" s="86" t="s">
        <v>85</v>
      </c>
      <c r="I54" s="86" t="s">
        <v>84</v>
      </c>
      <c r="J54" s="86" t="s">
        <v>159</v>
      </c>
      <c r="K54" s="93" t="s">
        <v>969</v>
      </c>
    </row>
    <row r="55" spans="1:11" x14ac:dyDescent="0.3">
      <c r="A55" s="92" t="s">
        <v>961</v>
      </c>
      <c r="B55" s="86" t="s">
        <v>48</v>
      </c>
      <c r="C55" s="86" t="s">
        <v>115</v>
      </c>
      <c r="D55" s="86" t="s">
        <v>3574</v>
      </c>
      <c r="E55" s="86" t="s">
        <v>23</v>
      </c>
      <c r="F55" s="86" t="s">
        <v>3575</v>
      </c>
      <c r="G55" s="86" t="s">
        <v>125</v>
      </c>
      <c r="H55" s="86" t="s">
        <v>85</v>
      </c>
      <c r="I55" s="86" t="s">
        <v>84</v>
      </c>
      <c r="J55" s="86" t="s">
        <v>159</v>
      </c>
      <c r="K55" s="93" t="s">
        <v>969</v>
      </c>
    </row>
    <row r="56" spans="1:11" x14ac:dyDescent="0.3">
      <c r="A56" s="92" t="s">
        <v>961</v>
      </c>
      <c r="B56" s="86" t="s">
        <v>48</v>
      </c>
      <c r="C56" s="86" t="s">
        <v>115</v>
      </c>
      <c r="D56" s="86" t="s">
        <v>3576</v>
      </c>
      <c r="E56" s="86" t="s">
        <v>23</v>
      </c>
      <c r="F56" s="86" t="s">
        <v>3577</v>
      </c>
      <c r="G56" s="86" t="s">
        <v>125</v>
      </c>
      <c r="H56" s="86" t="s">
        <v>85</v>
      </c>
      <c r="I56" s="86" t="s">
        <v>84</v>
      </c>
      <c r="J56" s="86" t="s">
        <v>159</v>
      </c>
      <c r="K56" s="93" t="s">
        <v>969</v>
      </c>
    </row>
    <row r="57" spans="1:11" x14ac:dyDescent="0.3">
      <c r="A57" s="92" t="s">
        <v>961</v>
      </c>
      <c r="B57" s="86" t="s">
        <v>48</v>
      </c>
      <c r="C57" s="86" t="s">
        <v>115</v>
      </c>
      <c r="D57" s="86" t="s">
        <v>3578</v>
      </c>
      <c r="E57" s="86" t="s">
        <v>23</v>
      </c>
      <c r="F57" s="86" t="s">
        <v>3579</v>
      </c>
      <c r="G57" s="86" t="s">
        <v>125</v>
      </c>
      <c r="H57" s="86" t="s">
        <v>85</v>
      </c>
      <c r="I57" s="86" t="s">
        <v>84</v>
      </c>
      <c r="J57" s="86" t="s">
        <v>159</v>
      </c>
      <c r="K57" s="93" t="s">
        <v>969</v>
      </c>
    </row>
    <row r="58" spans="1:11" x14ac:dyDescent="0.3">
      <c r="A58" s="92" t="s">
        <v>961</v>
      </c>
      <c r="B58" s="86" t="s">
        <v>48</v>
      </c>
      <c r="C58" s="86" t="s">
        <v>169</v>
      </c>
      <c r="D58" s="86" t="s">
        <v>3580</v>
      </c>
      <c r="E58" s="86" t="s">
        <v>29</v>
      </c>
      <c r="F58" s="86" t="s">
        <v>3581</v>
      </c>
      <c r="G58" s="86" t="s">
        <v>170</v>
      </c>
      <c r="H58" s="86" t="s">
        <v>153</v>
      </c>
      <c r="I58" s="86" t="s">
        <v>95</v>
      </c>
      <c r="J58" s="86" t="s">
        <v>111</v>
      </c>
      <c r="K58" s="93" t="s">
        <v>969</v>
      </c>
    </row>
    <row r="59" spans="1:11" x14ac:dyDescent="0.3">
      <c r="A59" s="92" t="s">
        <v>961</v>
      </c>
      <c r="B59" s="86" t="s">
        <v>48</v>
      </c>
      <c r="C59" s="86" t="s">
        <v>583</v>
      </c>
      <c r="D59" s="86" t="s">
        <v>3582</v>
      </c>
      <c r="E59" s="86" t="s">
        <v>23</v>
      </c>
      <c r="F59" s="86" t="s">
        <v>3583</v>
      </c>
      <c r="G59" s="86" t="s">
        <v>124</v>
      </c>
      <c r="H59" s="86" t="s">
        <v>83</v>
      </c>
      <c r="I59" s="86" t="s">
        <v>82</v>
      </c>
      <c r="J59" s="86" t="s">
        <v>116</v>
      </c>
      <c r="K59" s="93" t="s">
        <v>969</v>
      </c>
    </row>
    <row r="60" spans="1:11" x14ac:dyDescent="0.3">
      <c r="A60" s="92" t="s">
        <v>42</v>
      </c>
      <c r="B60" s="86" t="s">
        <v>49</v>
      </c>
      <c r="C60" s="86" t="s">
        <v>114</v>
      </c>
      <c r="D60" s="86" t="s">
        <v>3584</v>
      </c>
      <c r="E60" s="86" t="s">
        <v>20</v>
      </c>
      <c r="F60" s="86" t="s">
        <v>3585</v>
      </c>
      <c r="G60" s="86" t="s">
        <v>155</v>
      </c>
      <c r="H60" s="86" t="s">
        <v>3113</v>
      </c>
      <c r="I60" s="86" t="s">
        <v>1355</v>
      </c>
      <c r="J60" s="86" t="s">
        <v>3586</v>
      </c>
      <c r="K60" s="93" t="s">
        <v>969</v>
      </c>
    </row>
    <row r="61" spans="1:11" x14ac:dyDescent="0.3">
      <c r="A61" s="92" t="s">
        <v>42</v>
      </c>
      <c r="B61" s="86" t="s">
        <v>50</v>
      </c>
      <c r="C61" s="86" t="s">
        <v>3435</v>
      </c>
      <c r="D61" s="86" t="s">
        <v>3436</v>
      </c>
      <c r="E61" s="86" t="s">
        <v>23</v>
      </c>
      <c r="F61" s="86" t="s">
        <v>3466</v>
      </c>
      <c r="G61" s="86" t="s">
        <v>100</v>
      </c>
      <c r="H61" s="86" t="s">
        <v>907</v>
      </c>
      <c r="I61" s="86" t="s">
        <v>1374</v>
      </c>
      <c r="J61" s="86" t="s">
        <v>3437</v>
      </c>
      <c r="K61" s="93" t="s">
        <v>969</v>
      </c>
    </row>
    <row r="62" spans="1:11" x14ac:dyDescent="0.3">
      <c r="A62" s="92" t="s">
        <v>42</v>
      </c>
      <c r="B62" s="86" t="s">
        <v>50</v>
      </c>
      <c r="C62" s="86" t="s">
        <v>3435</v>
      </c>
      <c r="D62" s="86" t="s">
        <v>3438</v>
      </c>
      <c r="E62" s="86" t="s">
        <v>23</v>
      </c>
      <c r="F62" s="86" t="s">
        <v>3467</v>
      </c>
      <c r="G62" s="86" t="s">
        <v>100</v>
      </c>
      <c r="H62" s="86" t="s">
        <v>907</v>
      </c>
      <c r="I62" s="86" t="s">
        <v>1374</v>
      </c>
      <c r="J62" s="86" t="s">
        <v>3437</v>
      </c>
      <c r="K62" s="93" t="s">
        <v>969</v>
      </c>
    </row>
    <row r="63" spans="1:11" x14ac:dyDescent="0.3">
      <c r="A63" s="92" t="s">
        <v>42</v>
      </c>
      <c r="B63" s="86" t="s">
        <v>50</v>
      </c>
      <c r="C63" s="86" t="s">
        <v>3435</v>
      </c>
      <c r="D63" s="86" t="s">
        <v>3439</v>
      </c>
      <c r="E63" s="86" t="s">
        <v>23</v>
      </c>
      <c r="F63" s="86" t="s">
        <v>3468</v>
      </c>
      <c r="G63" s="86" t="s">
        <v>100</v>
      </c>
      <c r="H63" s="86" t="s">
        <v>907</v>
      </c>
      <c r="I63" s="86" t="s">
        <v>1374</v>
      </c>
      <c r="J63" s="86" t="s">
        <v>3437</v>
      </c>
      <c r="K63" s="93" t="s">
        <v>969</v>
      </c>
    </row>
    <row r="64" spans="1:11" x14ac:dyDescent="0.3">
      <c r="A64" s="92" t="s">
        <v>42</v>
      </c>
      <c r="B64" s="86" t="s">
        <v>50</v>
      </c>
      <c r="C64" s="86" t="s">
        <v>3435</v>
      </c>
      <c r="D64" s="86" t="s">
        <v>3440</v>
      </c>
      <c r="E64" s="86" t="s">
        <v>20</v>
      </c>
      <c r="F64" s="86" t="s">
        <v>3469</v>
      </c>
      <c r="G64" s="86" t="s">
        <v>100</v>
      </c>
      <c r="H64" s="86" t="s">
        <v>907</v>
      </c>
      <c r="I64" s="86" t="s">
        <v>1374</v>
      </c>
      <c r="J64" s="86" t="s">
        <v>3437</v>
      </c>
      <c r="K64" s="93" t="s">
        <v>969</v>
      </c>
    </row>
    <row r="65" spans="1:11" x14ac:dyDescent="0.3">
      <c r="A65" s="92" t="s">
        <v>42</v>
      </c>
      <c r="B65" s="86" t="s">
        <v>50</v>
      </c>
      <c r="C65" s="86" t="s">
        <v>3435</v>
      </c>
      <c r="D65" s="86" t="s">
        <v>3441</v>
      </c>
      <c r="E65" s="86" t="s">
        <v>23</v>
      </c>
      <c r="F65" s="86" t="s">
        <v>3470</v>
      </c>
      <c r="G65" s="86" t="s">
        <v>100</v>
      </c>
      <c r="H65" s="86" t="s">
        <v>907</v>
      </c>
      <c r="I65" s="86" t="s">
        <v>1374</v>
      </c>
      <c r="J65" s="86" t="s">
        <v>3437</v>
      </c>
      <c r="K65" s="93" t="s">
        <v>969</v>
      </c>
    </row>
    <row r="66" spans="1:11" x14ac:dyDescent="0.3">
      <c r="A66" s="92" t="s">
        <v>42</v>
      </c>
      <c r="B66" s="86" t="s">
        <v>50</v>
      </c>
      <c r="C66" s="86" t="s">
        <v>3435</v>
      </c>
      <c r="D66" s="86" t="s">
        <v>3442</v>
      </c>
      <c r="E66" s="86" t="s">
        <v>23</v>
      </c>
      <c r="F66" s="86" t="s">
        <v>3471</v>
      </c>
      <c r="G66" s="86" t="s">
        <v>100</v>
      </c>
      <c r="H66" s="86" t="s">
        <v>907</v>
      </c>
      <c r="I66" s="86" t="s">
        <v>1374</v>
      </c>
      <c r="J66" s="86" t="s">
        <v>3437</v>
      </c>
      <c r="K66" s="93" t="s">
        <v>969</v>
      </c>
    </row>
    <row r="67" spans="1:11" x14ac:dyDescent="0.3">
      <c r="A67" s="92" t="s">
        <v>42</v>
      </c>
      <c r="B67" s="86" t="s">
        <v>48</v>
      </c>
      <c r="C67" s="86" t="s">
        <v>164</v>
      </c>
      <c r="D67" s="86" t="s">
        <v>3587</v>
      </c>
      <c r="E67" s="86" t="s">
        <v>32</v>
      </c>
      <c r="F67" s="86" t="s">
        <v>3588</v>
      </c>
      <c r="G67" s="86" t="s">
        <v>104</v>
      </c>
      <c r="H67" s="86" t="s">
        <v>80</v>
      </c>
      <c r="I67" s="86" t="s">
        <v>179</v>
      </c>
      <c r="J67" s="86" t="s">
        <v>186</v>
      </c>
      <c r="K67" s="93" t="s">
        <v>969</v>
      </c>
    </row>
    <row r="68" spans="1:11" x14ac:dyDescent="0.3">
      <c r="A68" s="92" t="s">
        <v>42</v>
      </c>
      <c r="B68" s="86" t="s">
        <v>47</v>
      </c>
      <c r="C68" s="86" t="s">
        <v>108</v>
      </c>
      <c r="D68" s="86" t="s">
        <v>3589</v>
      </c>
      <c r="E68" s="86" t="s">
        <v>30</v>
      </c>
      <c r="F68" s="86" t="s">
        <v>3590</v>
      </c>
      <c r="G68" s="86" t="s">
        <v>170</v>
      </c>
      <c r="H68" s="86" t="s">
        <v>140</v>
      </c>
      <c r="I68" s="86" t="s">
        <v>606</v>
      </c>
      <c r="J68" s="86" t="s">
        <v>142</v>
      </c>
      <c r="K68" s="93" t="s">
        <v>980</v>
      </c>
    </row>
    <row r="69" spans="1:11" x14ac:dyDescent="0.3">
      <c r="A69" s="92" t="s">
        <v>41</v>
      </c>
      <c r="B69" s="86" t="s">
        <v>49</v>
      </c>
      <c r="C69" s="86" t="s">
        <v>1962</v>
      </c>
      <c r="D69" s="86" t="s">
        <v>3591</v>
      </c>
      <c r="E69" s="86" t="s">
        <v>23</v>
      </c>
      <c r="F69" s="86" t="s">
        <v>3592</v>
      </c>
      <c r="G69" s="86" t="s">
        <v>155</v>
      </c>
      <c r="H69" s="86" t="s">
        <v>1341</v>
      </c>
      <c r="I69" s="86" t="s">
        <v>1342</v>
      </c>
      <c r="J69" s="86" t="s">
        <v>1343</v>
      </c>
      <c r="K69" s="93" t="s">
        <v>969</v>
      </c>
    </row>
    <row r="70" spans="1:11" x14ac:dyDescent="0.3">
      <c r="A70" s="92" t="s">
        <v>41</v>
      </c>
      <c r="B70" s="86" t="s">
        <v>49</v>
      </c>
      <c r="C70" s="86" t="s">
        <v>3593</v>
      </c>
      <c r="D70" s="86" t="s">
        <v>2071</v>
      </c>
      <c r="E70" s="86" t="s">
        <v>23</v>
      </c>
      <c r="F70" s="86" t="s">
        <v>3594</v>
      </c>
      <c r="G70" s="86" t="s">
        <v>124</v>
      </c>
      <c r="H70" s="86" t="s">
        <v>97</v>
      </c>
      <c r="I70" s="86" t="s">
        <v>126</v>
      </c>
      <c r="J70" s="86" t="s">
        <v>3595</v>
      </c>
      <c r="K70" s="93" t="s">
        <v>969</v>
      </c>
    </row>
    <row r="71" spans="1:11" x14ac:dyDescent="0.3">
      <c r="A71" s="92" t="s">
        <v>41</v>
      </c>
      <c r="B71" s="86" t="s">
        <v>49</v>
      </c>
      <c r="C71" s="86" t="s">
        <v>3596</v>
      </c>
      <c r="D71" s="86" t="s">
        <v>2071</v>
      </c>
      <c r="E71" s="86" t="s">
        <v>23</v>
      </c>
      <c r="F71" s="86" t="s">
        <v>3597</v>
      </c>
      <c r="G71" s="86" t="s">
        <v>170</v>
      </c>
      <c r="H71" s="86" t="s">
        <v>97</v>
      </c>
      <c r="I71" s="86" t="s">
        <v>1222</v>
      </c>
      <c r="J71" s="86" t="s">
        <v>1372</v>
      </c>
      <c r="K71" s="93" t="s">
        <v>969</v>
      </c>
    </row>
    <row r="72" spans="1:11" x14ac:dyDescent="0.3">
      <c r="A72" s="92" t="s">
        <v>41</v>
      </c>
      <c r="B72" s="86" t="s">
        <v>49</v>
      </c>
      <c r="C72" s="86" t="s">
        <v>198</v>
      </c>
      <c r="D72" s="86" t="s">
        <v>3598</v>
      </c>
      <c r="E72" s="86" t="s">
        <v>23</v>
      </c>
      <c r="F72" s="86" t="s">
        <v>3599</v>
      </c>
      <c r="G72" s="86" t="s">
        <v>107</v>
      </c>
      <c r="H72" s="86" t="s">
        <v>121</v>
      </c>
      <c r="I72" s="86" t="s">
        <v>123</v>
      </c>
      <c r="J72" s="86" t="s">
        <v>166</v>
      </c>
      <c r="K72" s="93" t="s">
        <v>969</v>
      </c>
    </row>
    <row r="73" spans="1:11" x14ac:dyDescent="0.3">
      <c r="A73" s="92" t="s">
        <v>41</v>
      </c>
      <c r="B73" s="86" t="s">
        <v>47</v>
      </c>
      <c r="C73" s="86" t="s">
        <v>1347</v>
      </c>
      <c r="D73" s="86" t="s">
        <v>3600</v>
      </c>
      <c r="E73" s="86" t="s">
        <v>23</v>
      </c>
      <c r="F73" s="86" t="s">
        <v>3601</v>
      </c>
      <c r="G73" s="86" t="s">
        <v>131</v>
      </c>
      <c r="H73" s="86" t="s">
        <v>167</v>
      </c>
      <c r="I73" s="86" t="s">
        <v>123</v>
      </c>
      <c r="J73" s="86" t="s">
        <v>166</v>
      </c>
      <c r="K73" s="93" t="s">
        <v>969</v>
      </c>
    </row>
    <row r="74" spans="1:11" x14ac:dyDescent="0.3">
      <c r="A74" s="92" t="s">
        <v>41</v>
      </c>
      <c r="B74" s="86" t="s">
        <v>47</v>
      </c>
      <c r="C74" s="86" t="s">
        <v>1347</v>
      </c>
      <c r="D74" s="86" t="s">
        <v>3602</v>
      </c>
      <c r="E74" s="86" t="s">
        <v>23</v>
      </c>
      <c r="F74" s="86" t="s">
        <v>3603</v>
      </c>
      <c r="G74" s="86" t="s">
        <v>103</v>
      </c>
      <c r="H74" s="86" t="s">
        <v>167</v>
      </c>
      <c r="I74" s="86" t="s">
        <v>123</v>
      </c>
      <c r="J74" s="86" t="s">
        <v>166</v>
      </c>
      <c r="K74" s="93" t="s">
        <v>969</v>
      </c>
    </row>
    <row r="75" spans="1:11" x14ac:dyDescent="0.3">
      <c r="J75" s="13"/>
    </row>
    <row r="76" spans="1:11" x14ac:dyDescent="0.3">
      <c r="J76" s="13"/>
    </row>
    <row r="77" spans="1:11" x14ac:dyDescent="0.3">
      <c r="J77" s="13"/>
    </row>
    <row r="78" spans="1:11" x14ac:dyDescent="0.3">
      <c r="J78" s="13"/>
    </row>
    <row r="79" spans="1:11" x14ac:dyDescent="0.3">
      <c r="J79" s="13"/>
    </row>
    <row r="80" spans="1:11" x14ac:dyDescent="0.3">
      <c r="J80" s="13"/>
    </row>
    <row r="81" spans="10:10" x14ac:dyDescent="0.3">
      <c r="J81" s="13"/>
    </row>
    <row r="82" spans="10:10" x14ac:dyDescent="0.3">
      <c r="J82" s="13"/>
    </row>
    <row r="83" spans="10:10" x14ac:dyDescent="0.3">
      <c r="J83" s="13"/>
    </row>
    <row r="84" spans="10:10" x14ac:dyDescent="0.3">
      <c r="J84" s="13"/>
    </row>
    <row r="85" spans="10:10" x14ac:dyDescent="0.3">
      <c r="J85" s="13"/>
    </row>
    <row r="86" spans="10:10" x14ac:dyDescent="0.3">
      <c r="J86" s="13"/>
    </row>
    <row r="87" spans="10:10" x14ac:dyDescent="0.3">
      <c r="J87" s="13"/>
    </row>
    <row r="88" spans="10:10" x14ac:dyDescent="0.3">
      <c r="J88" s="13"/>
    </row>
    <row r="89" spans="10:10" x14ac:dyDescent="0.3">
      <c r="J89" s="13"/>
    </row>
    <row r="90" spans="10:10" x14ac:dyDescent="0.3">
      <c r="J90" s="13"/>
    </row>
    <row r="91" spans="10:10" x14ac:dyDescent="0.3">
      <c r="J91" s="13"/>
    </row>
    <row r="92" spans="10:10" x14ac:dyDescent="0.3">
      <c r="J92" s="13"/>
    </row>
    <row r="93" spans="10:10" x14ac:dyDescent="0.3">
      <c r="J93" s="13"/>
    </row>
    <row r="94" spans="10:10" x14ac:dyDescent="0.3">
      <c r="J94" s="13"/>
    </row>
    <row r="95" spans="10:10" x14ac:dyDescent="0.3">
      <c r="J95" s="13"/>
    </row>
    <row r="96" spans="10:10" x14ac:dyDescent="0.3">
      <c r="J96" s="13"/>
    </row>
    <row r="97" spans="10:10" x14ac:dyDescent="0.3">
      <c r="J97" s="13"/>
    </row>
    <row r="98" spans="10:10" x14ac:dyDescent="0.3">
      <c r="J98" s="13"/>
    </row>
    <row r="99" spans="10:10" x14ac:dyDescent="0.3">
      <c r="J99" s="13"/>
    </row>
    <row r="100" spans="10:10" x14ac:dyDescent="0.3">
      <c r="J100" s="13"/>
    </row>
    <row r="101" spans="10:10" x14ac:dyDescent="0.3">
      <c r="J101" s="13"/>
    </row>
    <row r="102" spans="10:10" x14ac:dyDescent="0.3">
      <c r="J102" s="13"/>
    </row>
    <row r="103" spans="10:10" x14ac:dyDescent="0.3">
      <c r="J103" s="13"/>
    </row>
    <row r="104" spans="10:10" x14ac:dyDescent="0.3">
      <c r="J104" s="13"/>
    </row>
    <row r="105" spans="10:10" x14ac:dyDescent="0.3">
      <c r="J105" s="13"/>
    </row>
    <row r="106" spans="10:10" x14ac:dyDescent="0.3">
      <c r="J106" s="13"/>
    </row>
    <row r="107" spans="10:10" x14ac:dyDescent="0.3">
      <c r="J107" s="13"/>
    </row>
    <row r="108" spans="10:10" x14ac:dyDescent="0.3">
      <c r="J108" s="13"/>
    </row>
    <row r="109" spans="10:10" x14ac:dyDescent="0.3">
      <c r="J109" s="13"/>
    </row>
    <row r="110" spans="10:10" x14ac:dyDescent="0.3">
      <c r="J110" s="13"/>
    </row>
    <row r="111" spans="10:10" x14ac:dyDescent="0.3">
      <c r="J111" s="13"/>
    </row>
    <row r="112" spans="10:10" x14ac:dyDescent="0.3">
      <c r="J112" s="13"/>
    </row>
    <row r="113" spans="10:10" x14ac:dyDescent="0.3">
      <c r="J113" s="13"/>
    </row>
    <row r="114" spans="10:10" x14ac:dyDescent="0.3">
      <c r="J114" s="13"/>
    </row>
    <row r="115" spans="10:10" x14ac:dyDescent="0.3">
      <c r="J115" s="13"/>
    </row>
    <row r="116" spans="10:10" x14ac:dyDescent="0.3">
      <c r="J116" s="13"/>
    </row>
    <row r="117" spans="10:10" x14ac:dyDescent="0.3">
      <c r="J117" s="13"/>
    </row>
    <row r="118" spans="10:10" x14ac:dyDescent="0.3">
      <c r="J118" s="13"/>
    </row>
    <row r="119" spans="10:10" x14ac:dyDescent="0.3">
      <c r="J119" s="13"/>
    </row>
    <row r="120" spans="10:10" x14ac:dyDescent="0.3">
      <c r="J120" s="13"/>
    </row>
    <row r="121" spans="10:10" x14ac:dyDescent="0.3">
      <c r="J121" s="13"/>
    </row>
    <row r="122" spans="10:10" x14ac:dyDescent="0.3">
      <c r="J122" s="13"/>
    </row>
    <row r="123" spans="10:10" x14ac:dyDescent="0.3">
      <c r="J123" s="13"/>
    </row>
    <row r="124" spans="10:10" x14ac:dyDescent="0.3">
      <c r="J124" s="13"/>
    </row>
    <row r="125" spans="10:10" x14ac:dyDescent="0.3">
      <c r="J125" s="13"/>
    </row>
    <row r="126" spans="10:10" x14ac:dyDescent="0.3">
      <c r="J126" s="13"/>
    </row>
    <row r="127" spans="10:10" x14ac:dyDescent="0.3">
      <c r="J127" s="13"/>
    </row>
    <row r="128" spans="10:10" x14ac:dyDescent="0.3">
      <c r="J128" s="13"/>
    </row>
    <row r="129" spans="10:10" x14ac:dyDescent="0.3">
      <c r="J129" s="13"/>
    </row>
    <row r="130" spans="10:10" x14ac:dyDescent="0.3">
      <c r="J130" s="13"/>
    </row>
    <row r="131" spans="10:10" x14ac:dyDescent="0.3">
      <c r="J131" s="13"/>
    </row>
    <row r="132" spans="10:10" x14ac:dyDescent="0.3">
      <c r="J132" s="13"/>
    </row>
    <row r="160" spans="12:12" x14ac:dyDescent="0.3">
      <c r="L160" s="81"/>
    </row>
    <row r="161" spans="12:12" x14ac:dyDescent="0.3">
      <c r="L161" s="81"/>
    </row>
    <row r="162" spans="12:12" x14ac:dyDescent="0.3">
      <c r="L162" s="81"/>
    </row>
    <row r="163" spans="12:12" x14ac:dyDescent="0.3">
      <c r="L163" s="81"/>
    </row>
    <row r="164" spans="12:12" x14ac:dyDescent="0.3">
      <c r="L164" s="81"/>
    </row>
    <row r="165" spans="12:12" x14ac:dyDescent="0.3">
      <c r="L165" s="81"/>
    </row>
    <row r="166" spans="12:12" x14ac:dyDescent="0.3">
      <c r="L166" s="81"/>
    </row>
    <row r="167" spans="12:12" x14ac:dyDescent="0.3">
      <c r="L167" s="81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358" spans="1:11" ht="14.6" x14ac:dyDescent="0.4">
      <c r="A358"/>
      <c r="B358"/>
      <c r="C358"/>
      <c r="D358"/>
      <c r="E358"/>
      <c r="F358"/>
      <c r="G358"/>
      <c r="H358"/>
      <c r="I358"/>
      <c r="J358" s="88"/>
      <c r="K358"/>
    </row>
    <row r="359" spans="1:11" ht="14.6" x14ac:dyDescent="0.4">
      <c r="A359"/>
      <c r="B359"/>
      <c r="C359"/>
      <c r="D359"/>
      <c r="E359"/>
      <c r="F359"/>
      <c r="G359"/>
      <c r="H359"/>
      <c r="I359"/>
      <c r="J359" s="88"/>
      <c r="K359"/>
    </row>
    <row r="360" spans="1:11" ht="14.6" x14ac:dyDescent="0.4">
      <c r="A360"/>
      <c r="B360"/>
      <c r="C360"/>
      <c r="D360"/>
      <c r="E360"/>
      <c r="F360"/>
      <c r="G360"/>
      <c r="H360"/>
      <c r="I360"/>
      <c r="J360" s="88"/>
      <c r="K360"/>
    </row>
    <row r="361" spans="1:11" ht="14.6" x14ac:dyDescent="0.4">
      <c r="A361"/>
      <c r="B361"/>
      <c r="C361"/>
      <c r="D361"/>
      <c r="E361"/>
      <c r="F361"/>
      <c r="G361"/>
      <c r="H361"/>
      <c r="I361"/>
      <c r="J361" s="88"/>
      <c r="K361"/>
    </row>
    <row r="362" spans="1:11" ht="14.6" x14ac:dyDescent="0.4">
      <c r="A362"/>
      <c r="B362"/>
      <c r="C362"/>
      <c r="D362"/>
      <c r="E362"/>
      <c r="F362"/>
      <c r="G362"/>
      <c r="H362"/>
      <c r="I362"/>
      <c r="J362" s="88"/>
      <c r="K362"/>
    </row>
    <row r="363" spans="1:11" ht="14.6" x14ac:dyDescent="0.4">
      <c r="A363"/>
      <c r="B363"/>
      <c r="C363"/>
      <c r="D363"/>
      <c r="E363"/>
      <c r="F363"/>
      <c r="G363"/>
      <c r="H363"/>
      <c r="I363"/>
      <c r="J363" s="88"/>
      <c r="K363"/>
    </row>
    <row r="364" spans="1:11" ht="14.6" x14ac:dyDescent="0.4">
      <c r="A364"/>
      <c r="B364"/>
      <c r="C364"/>
      <c r="D364"/>
      <c r="E364"/>
      <c r="F364"/>
      <c r="G364"/>
      <c r="H364"/>
      <c r="I364"/>
      <c r="J364" s="88"/>
      <c r="K364"/>
    </row>
    <row r="365" spans="1:11" ht="14.6" x14ac:dyDescent="0.4">
      <c r="A365"/>
      <c r="B365"/>
      <c r="C365"/>
      <c r="D365"/>
      <c r="E365"/>
      <c r="F365"/>
      <c r="G365"/>
      <c r="H365"/>
      <c r="I365"/>
      <c r="J365" s="88"/>
      <c r="K365"/>
    </row>
    <row r="366" spans="1:11" ht="14.6" x14ac:dyDescent="0.4">
      <c r="A366"/>
      <c r="B366"/>
      <c r="C366"/>
      <c r="D366"/>
      <c r="E366"/>
      <c r="F366"/>
      <c r="G366"/>
      <c r="H366"/>
      <c r="I366"/>
      <c r="J366" s="88"/>
      <c r="K366"/>
    </row>
    <row r="367" spans="1:11" ht="14.6" x14ac:dyDescent="0.4">
      <c r="A367"/>
      <c r="B367"/>
      <c r="C367"/>
      <c r="D367"/>
      <c r="E367"/>
      <c r="F367"/>
      <c r="G367"/>
      <c r="H367"/>
      <c r="I367"/>
      <c r="J367" s="88"/>
      <c r="K367"/>
    </row>
    <row r="368" spans="1:11" ht="14.6" x14ac:dyDescent="0.4">
      <c r="A368"/>
      <c r="B368"/>
      <c r="C368"/>
      <c r="D368"/>
      <c r="E368"/>
      <c r="F368"/>
      <c r="G368"/>
      <c r="H368"/>
      <c r="I368"/>
      <c r="J368" s="88"/>
      <c r="K368"/>
    </row>
    <row r="369" spans="1:11" ht="14.6" x14ac:dyDescent="0.4">
      <c r="A369"/>
      <c r="B369"/>
      <c r="C369"/>
      <c r="D369"/>
      <c r="E369"/>
      <c r="F369"/>
      <c r="G369"/>
      <c r="H369"/>
      <c r="I369"/>
      <c r="J369" s="88"/>
      <c r="K369"/>
    </row>
    <row r="370" spans="1:11" ht="14.6" x14ac:dyDescent="0.4">
      <c r="A370"/>
      <c r="B370"/>
      <c r="C370"/>
      <c r="D370"/>
      <c r="E370"/>
      <c r="F370"/>
      <c r="G370"/>
      <c r="H370"/>
      <c r="I370"/>
      <c r="J370" s="88"/>
      <c r="K370"/>
    </row>
    <row r="371" spans="1:11" ht="14.6" x14ac:dyDescent="0.4">
      <c r="A371"/>
      <c r="B371"/>
      <c r="C371"/>
      <c r="D371"/>
      <c r="E371"/>
      <c r="F371"/>
      <c r="G371"/>
      <c r="H371"/>
      <c r="I371"/>
      <c r="J371" s="88"/>
      <c r="K371"/>
    </row>
    <row r="372" spans="1:11" ht="14.6" x14ac:dyDescent="0.4">
      <c r="A372"/>
      <c r="B372"/>
      <c r="C372"/>
      <c r="D372"/>
      <c r="E372"/>
      <c r="F372"/>
      <c r="G372"/>
      <c r="H372"/>
      <c r="I372"/>
      <c r="J372" s="88"/>
      <c r="K372"/>
    </row>
    <row r="373" spans="1:11" ht="14.6" x14ac:dyDescent="0.4">
      <c r="A373"/>
      <c r="B373"/>
      <c r="C373"/>
      <c r="D373"/>
      <c r="E373"/>
      <c r="F373"/>
      <c r="G373"/>
      <c r="H373"/>
      <c r="I373"/>
      <c r="J373" s="88"/>
      <c r="K373"/>
    </row>
    <row r="374" spans="1:11" ht="14.6" x14ac:dyDescent="0.4">
      <c r="A374"/>
      <c r="B374"/>
      <c r="C374"/>
      <c r="D374"/>
      <c r="E374"/>
      <c r="F374"/>
      <c r="G374"/>
      <c r="H374"/>
      <c r="I374"/>
      <c r="J374" s="88"/>
      <c r="K374"/>
    </row>
    <row r="375" spans="1:11" ht="14.6" x14ac:dyDescent="0.4">
      <c r="A375"/>
      <c r="B375"/>
      <c r="C375"/>
      <c r="D375"/>
      <c r="E375"/>
      <c r="F375"/>
      <c r="G375"/>
      <c r="H375"/>
      <c r="I375"/>
      <c r="J375" s="88"/>
      <c r="K375"/>
    </row>
    <row r="376" spans="1:11" ht="14.6" x14ac:dyDescent="0.4">
      <c r="A376"/>
      <c r="B376"/>
      <c r="C376"/>
      <c r="D376"/>
      <c r="E376"/>
      <c r="F376"/>
      <c r="G376"/>
      <c r="H376"/>
      <c r="I376"/>
      <c r="J376" s="88"/>
      <c r="K376"/>
    </row>
    <row r="377" spans="1:11" ht="14.6" x14ac:dyDescent="0.4">
      <c r="A377"/>
      <c r="B377"/>
      <c r="C377"/>
      <c r="D377"/>
      <c r="E377"/>
      <c r="F377"/>
      <c r="G377"/>
      <c r="H377"/>
      <c r="I377"/>
      <c r="J377" s="88"/>
      <c r="K377"/>
    </row>
    <row r="378" spans="1:11" ht="14.6" x14ac:dyDescent="0.4">
      <c r="A378"/>
      <c r="B378"/>
      <c r="C378"/>
      <c r="D378"/>
      <c r="E378"/>
      <c r="F378"/>
      <c r="G378"/>
      <c r="H378"/>
      <c r="I378"/>
      <c r="J378" s="88"/>
      <c r="K378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15234375" defaultRowHeight="11.6" x14ac:dyDescent="0.3"/>
  <cols>
    <col min="1" max="1" width="9.3828125" style="14" customWidth="1"/>
    <col min="2" max="2" width="16.53515625" style="14" customWidth="1"/>
    <col min="3" max="3" width="25" style="51" customWidth="1"/>
    <col min="4" max="4" width="19.3046875" style="51" customWidth="1"/>
    <col min="5" max="5" width="11.3828125" style="14" customWidth="1"/>
    <col min="6" max="6" width="11.15234375" style="14" bestFit="1" customWidth="1"/>
    <col min="7" max="7" width="4.15234375" style="14" bestFit="1" customWidth="1"/>
    <col min="8" max="8" width="4.53515625" style="14" bestFit="1" customWidth="1"/>
    <col min="9" max="9" width="6.53515625" style="14" customWidth="1"/>
    <col min="10" max="10" width="11.69140625" style="51" customWidth="1"/>
    <col min="11" max="16384" width="9.152343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23.1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23.1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15234375" style="41" bestFit="1" customWidth="1"/>
    <col min="2" max="2" width="14.3828125" style="41" customWidth="1"/>
    <col min="3" max="3" width="23.69140625" style="42" customWidth="1"/>
    <col min="4" max="4" width="21.3828125" style="65" customWidth="1"/>
    <col min="5" max="5" width="12" style="41" customWidth="1"/>
    <col min="6" max="6" width="11.3828125" style="41" customWidth="1"/>
    <col min="7" max="7" width="4.3046875" style="41" customWidth="1"/>
    <col min="8" max="8" width="4.53515625" style="41" bestFit="1" customWidth="1"/>
    <col min="9" max="9" width="5.3828125" style="41" customWidth="1"/>
    <col min="10" max="10" width="14.304687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10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6.xml><?xml version="1.0" encoding="utf-8"?>
<?mso-contentType ?>
<SharedContentType xmlns="Microsoft.SharePoint.Taxonomy.ContentTypeSync" SourceId="74269448-0228-4ec4-a9b0-dc46c1206d0e" ContentTypeId="0x0101" PreviousValue="false"/>
</file>

<file path=customXml/item7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T W r P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E 1 q z 1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B N a s 9 c K I p H u A 4 A A A A R A A A A E w A c A E Z v c m 1 1 b G F z L 1 N l Y 3 R p b 2 4 x L m 0 g o h g A K K A U A A A A A A A A A A A A A A A A A A A A A A A A A A A A K 0 5 N L s n M z 1 M I h t C G 1 g B Q S w E C L Q A U A A I A C A B N a s 9 c t z 0 d A a U A A A D 3 A A A A E g A A A A A A A A A A A A A A A A A A A A A A Q 2 9 u Z m l n L 1 B h Y 2 t h Z 2 U u e G 1 s U E s B A i 0 A F A A C A A g A T W r P X A / K 6 a u k A A A A 6 Q A A A B M A A A A A A A A A A A A A A A A A 8 Q A A A F t D b 2 5 0 Z W 5 0 X 1 R 5 c G V z X S 5 4 b W x Q S w E C L Q A U A A I A C A B N a s 9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/ u g a G q K V y E G j S W 3 Z q v X + T Q A A A A A C A A A A A A A Q Z g A A A A E A A C A A A A D v u 5 S f 2 q Y 7 M o x l f W b W M 2 s z Z L i 9 u r 0 P v 5 / S 8 g s c P y a f m Q A A A A A O g A A A A A I A A C A A A A A U M B 8 m q H w y r S s f z m z Q O v 4 Z G J w x P W D g r J 2 D 6 k g x g U S v n l A A A A D J B f v W W u 6 i 8 L N w S j 7 g P r t 1 T o Y b x B I X L 6 0 a u + a J v S d 9 r L L f 8 F F C O W m Y T g A K p q q A w o B 0 i a + m r 9 i 9 a N a h 6 I I g A O Y Z i Z D w e 6 L 2 l e L k r h u d c 1 n 7 G 0 A A A A B W 6 Y S q L x U S 6 t C y S 0 W s b g 2 Y f O i D B Y C 9 q / s J m e z V s 5 W S q L D o d 6 1 m F w r 7 J z 4 U s G 9 G p B G p H P g d o l b o W Y E 0 k b n H S I j i < / D a t a M a s h u p > 
</file>

<file path=customXml/item8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9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2750</Value>
      <Value>138</Value>
      <Value>151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2026.06.13.W24</TermName>
          <TermId xmlns="http://schemas.microsoft.com/office/infopath/2007/PartnerControls">5706c360-5407-4444-a838-4f0bbc2a13a0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Props1.xml><?xml version="1.0" encoding="utf-8"?>
<ds:datastoreItem xmlns:ds="http://schemas.openxmlformats.org/officeDocument/2006/customXml" ds:itemID="{C8E94BA3-5725-455F-AB25-EBA031EEF0B4}">
  <ds:schemaRefs/>
</ds:datastoreItem>
</file>

<file path=customXml/itemProps10.xml><?xml version="1.0" encoding="utf-8"?>
<ds:datastoreItem xmlns:ds="http://schemas.openxmlformats.org/officeDocument/2006/customXml" ds:itemID="{BF7337D5-CEDA-4692-B3BD-5D726B1BAC10}">
  <ds:schemaRefs/>
</ds:datastoreItem>
</file>

<file path=customXml/itemProps2.xml><?xml version="1.0" encoding="utf-8"?>
<ds:datastoreItem xmlns:ds="http://schemas.openxmlformats.org/officeDocument/2006/customXml" ds:itemID="{4FB7F220-EE11-4C51-9FF9-D1C3CFB30D67}"/>
</file>

<file path=customXml/itemProps3.xml><?xml version="1.0" encoding="utf-8"?>
<ds:datastoreItem xmlns:ds="http://schemas.openxmlformats.org/officeDocument/2006/customXml" ds:itemID="{108C3BF5-E003-4D15-A090-A90FDA80B12D}">
  <ds:schemaRefs/>
</ds:datastoreItem>
</file>

<file path=customXml/itemProps4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04D74869-8601-46A6-BEB6-FD6AD34A5AEA}">
  <ds:schemaRefs/>
</ds:datastoreItem>
</file>

<file path=customXml/itemProps6.xml><?xml version="1.0" encoding="utf-8"?>
<ds:datastoreItem xmlns:ds="http://schemas.openxmlformats.org/officeDocument/2006/customXml" ds:itemID="{02E3E82E-5A2E-4EBE-998E-D0BD07A60D30}">
  <ds:schemaRefs>
    <ds:schemaRef ds:uri="Microsoft.SharePoint.Taxonomy.ContentTypeSync"/>
  </ds:schemaRefs>
</ds:datastoreItem>
</file>

<file path=customXml/itemProps7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8.xml><?xml version="1.0" encoding="utf-8"?>
<ds:datastoreItem xmlns:ds="http://schemas.openxmlformats.org/officeDocument/2006/customXml" ds:itemID="{87FE4622-D81B-428D-9CDE-B326C1FC8A65}">
  <ds:schemaRefs/>
</ds:datastoreItem>
</file>

<file path=customXml/itemProps9.xml><?xml version="1.0" encoding="utf-8"?>
<ds:datastoreItem xmlns:ds="http://schemas.openxmlformats.org/officeDocument/2006/customXml" ds:itemID="{10222EA9-E5CD-4415-9B79-026E9969D6D6}">
  <ds:schemaRefs>
    <ds:schemaRef ds:uri="b85c9c87-01ae-4033-a239-0b988a153322"/>
    <ds:schemaRef ds:uri="http://schemas.microsoft.com/office/2006/metadata/properties"/>
    <ds:schemaRef ds:uri="http://schemas.microsoft.com/office/infopath/2007/PartnerControls"/>
    <ds:schemaRef ds:uri="23c2bab1-c22d-4427-97c1-51ef6c391cd4"/>
    <ds:schemaRef ds:uri="http://purl.org/dc/terms/"/>
    <ds:schemaRef ds:uri="http://schemas.openxmlformats.org/package/2006/metadata/core-properties"/>
    <ds:schemaRef ds:uri="a3fecbbb-a183-47c0-96ef-054df1831a97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2026.06.13.W24</dc:title>
  <dc:creator>CalGEM Data Management</dc:creator>
  <cp:keywords>2026.06.13.W24</cp:keywords>
  <cp:lastModifiedBy>DeLara, Ava@DOC</cp:lastModifiedBy>
  <cp:lastPrinted>2026-03-30T15:47:50Z</cp:lastPrinted>
  <dcterms:created xsi:type="dcterms:W3CDTF">2020-03-03T16:11:49Z</dcterms:created>
  <dcterms:modified xsi:type="dcterms:W3CDTF">2026-06-16T16:14:16Z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2750;#2026.06.13.W24|5706c360-5407-4444-a838-4f0bbc2a13a0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